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55" r:id="rId4"/>
    <p:sldId id="362" r:id="rId5"/>
    <p:sldId id="363" r:id="rId6"/>
    <p:sldId id="360" r:id="rId7"/>
    <p:sldId id="361" r:id="rId8"/>
    <p:sldId id="347" r:id="rId9"/>
    <p:sldId id="366" r:id="rId10"/>
    <p:sldId id="342" r:id="rId11"/>
    <p:sldId id="343" r:id="rId12"/>
    <p:sldId id="345" r:id="rId13"/>
    <p:sldId id="349" r:id="rId14"/>
    <p:sldId id="364" r:id="rId15"/>
    <p:sldId id="368" r:id="rId16"/>
    <p:sldId id="367" r:id="rId17"/>
    <p:sldId id="365" r:id="rId18"/>
    <p:sldId id="352" r:id="rId19"/>
    <p:sldId id="369" r:id="rId20"/>
    <p:sldId id="370" r:id="rId21"/>
    <p:sldId id="375" r:id="rId22"/>
    <p:sldId id="376" r:id="rId23"/>
    <p:sldId id="373" r:id="rId24"/>
    <p:sldId id="372" r:id="rId25"/>
    <p:sldId id="378" r:id="rId26"/>
    <p:sldId id="353" r:id="rId27"/>
    <p:sldId id="377" r:id="rId28"/>
    <p:sldId id="379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AED"/>
    <a:srgbClr val="23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D575E3-08AA-4D39-BCCB-1E4F101C9B60}" v="867" dt="2025-06-13T06:58:26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4694"/>
  </p:normalViewPr>
  <p:slideViewPr>
    <p:cSldViewPr snapToGrid="0">
      <p:cViewPr varScale="1">
        <p:scale>
          <a:sx n="102" d="100"/>
          <a:sy n="102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an Tabinas" userId="aff20947-de81-4ceb-92a7-6c01f7647d35" providerId="ADAL" clId="{D8D575E3-08AA-4D39-BCCB-1E4F101C9B60}"/>
    <pc:docChg chg="undo redo custSel addSld delSld modSld sldOrd">
      <pc:chgData name="Kenan Tabinas" userId="aff20947-de81-4ceb-92a7-6c01f7647d35" providerId="ADAL" clId="{D8D575E3-08AA-4D39-BCCB-1E4F101C9B60}" dt="2025-06-13T07:00:02.565" v="3366" actId="47"/>
      <pc:docMkLst>
        <pc:docMk/>
      </pc:docMkLst>
      <pc:sldChg chg="modSp mod">
        <pc:chgData name="Kenan Tabinas" userId="aff20947-de81-4ceb-92a7-6c01f7647d35" providerId="ADAL" clId="{D8D575E3-08AA-4D39-BCCB-1E4F101C9B60}" dt="2025-06-13T06:56:00.662" v="3350" actId="20577"/>
        <pc:sldMkLst>
          <pc:docMk/>
          <pc:sldMk cId="222137824" sldId="256"/>
        </pc:sldMkLst>
        <pc:spChg chg="mod">
          <ac:chgData name="Kenan Tabinas" userId="aff20947-de81-4ceb-92a7-6c01f7647d35" providerId="ADAL" clId="{D8D575E3-08AA-4D39-BCCB-1E4F101C9B60}" dt="2025-06-13T06:56:00.662" v="3350" actId="20577"/>
          <ac:spMkLst>
            <pc:docMk/>
            <pc:sldMk cId="222137824" sldId="256"/>
            <ac:spMk id="2" creationId="{E41470B0-1C85-6A13-CDE1-60CF2BDD3881}"/>
          </ac:spMkLst>
        </pc:spChg>
      </pc:sldChg>
      <pc:sldChg chg="addSp delSp modSp mod modAnim">
        <pc:chgData name="Kenan Tabinas" userId="aff20947-de81-4ceb-92a7-6c01f7647d35" providerId="ADAL" clId="{D8D575E3-08AA-4D39-BCCB-1E4F101C9B60}" dt="2025-06-12T11:52:22.469" v="1061" actId="9405"/>
        <pc:sldMkLst>
          <pc:docMk/>
          <pc:sldMk cId="852778796" sldId="258"/>
        </pc:sldMkLst>
        <pc:spChg chg="mod">
          <ac:chgData name="Kenan Tabinas" userId="aff20947-de81-4ceb-92a7-6c01f7647d35" providerId="ADAL" clId="{D8D575E3-08AA-4D39-BCCB-1E4F101C9B60}" dt="2025-06-12T10:08:45.866" v="18" actId="20577"/>
          <ac:spMkLst>
            <pc:docMk/>
            <pc:sldMk cId="852778796" sldId="258"/>
            <ac:spMk id="3" creationId="{17CC51B6-2B2F-6F41-D70C-CC4952B091C7}"/>
          </ac:spMkLst>
        </pc:spChg>
        <pc:spChg chg="add mod">
          <ac:chgData name="Kenan Tabinas" userId="aff20947-de81-4ceb-92a7-6c01f7647d35" providerId="ADAL" clId="{D8D575E3-08AA-4D39-BCCB-1E4F101C9B60}" dt="2025-06-12T11:51:47.565" v="1047" actId="207"/>
          <ac:spMkLst>
            <pc:docMk/>
            <pc:sldMk cId="852778796" sldId="258"/>
            <ac:spMk id="157" creationId="{FA69976F-141B-BAE5-3B92-37B0763C3154}"/>
          </ac:spMkLst>
        </pc:spChg>
        <pc:spChg chg="add mod">
          <ac:chgData name="Kenan Tabinas" userId="aff20947-de81-4ceb-92a7-6c01f7647d35" providerId="ADAL" clId="{D8D575E3-08AA-4D39-BCCB-1E4F101C9B60}" dt="2025-06-12T11:51:52.015" v="1050" actId="1076"/>
          <ac:spMkLst>
            <pc:docMk/>
            <pc:sldMk cId="852778796" sldId="258"/>
            <ac:spMk id="158" creationId="{15A46726-B9D5-6D15-7A5C-5DAE5800124D}"/>
          </ac:spMkLst>
        </pc:spChg>
        <pc:spChg chg="add mod">
          <ac:chgData name="Kenan Tabinas" userId="aff20947-de81-4ceb-92a7-6c01f7647d35" providerId="ADAL" clId="{D8D575E3-08AA-4D39-BCCB-1E4F101C9B60}" dt="2025-06-12T11:51:55.107" v="1052" actId="1076"/>
          <ac:spMkLst>
            <pc:docMk/>
            <pc:sldMk cId="852778796" sldId="258"/>
            <ac:spMk id="159" creationId="{CBD10BA2-4F70-2745-D24C-DB025CD97F0B}"/>
          </ac:spMkLst>
        </pc:spChg>
        <pc:spChg chg="add mod">
          <ac:chgData name="Kenan Tabinas" userId="aff20947-de81-4ceb-92a7-6c01f7647d35" providerId="ADAL" clId="{D8D575E3-08AA-4D39-BCCB-1E4F101C9B60}" dt="2025-06-12T11:51:56.024" v="1053"/>
          <ac:spMkLst>
            <pc:docMk/>
            <pc:sldMk cId="852778796" sldId="258"/>
            <ac:spMk id="160" creationId="{FADCA6A8-F0B6-ACC1-DBDD-E93FDDF4E074}"/>
          </ac:spMkLst>
        </pc:spChg>
        <pc:spChg chg="add mod">
          <ac:chgData name="Kenan Tabinas" userId="aff20947-de81-4ceb-92a7-6c01f7647d35" providerId="ADAL" clId="{D8D575E3-08AA-4D39-BCCB-1E4F101C9B60}" dt="2025-06-12T11:52:01.754" v="1055" actId="1076"/>
          <ac:spMkLst>
            <pc:docMk/>
            <pc:sldMk cId="852778796" sldId="258"/>
            <ac:spMk id="161" creationId="{B9195EB5-8CCB-949A-803A-B5065CC1622E}"/>
          </ac:spMkLst>
        </pc:spChg>
        <pc:grpChg chg="add del mod">
          <ac:chgData name="Kenan Tabinas" userId="aff20947-de81-4ceb-92a7-6c01f7647d35" providerId="ADAL" clId="{D8D575E3-08AA-4D39-BCCB-1E4F101C9B60}" dt="2025-06-12T11:47:55.989" v="839"/>
          <ac:grpSpMkLst>
            <pc:docMk/>
            <pc:sldMk cId="852778796" sldId="258"/>
            <ac:grpSpMk id="10" creationId="{C7151A6D-9C2C-5E65-E9A5-72D64C58FCA5}"/>
          </ac:grpSpMkLst>
        </pc:grpChg>
        <pc:grpChg chg="mod">
          <ac:chgData name="Kenan Tabinas" userId="aff20947-de81-4ceb-92a7-6c01f7647d35" providerId="ADAL" clId="{D8D575E3-08AA-4D39-BCCB-1E4F101C9B60}" dt="2025-06-12T11:47:55.989" v="839"/>
          <ac:grpSpMkLst>
            <pc:docMk/>
            <pc:sldMk cId="852778796" sldId="258"/>
            <ac:grpSpMk id="11" creationId="{A1841F53-C1D7-6159-0304-3E790CC29D3D}"/>
          </ac:grpSpMkLst>
        </pc:grpChg>
        <pc:grpChg chg="add del mod">
          <ac:chgData name="Kenan Tabinas" userId="aff20947-de81-4ceb-92a7-6c01f7647d35" providerId="ADAL" clId="{D8D575E3-08AA-4D39-BCCB-1E4F101C9B60}" dt="2025-06-12T11:48:40.709" v="898"/>
          <ac:grpSpMkLst>
            <pc:docMk/>
            <pc:sldMk cId="852778796" sldId="258"/>
            <ac:grpSpMk id="16" creationId="{27722FF8-CC2A-47E1-4FD6-0CE2F287829E}"/>
          </ac:grpSpMkLst>
        </pc:grpChg>
        <pc:grpChg chg="add del mod">
          <ac:chgData name="Kenan Tabinas" userId="aff20947-de81-4ceb-92a7-6c01f7647d35" providerId="ADAL" clId="{D8D575E3-08AA-4D39-BCCB-1E4F101C9B60}" dt="2025-06-12T11:48:40.137" v="896"/>
          <ac:grpSpMkLst>
            <pc:docMk/>
            <pc:sldMk cId="852778796" sldId="258"/>
            <ac:grpSpMk id="18" creationId="{5DD65D6D-5C15-CED8-9EC2-B0D2F6A75429}"/>
          </ac:grpSpMkLst>
        </pc:grpChg>
        <pc:grpChg chg="add del mod">
          <ac:chgData name="Kenan Tabinas" userId="aff20947-de81-4ceb-92a7-6c01f7647d35" providerId="ADAL" clId="{D8D575E3-08AA-4D39-BCCB-1E4F101C9B60}" dt="2025-06-12T11:48:39.460" v="893"/>
          <ac:grpSpMkLst>
            <pc:docMk/>
            <pc:sldMk cId="852778796" sldId="258"/>
            <ac:grpSpMk id="21" creationId="{BFC8D914-1C78-4D87-687E-D5B491D37DAB}"/>
          </ac:grpSpMkLst>
        </pc:grpChg>
        <pc:grpChg chg="add del mod">
          <ac:chgData name="Kenan Tabinas" userId="aff20947-de81-4ceb-92a7-6c01f7647d35" providerId="ADAL" clId="{D8D575E3-08AA-4D39-BCCB-1E4F101C9B60}" dt="2025-06-12T11:48:39.087" v="891"/>
          <ac:grpSpMkLst>
            <pc:docMk/>
            <pc:sldMk cId="852778796" sldId="258"/>
            <ac:grpSpMk id="23" creationId="{ED1662D2-AD0C-5E86-5504-594178EA8F92}"/>
          </ac:grpSpMkLst>
        </pc:grpChg>
        <pc:grpChg chg="add del mod">
          <ac:chgData name="Kenan Tabinas" userId="aff20947-de81-4ceb-92a7-6c01f7647d35" providerId="ADAL" clId="{D8D575E3-08AA-4D39-BCCB-1E4F101C9B60}" dt="2025-06-12T11:48:37.762" v="889"/>
          <ac:grpSpMkLst>
            <pc:docMk/>
            <pc:sldMk cId="852778796" sldId="258"/>
            <ac:grpSpMk id="25" creationId="{FD63699D-E277-4613-228D-23BD13128E8F}"/>
          </ac:grpSpMkLst>
        </pc:grpChg>
        <pc:grpChg chg="add del mod">
          <ac:chgData name="Kenan Tabinas" userId="aff20947-de81-4ceb-92a7-6c01f7647d35" providerId="ADAL" clId="{D8D575E3-08AA-4D39-BCCB-1E4F101C9B60}" dt="2025-06-12T11:48:37.039" v="885"/>
          <ac:grpSpMkLst>
            <pc:docMk/>
            <pc:sldMk cId="852778796" sldId="258"/>
            <ac:grpSpMk id="29" creationId="{4087789A-8AAF-3D6D-7804-02E8D6041A23}"/>
          </ac:grpSpMkLst>
        </pc:grpChg>
        <pc:grpChg chg="add del mod">
          <ac:chgData name="Kenan Tabinas" userId="aff20947-de81-4ceb-92a7-6c01f7647d35" providerId="ADAL" clId="{D8D575E3-08AA-4D39-BCCB-1E4F101C9B60}" dt="2025-06-12T11:48:36.798" v="883"/>
          <ac:grpSpMkLst>
            <pc:docMk/>
            <pc:sldMk cId="852778796" sldId="258"/>
            <ac:grpSpMk id="31" creationId="{D7E11D9C-7DF7-7105-357C-8533B58623F6}"/>
          </ac:grpSpMkLst>
        </pc:grpChg>
        <pc:grpChg chg="mod">
          <ac:chgData name="Kenan Tabinas" userId="aff20947-de81-4ceb-92a7-6c01f7647d35" providerId="ADAL" clId="{D8D575E3-08AA-4D39-BCCB-1E4F101C9B60}" dt="2025-06-12T11:48:35.493" v="875"/>
          <ac:grpSpMkLst>
            <pc:docMk/>
            <pc:sldMk cId="852778796" sldId="258"/>
            <ac:grpSpMk id="39" creationId="{6F2A7EEC-AE95-2719-9EEE-6A305F413BF9}"/>
          </ac:grpSpMkLst>
        </pc:grpChg>
        <pc:grpChg chg="mod">
          <ac:chgData name="Kenan Tabinas" userId="aff20947-de81-4ceb-92a7-6c01f7647d35" providerId="ADAL" clId="{D8D575E3-08AA-4D39-BCCB-1E4F101C9B60}" dt="2025-06-12T11:48:45.751" v="903"/>
          <ac:grpSpMkLst>
            <pc:docMk/>
            <pc:sldMk cId="852778796" sldId="258"/>
            <ac:grpSpMk id="42" creationId="{058A5041-F4A8-65B4-2F05-221CD85B1076}"/>
          </ac:grpSpMkLst>
        </pc:grpChg>
        <pc:grpChg chg="del mod">
          <ac:chgData name="Kenan Tabinas" userId="aff20947-de81-4ceb-92a7-6c01f7647d35" providerId="ADAL" clId="{D8D575E3-08AA-4D39-BCCB-1E4F101C9B60}" dt="2025-06-12T11:48:51.787" v="909"/>
          <ac:grpSpMkLst>
            <pc:docMk/>
            <pc:sldMk cId="852778796" sldId="258"/>
            <ac:grpSpMk id="46" creationId="{55EB76BA-D28F-367E-51DF-7D39231200E6}"/>
          </ac:grpSpMkLst>
        </pc:grpChg>
        <pc:grpChg chg="del mod">
          <ac:chgData name="Kenan Tabinas" userId="aff20947-de81-4ceb-92a7-6c01f7647d35" providerId="ADAL" clId="{D8D575E3-08AA-4D39-BCCB-1E4F101C9B60}" dt="2025-06-12T11:48:55.173" v="911"/>
          <ac:grpSpMkLst>
            <pc:docMk/>
            <pc:sldMk cId="852778796" sldId="258"/>
            <ac:grpSpMk id="48" creationId="{8BAE3666-43FE-80C7-AD40-BDC590E492CC}"/>
          </ac:grpSpMkLst>
        </pc:grpChg>
        <pc:grpChg chg="del mod">
          <ac:chgData name="Kenan Tabinas" userId="aff20947-de81-4ceb-92a7-6c01f7647d35" providerId="ADAL" clId="{D8D575E3-08AA-4D39-BCCB-1E4F101C9B60}" dt="2025-06-12T11:49:00.356" v="914"/>
          <ac:grpSpMkLst>
            <pc:docMk/>
            <pc:sldMk cId="852778796" sldId="258"/>
            <ac:grpSpMk id="50" creationId="{450C7FA9-51A3-1439-4773-1C1BAFC416BC}"/>
          </ac:grpSpMkLst>
        </pc:grpChg>
        <pc:grpChg chg="add del mod">
          <ac:chgData name="Kenan Tabinas" userId="aff20947-de81-4ceb-92a7-6c01f7647d35" providerId="ADAL" clId="{D8D575E3-08AA-4D39-BCCB-1E4F101C9B60}" dt="2025-06-12T11:49:15.068" v="926"/>
          <ac:grpSpMkLst>
            <pc:docMk/>
            <pc:sldMk cId="852778796" sldId="258"/>
            <ac:grpSpMk id="53" creationId="{41DC7EF6-7DFB-A9F0-595D-8C8A6865D821}"/>
          </ac:grpSpMkLst>
        </pc:grpChg>
        <pc:grpChg chg="mod">
          <ac:chgData name="Kenan Tabinas" userId="aff20947-de81-4ceb-92a7-6c01f7647d35" providerId="ADAL" clId="{D8D575E3-08AA-4D39-BCCB-1E4F101C9B60}" dt="2025-06-12T11:49:09.269" v="921"/>
          <ac:grpSpMkLst>
            <pc:docMk/>
            <pc:sldMk cId="852778796" sldId="258"/>
            <ac:grpSpMk id="58" creationId="{C5051CC3-59C6-CBC9-11BC-86CE6D279EE5}"/>
          </ac:grpSpMkLst>
        </pc:grpChg>
        <pc:grpChg chg="del mod">
          <ac:chgData name="Kenan Tabinas" userId="aff20947-de81-4ceb-92a7-6c01f7647d35" providerId="ADAL" clId="{D8D575E3-08AA-4D39-BCCB-1E4F101C9B60}" dt="2025-06-12T11:49:18.776" v="929"/>
          <ac:grpSpMkLst>
            <pc:docMk/>
            <pc:sldMk cId="852778796" sldId="258"/>
            <ac:grpSpMk id="62" creationId="{F98E075A-D8FA-2369-FC45-7BE89947EAAA}"/>
          </ac:grpSpMkLst>
        </pc:grpChg>
        <pc:grpChg chg="del mod">
          <ac:chgData name="Kenan Tabinas" userId="aff20947-de81-4ceb-92a7-6c01f7647d35" providerId="ADAL" clId="{D8D575E3-08AA-4D39-BCCB-1E4F101C9B60}" dt="2025-06-12T11:49:22.298" v="931"/>
          <ac:grpSpMkLst>
            <pc:docMk/>
            <pc:sldMk cId="852778796" sldId="258"/>
            <ac:grpSpMk id="65" creationId="{FE73861D-3F09-422D-454E-219CF56F3F4C}"/>
          </ac:grpSpMkLst>
        </pc:grpChg>
        <pc:grpChg chg="mod">
          <ac:chgData name="Kenan Tabinas" userId="aff20947-de81-4ceb-92a7-6c01f7647d35" providerId="ADAL" clId="{D8D575E3-08AA-4D39-BCCB-1E4F101C9B60}" dt="2025-06-12T11:49:22.298" v="931"/>
          <ac:grpSpMkLst>
            <pc:docMk/>
            <pc:sldMk cId="852778796" sldId="258"/>
            <ac:grpSpMk id="67" creationId="{A61185D2-E5EC-7DE2-8897-B53D513522E0}"/>
          </ac:grpSpMkLst>
        </pc:grpChg>
        <pc:grpChg chg="add del mod">
          <ac:chgData name="Kenan Tabinas" userId="aff20947-de81-4ceb-92a7-6c01f7647d35" providerId="ADAL" clId="{D8D575E3-08AA-4D39-BCCB-1E4F101C9B60}" dt="2025-06-12T11:49:43.200" v="948"/>
          <ac:grpSpMkLst>
            <pc:docMk/>
            <pc:sldMk cId="852778796" sldId="258"/>
            <ac:grpSpMk id="74" creationId="{806B6A91-3ED2-59E3-FB8B-FCD567B727AD}"/>
          </ac:grpSpMkLst>
        </pc:grpChg>
        <pc:grpChg chg="mod">
          <ac:chgData name="Kenan Tabinas" userId="aff20947-de81-4ceb-92a7-6c01f7647d35" providerId="ADAL" clId="{D8D575E3-08AA-4D39-BCCB-1E4F101C9B60}" dt="2025-06-12T11:49:42.033" v="944"/>
          <ac:grpSpMkLst>
            <pc:docMk/>
            <pc:sldMk cId="852778796" sldId="258"/>
            <ac:grpSpMk id="78" creationId="{F431C841-36F5-4F62-8F49-237EA0619F0C}"/>
          </ac:grpSpMkLst>
        </pc:grpChg>
        <pc:grpChg chg="mod">
          <ac:chgData name="Kenan Tabinas" userId="aff20947-de81-4ceb-92a7-6c01f7647d35" providerId="ADAL" clId="{D8D575E3-08AA-4D39-BCCB-1E4F101C9B60}" dt="2025-06-12T11:49:42.033" v="944"/>
          <ac:grpSpMkLst>
            <pc:docMk/>
            <pc:sldMk cId="852778796" sldId="258"/>
            <ac:grpSpMk id="79" creationId="{9A77C79E-EEC1-A3F5-46A0-8E4AFDE4BAC1}"/>
          </ac:grpSpMkLst>
        </pc:grpChg>
        <pc:grpChg chg="mod">
          <ac:chgData name="Kenan Tabinas" userId="aff20947-de81-4ceb-92a7-6c01f7647d35" providerId="ADAL" clId="{D8D575E3-08AA-4D39-BCCB-1E4F101C9B60}" dt="2025-06-12T11:49:51.830" v="957"/>
          <ac:grpSpMkLst>
            <pc:docMk/>
            <pc:sldMk cId="852778796" sldId="258"/>
            <ac:grpSpMk id="85" creationId="{2532FC86-90B6-CD28-38E8-C42A42F8011D}"/>
          </ac:grpSpMkLst>
        </pc:grpChg>
        <pc:grpChg chg="mod">
          <ac:chgData name="Kenan Tabinas" userId="aff20947-de81-4ceb-92a7-6c01f7647d35" providerId="ADAL" clId="{D8D575E3-08AA-4D39-BCCB-1E4F101C9B60}" dt="2025-06-12T11:49:55.383" v="961"/>
          <ac:grpSpMkLst>
            <pc:docMk/>
            <pc:sldMk cId="852778796" sldId="258"/>
            <ac:grpSpMk id="89" creationId="{E23D4020-9237-C546-EB81-A678EA3167B0}"/>
          </ac:grpSpMkLst>
        </pc:grpChg>
        <pc:grpChg chg="mod">
          <ac:chgData name="Kenan Tabinas" userId="aff20947-de81-4ceb-92a7-6c01f7647d35" providerId="ADAL" clId="{D8D575E3-08AA-4D39-BCCB-1E4F101C9B60}" dt="2025-06-12T11:50:01.788" v="966"/>
          <ac:grpSpMkLst>
            <pc:docMk/>
            <pc:sldMk cId="852778796" sldId="258"/>
            <ac:grpSpMk id="94" creationId="{1847A7C3-E13B-7A85-3306-2230446A804C}"/>
          </ac:grpSpMkLst>
        </pc:grpChg>
        <pc:grpChg chg="mod">
          <ac:chgData name="Kenan Tabinas" userId="aff20947-de81-4ceb-92a7-6c01f7647d35" providerId="ADAL" clId="{D8D575E3-08AA-4D39-BCCB-1E4F101C9B60}" dt="2025-06-12T11:50:04.356" v="970"/>
          <ac:grpSpMkLst>
            <pc:docMk/>
            <pc:sldMk cId="852778796" sldId="258"/>
            <ac:grpSpMk id="98" creationId="{26D6CE15-FFDA-2F07-05C5-EA9F7F8891A6}"/>
          </ac:grpSpMkLst>
        </pc:grpChg>
        <pc:grpChg chg="mod">
          <ac:chgData name="Kenan Tabinas" userId="aff20947-de81-4ceb-92a7-6c01f7647d35" providerId="ADAL" clId="{D8D575E3-08AA-4D39-BCCB-1E4F101C9B60}" dt="2025-06-12T11:50:07.117" v="974"/>
          <ac:grpSpMkLst>
            <pc:docMk/>
            <pc:sldMk cId="852778796" sldId="258"/>
            <ac:grpSpMk id="102" creationId="{58C0D050-45D1-4836-3D95-AD64A262688D}"/>
          </ac:grpSpMkLst>
        </pc:grpChg>
        <pc:grpChg chg="mod">
          <ac:chgData name="Kenan Tabinas" userId="aff20947-de81-4ceb-92a7-6c01f7647d35" providerId="ADAL" clId="{D8D575E3-08AA-4D39-BCCB-1E4F101C9B60}" dt="2025-06-12T11:50:09.390" v="978"/>
          <ac:grpSpMkLst>
            <pc:docMk/>
            <pc:sldMk cId="852778796" sldId="258"/>
            <ac:grpSpMk id="106" creationId="{7EBBBF93-2F94-13AF-CB5D-9E6C5A2E5762}"/>
          </ac:grpSpMkLst>
        </pc:grpChg>
        <pc:grpChg chg="mod">
          <ac:chgData name="Kenan Tabinas" userId="aff20947-de81-4ceb-92a7-6c01f7647d35" providerId="ADAL" clId="{D8D575E3-08AA-4D39-BCCB-1E4F101C9B60}" dt="2025-06-12T11:50:11.677" v="982"/>
          <ac:grpSpMkLst>
            <pc:docMk/>
            <pc:sldMk cId="852778796" sldId="258"/>
            <ac:grpSpMk id="110" creationId="{578EA04B-59F4-D75D-3FD6-F6816BE89078}"/>
          </ac:grpSpMkLst>
        </pc:grpChg>
        <pc:grpChg chg="mod">
          <ac:chgData name="Kenan Tabinas" userId="aff20947-de81-4ceb-92a7-6c01f7647d35" providerId="ADAL" clId="{D8D575E3-08AA-4D39-BCCB-1E4F101C9B60}" dt="2025-06-12T11:50:39.416" v="992"/>
          <ac:grpSpMkLst>
            <pc:docMk/>
            <pc:sldMk cId="852778796" sldId="258"/>
            <ac:grpSpMk id="114" creationId="{A77B4461-9DCA-9AE2-82E7-5763F1148F46}"/>
          </ac:grpSpMkLst>
        </pc:grpChg>
        <pc:grpChg chg="mod">
          <ac:chgData name="Kenan Tabinas" userId="aff20947-de81-4ceb-92a7-6c01f7647d35" providerId="ADAL" clId="{D8D575E3-08AA-4D39-BCCB-1E4F101C9B60}" dt="2025-06-12T11:50:57.756" v="1021"/>
          <ac:grpSpMkLst>
            <pc:docMk/>
            <pc:sldMk cId="852778796" sldId="258"/>
            <ac:grpSpMk id="118" creationId="{3DC9102D-9AA7-D947-064A-7C82F150B220}"/>
          </ac:grpSpMkLst>
        </pc:grpChg>
        <pc:grpChg chg="mod">
          <ac:chgData name="Kenan Tabinas" userId="aff20947-de81-4ceb-92a7-6c01f7647d35" providerId="ADAL" clId="{D8D575E3-08AA-4D39-BCCB-1E4F101C9B60}" dt="2025-06-12T11:50:46.583" v="1002"/>
          <ac:grpSpMkLst>
            <pc:docMk/>
            <pc:sldMk cId="852778796" sldId="258"/>
            <ac:grpSpMk id="121" creationId="{AAD3B68A-DB52-4B10-1BDA-BE89637F2EBE}"/>
          </ac:grpSpMkLst>
        </pc:grpChg>
        <pc:grpChg chg="mod">
          <ac:chgData name="Kenan Tabinas" userId="aff20947-de81-4ceb-92a7-6c01f7647d35" providerId="ADAL" clId="{D8D575E3-08AA-4D39-BCCB-1E4F101C9B60}" dt="2025-06-12T11:50:56.221" v="1017"/>
          <ac:grpSpMkLst>
            <pc:docMk/>
            <pc:sldMk cId="852778796" sldId="258"/>
            <ac:grpSpMk id="124" creationId="{6B5EBC65-F9B1-D839-A171-63868822690D}"/>
          </ac:grpSpMkLst>
        </pc:grpChg>
        <pc:grpChg chg="mod">
          <ac:chgData name="Kenan Tabinas" userId="aff20947-de81-4ceb-92a7-6c01f7647d35" providerId="ADAL" clId="{D8D575E3-08AA-4D39-BCCB-1E4F101C9B60}" dt="2025-06-12T11:50:54.372" v="1012"/>
          <ac:grpSpMkLst>
            <pc:docMk/>
            <pc:sldMk cId="852778796" sldId="258"/>
            <ac:grpSpMk id="129" creationId="{E7F12E6B-AF65-90DC-431E-2B2AFFACA72A}"/>
          </ac:grpSpMkLst>
        </pc:grpChg>
        <pc:grpChg chg="mod">
          <ac:chgData name="Kenan Tabinas" userId="aff20947-de81-4ceb-92a7-6c01f7647d35" providerId="ADAL" clId="{D8D575E3-08AA-4D39-BCCB-1E4F101C9B60}" dt="2025-06-12T11:50:54.372" v="1012"/>
          <ac:grpSpMkLst>
            <pc:docMk/>
            <pc:sldMk cId="852778796" sldId="258"/>
            <ac:grpSpMk id="130" creationId="{AD2061BB-97AE-3B7F-7BF0-D3A043E9DD98}"/>
          </ac:grpSpMkLst>
        </pc:grpChg>
        <pc:grpChg chg="add del mod">
          <ac:chgData name="Kenan Tabinas" userId="aff20947-de81-4ceb-92a7-6c01f7647d35" providerId="ADAL" clId="{D8D575E3-08AA-4D39-BCCB-1E4F101C9B60}" dt="2025-06-12T11:51:31.151" v="1041"/>
          <ac:grpSpMkLst>
            <pc:docMk/>
            <pc:sldMk cId="852778796" sldId="258"/>
            <ac:grpSpMk id="132" creationId="{2B50B6DD-B589-0802-5ADA-A28B5756B268}"/>
          </ac:grpSpMkLst>
        </pc:grpChg>
        <pc:grpChg chg="mod">
          <ac:chgData name="Kenan Tabinas" userId="aff20947-de81-4ceb-92a7-6c01f7647d35" providerId="ADAL" clId="{D8D575E3-08AA-4D39-BCCB-1E4F101C9B60}" dt="2025-06-12T11:51:30.479" v="1039"/>
          <ac:grpSpMkLst>
            <pc:docMk/>
            <pc:sldMk cId="852778796" sldId="258"/>
            <ac:grpSpMk id="134" creationId="{2FB0F853-A92F-690D-A85B-6B6127B734BC}"/>
          </ac:grpSpMkLst>
        </pc:grpChg>
        <pc:grpChg chg="add mod">
          <ac:chgData name="Kenan Tabinas" userId="aff20947-de81-4ceb-92a7-6c01f7647d35" providerId="ADAL" clId="{D8D575E3-08AA-4D39-BCCB-1E4F101C9B60}" dt="2025-06-12T11:51:17.684" v="1028" actId="1076"/>
          <ac:grpSpMkLst>
            <pc:docMk/>
            <pc:sldMk cId="852778796" sldId="258"/>
            <ac:grpSpMk id="135" creationId="{1D4C6864-B6BD-4CDC-CBE6-381246493C57}"/>
          </ac:grpSpMkLst>
        </pc:grpChg>
        <pc:grpChg chg="add mod">
          <ac:chgData name="Kenan Tabinas" userId="aff20947-de81-4ceb-92a7-6c01f7647d35" providerId="ADAL" clId="{D8D575E3-08AA-4D39-BCCB-1E4F101C9B60}" dt="2025-06-12T11:51:29.555" v="1037" actId="1076"/>
          <ac:grpSpMkLst>
            <pc:docMk/>
            <pc:sldMk cId="852778796" sldId="258"/>
            <ac:grpSpMk id="141" creationId="{2B53BE80-2884-7AFB-8DAD-C64BD29D997C}"/>
          </ac:grpSpMkLst>
        </pc:grpChg>
        <pc:grpChg chg="add mod">
          <ac:chgData name="Kenan Tabinas" userId="aff20947-de81-4ceb-92a7-6c01f7647d35" providerId="ADAL" clId="{D8D575E3-08AA-4D39-BCCB-1E4F101C9B60}" dt="2025-06-12T11:51:29.126" v="1036" actId="1076"/>
          <ac:grpSpMkLst>
            <pc:docMk/>
            <pc:sldMk cId="852778796" sldId="258"/>
            <ac:grpSpMk id="147" creationId="{24D56EEB-E975-93B9-3C3A-BA11FFA26D5C}"/>
          </ac:grpSpMkLst>
        </pc:grpChg>
        <pc:grpChg chg="add mod">
          <ac:chgData name="Kenan Tabinas" userId="aff20947-de81-4ceb-92a7-6c01f7647d35" providerId="ADAL" clId="{D8D575E3-08AA-4D39-BCCB-1E4F101C9B60}" dt="2025-06-12T11:51:28.703" v="1035" actId="14100"/>
          <ac:grpSpMkLst>
            <pc:docMk/>
            <pc:sldMk cId="852778796" sldId="258"/>
            <ac:grpSpMk id="153" creationId="{0465E5F9-570F-7453-7102-1AA14CAE172C}"/>
          </ac:grpSpMkLst>
        </pc:grpChg>
        <pc:inkChg chg="add del mod">
          <ac:chgData name="Kenan Tabinas" userId="aff20947-de81-4ceb-92a7-6c01f7647d35" providerId="ADAL" clId="{D8D575E3-08AA-4D39-BCCB-1E4F101C9B60}" dt="2025-06-12T11:47:57.120" v="843" actId="9405"/>
          <ac:inkMkLst>
            <pc:docMk/>
            <pc:sldMk cId="852778796" sldId="258"/>
            <ac:inkMk id="5" creationId="{79560C21-AA27-F08B-A7A8-93F11B6A8B30}"/>
          </ac:inkMkLst>
        </pc:inkChg>
        <pc:inkChg chg="add del mod">
          <ac:chgData name="Kenan Tabinas" userId="aff20947-de81-4ceb-92a7-6c01f7647d35" providerId="ADAL" clId="{D8D575E3-08AA-4D39-BCCB-1E4F101C9B60}" dt="2025-06-12T11:47:56.852" v="842" actId="9405"/>
          <ac:inkMkLst>
            <pc:docMk/>
            <pc:sldMk cId="852778796" sldId="258"/>
            <ac:inkMk id="6" creationId="{8C6E7B6C-592E-849F-DB5D-0B953FC5F31F}"/>
          </ac:inkMkLst>
        </pc:inkChg>
        <pc:inkChg chg="add del mod">
          <ac:chgData name="Kenan Tabinas" userId="aff20947-de81-4ceb-92a7-6c01f7647d35" providerId="ADAL" clId="{D8D575E3-08AA-4D39-BCCB-1E4F101C9B60}" dt="2025-06-12T11:47:56.567" v="841" actId="9405"/>
          <ac:inkMkLst>
            <pc:docMk/>
            <pc:sldMk cId="852778796" sldId="258"/>
            <ac:inkMk id="7" creationId="{4DF44E0E-F7CE-E4EC-F915-328489800C62}"/>
          </ac:inkMkLst>
        </pc:inkChg>
        <pc:inkChg chg="add del mod">
          <ac:chgData name="Kenan Tabinas" userId="aff20947-de81-4ceb-92a7-6c01f7647d35" providerId="ADAL" clId="{D8D575E3-08AA-4D39-BCCB-1E4F101C9B60}" dt="2025-06-12T11:47:56.243" v="840" actId="9405"/>
          <ac:inkMkLst>
            <pc:docMk/>
            <pc:sldMk cId="852778796" sldId="258"/>
            <ac:inkMk id="8" creationId="{F3693772-A196-8743-82E5-35E20CAFC86F}"/>
          </ac:inkMkLst>
        </pc:inkChg>
        <pc:inkChg chg="add del mod">
          <ac:chgData name="Kenan Tabinas" userId="aff20947-de81-4ceb-92a7-6c01f7647d35" providerId="ADAL" clId="{D8D575E3-08AA-4D39-BCCB-1E4F101C9B60}" dt="2025-06-12T11:47:55.989" v="839"/>
          <ac:inkMkLst>
            <pc:docMk/>
            <pc:sldMk cId="852778796" sldId="258"/>
            <ac:inkMk id="9" creationId="{9046FE9C-8CF2-08B0-6020-6F1333448B19}"/>
          </ac:inkMkLst>
        </pc:inkChg>
        <pc:inkChg chg="add del">
          <ac:chgData name="Kenan Tabinas" userId="aff20947-de81-4ceb-92a7-6c01f7647d35" providerId="ADAL" clId="{D8D575E3-08AA-4D39-BCCB-1E4F101C9B60}" dt="2025-06-12T11:47:59.791" v="845" actId="9405"/>
          <ac:inkMkLst>
            <pc:docMk/>
            <pc:sldMk cId="852778796" sldId="258"/>
            <ac:inkMk id="12" creationId="{86D03EA5-21A6-F034-6830-4DEEEC97C123}"/>
          </ac:inkMkLst>
        </pc:inkChg>
        <pc:inkChg chg="add del">
          <ac:chgData name="Kenan Tabinas" userId="aff20947-de81-4ceb-92a7-6c01f7647d35" providerId="ADAL" clId="{D8D575E3-08AA-4D39-BCCB-1E4F101C9B60}" dt="2025-06-12T11:48:02.711" v="847" actId="9405"/>
          <ac:inkMkLst>
            <pc:docMk/>
            <pc:sldMk cId="852778796" sldId="258"/>
            <ac:inkMk id="13" creationId="{D5E1C374-EE07-C50F-5572-2AA3883D7E9F}"/>
          </ac:inkMkLst>
        </pc:inkChg>
        <pc:inkChg chg="add mod">
          <ac:chgData name="Kenan Tabinas" userId="aff20947-de81-4ceb-92a7-6c01f7647d35" providerId="ADAL" clId="{D8D575E3-08AA-4D39-BCCB-1E4F101C9B60}" dt="2025-06-12T11:48:40.709" v="898"/>
          <ac:inkMkLst>
            <pc:docMk/>
            <pc:sldMk cId="852778796" sldId="258"/>
            <ac:inkMk id="14" creationId="{229DF640-D0CE-8871-B696-832FE9AE2425}"/>
          </ac:inkMkLst>
        </pc:inkChg>
        <pc:inkChg chg="add del mod">
          <ac:chgData name="Kenan Tabinas" userId="aff20947-de81-4ceb-92a7-6c01f7647d35" providerId="ADAL" clId="{D8D575E3-08AA-4D39-BCCB-1E4F101C9B60}" dt="2025-06-12T11:48:40.709" v="898"/>
          <ac:inkMkLst>
            <pc:docMk/>
            <pc:sldMk cId="852778796" sldId="258"/>
            <ac:inkMk id="15" creationId="{577F3B51-263C-C816-3427-E657AC3D7C52}"/>
          </ac:inkMkLst>
        </pc:inkChg>
        <pc:inkChg chg="add del mod">
          <ac:chgData name="Kenan Tabinas" userId="aff20947-de81-4ceb-92a7-6c01f7647d35" providerId="ADAL" clId="{D8D575E3-08AA-4D39-BCCB-1E4F101C9B60}" dt="2025-06-12T11:48:40.137" v="896"/>
          <ac:inkMkLst>
            <pc:docMk/>
            <pc:sldMk cId="852778796" sldId="258"/>
            <ac:inkMk id="17" creationId="{74C409F7-D905-3F77-5585-27977009D692}"/>
          </ac:inkMkLst>
        </pc:inkChg>
        <pc:inkChg chg="add del mod">
          <ac:chgData name="Kenan Tabinas" userId="aff20947-de81-4ceb-92a7-6c01f7647d35" providerId="ADAL" clId="{D8D575E3-08AA-4D39-BCCB-1E4F101C9B60}" dt="2025-06-12T11:48:39.775" v="894" actId="9405"/>
          <ac:inkMkLst>
            <pc:docMk/>
            <pc:sldMk cId="852778796" sldId="258"/>
            <ac:inkMk id="19" creationId="{56797EBA-5198-E402-DB01-FB12C636CBF7}"/>
          </ac:inkMkLst>
        </pc:inkChg>
        <pc:inkChg chg="add del mod">
          <ac:chgData name="Kenan Tabinas" userId="aff20947-de81-4ceb-92a7-6c01f7647d35" providerId="ADAL" clId="{D8D575E3-08AA-4D39-BCCB-1E4F101C9B60}" dt="2025-06-12T11:48:39.460" v="893"/>
          <ac:inkMkLst>
            <pc:docMk/>
            <pc:sldMk cId="852778796" sldId="258"/>
            <ac:inkMk id="20" creationId="{4143EE52-3137-A04C-4742-BEDE65D28EB8}"/>
          </ac:inkMkLst>
        </pc:inkChg>
        <pc:inkChg chg="add del mod">
          <ac:chgData name="Kenan Tabinas" userId="aff20947-de81-4ceb-92a7-6c01f7647d35" providerId="ADAL" clId="{D8D575E3-08AA-4D39-BCCB-1E4F101C9B60}" dt="2025-06-12T11:48:39.087" v="891"/>
          <ac:inkMkLst>
            <pc:docMk/>
            <pc:sldMk cId="852778796" sldId="258"/>
            <ac:inkMk id="22" creationId="{E6AB93A1-B8BE-05DB-FCFB-25768A889C66}"/>
          </ac:inkMkLst>
        </pc:inkChg>
        <pc:inkChg chg="add del mod">
          <ac:chgData name="Kenan Tabinas" userId="aff20947-de81-4ceb-92a7-6c01f7647d35" providerId="ADAL" clId="{D8D575E3-08AA-4D39-BCCB-1E4F101C9B60}" dt="2025-06-12T11:48:37.762" v="889"/>
          <ac:inkMkLst>
            <pc:docMk/>
            <pc:sldMk cId="852778796" sldId="258"/>
            <ac:inkMk id="24" creationId="{A9880562-C2DA-4C93-BD90-667454F87BB7}"/>
          </ac:inkMkLst>
        </pc:inkChg>
        <pc:inkChg chg="add del mod">
          <ac:chgData name="Kenan Tabinas" userId="aff20947-de81-4ceb-92a7-6c01f7647d35" providerId="ADAL" clId="{D8D575E3-08AA-4D39-BCCB-1E4F101C9B60}" dt="2025-06-12T11:48:37.473" v="887" actId="9405"/>
          <ac:inkMkLst>
            <pc:docMk/>
            <pc:sldMk cId="852778796" sldId="258"/>
            <ac:inkMk id="26" creationId="{82FF7866-4D04-C439-15F8-58DD6372E0D0}"/>
          </ac:inkMkLst>
        </pc:inkChg>
        <pc:inkChg chg="add del mod">
          <ac:chgData name="Kenan Tabinas" userId="aff20947-de81-4ceb-92a7-6c01f7647d35" providerId="ADAL" clId="{D8D575E3-08AA-4D39-BCCB-1E4F101C9B60}" dt="2025-06-12T11:48:37.239" v="886" actId="9405"/>
          <ac:inkMkLst>
            <pc:docMk/>
            <pc:sldMk cId="852778796" sldId="258"/>
            <ac:inkMk id="27" creationId="{8C74A07F-9521-7FEC-BDFC-F98B457D20C2}"/>
          </ac:inkMkLst>
        </pc:inkChg>
        <pc:inkChg chg="add del mod">
          <ac:chgData name="Kenan Tabinas" userId="aff20947-de81-4ceb-92a7-6c01f7647d35" providerId="ADAL" clId="{D8D575E3-08AA-4D39-BCCB-1E4F101C9B60}" dt="2025-06-12T11:48:37.039" v="885"/>
          <ac:inkMkLst>
            <pc:docMk/>
            <pc:sldMk cId="852778796" sldId="258"/>
            <ac:inkMk id="28" creationId="{E4E0D094-16F8-F610-B177-1576C1F80183}"/>
          </ac:inkMkLst>
        </pc:inkChg>
        <pc:inkChg chg="add del mod">
          <ac:chgData name="Kenan Tabinas" userId="aff20947-de81-4ceb-92a7-6c01f7647d35" providerId="ADAL" clId="{D8D575E3-08AA-4D39-BCCB-1E4F101C9B60}" dt="2025-06-12T11:48:36.798" v="882" actId="9405"/>
          <ac:inkMkLst>
            <pc:docMk/>
            <pc:sldMk cId="852778796" sldId="258"/>
            <ac:inkMk id="30" creationId="{BEB08F84-99BC-0908-195D-1BF06A0DE7B2}"/>
          </ac:inkMkLst>
        </pc:inkChg>
        <pc:inkChg chg="add del mod">
          <ac:chgData name="Kenan Tabinas" userId="aff20947-de81-4ceb-92a7-6c01f7647d35" providerId="ADAL" clId="{D8D575E3-08AA-4D39-BCCB-1E4F101C9B60}" dt="2025-06-12T11:48:36.573" v="881" actId="9405"/>
          <ac:inkMkLst>
            <pc:docMk/>
            <pc:sldMk cId="852778796" sldId="258"/>
            <ac:inkMk id="32" creationId="{11339AAF-0D0B-E82F-8075-ADE97D90DEF3}"/>
          </ac:inkMkLst>
        </pc:inkChg>
        <pc:inkChg chg="add del">
          <ac:chgData name="Kenan Tabinas" userId="aff20947-de81-4ceb-92a7-6c01f7647d35" providerId="ADAL" clId="{D8D575E3-08AA-4D39-BCCB-1E4F101C9B60}" dt="2025-06-12T11:48:36.384" v="880" actId="9405"/>
          <ac:inkMkLst>
            <pc:docMk/>
            <pc:sldMk cId="852778796" sldId="258"/>
            <ac:inkMk id="33" creationId="{C08C9DF2-B23E-46B9-5D06-4AC696186B77}"/>
          </ac:inkMkLst>
        </pc:inkChg>
        <pc:inkChg chg="add del mod">
          <ac:chgData name="Kenan Tabinas" userId="aff20947-de81-4ceb-92a7-6c01f7647d35" providerId="ADAL" clId="{D8D575E3-08AA-4D39-BCCB-1E4F101C9B60}" dt="2025-06-12T11:48:36.214" v="879" actId="9405"/>
          <ac:inkMkLst>
            <pc:docMk/>
            <pc:sldMk cId="852778796" sldId="258"/>
            <ac:inkMk id="34" creationId="{BB5B686F-B02D-860A-A61D-DD6E4042E59B}"/>
          </ac:inkMkLst>
        </pc:inkChg>
        <pc:inkChg chg="add del">
          <ac:chgData name="Kenan Tabinas" userId="aff20947-de81-4ceb-92a7-6c01f7647d35" providerId="ADAL" clId="{D8D575E3-08AA-4D39-BCCB-1E4F101C9B60}" dt="2025-06-12T11:48:36.009" v="878" actId="9405"/>
          <ac:inkMkLst>
            <pc:docMk/>
            <pc:sldMk cId="852778796" sldId="258"/>
            <ac:inkMk id="35" creationId="{6C2E76C2-7201-2D67-7FAA-2DC25EAABC2D}"/>
          </ac:inkMkLst>
        </pc:inkChg>
        <pc:inkChg chg="add del mod">
          <ac:chgData name="Kenan Tabinas" userId="aff20947-de81-4ceb-92a7-6c01f7647d35" providerId="ADAL" clId="{D8D575E3-08AA-4D39-BCCB-1E4F101C9B60}" dt="2025-06-12T11:48:35.830" v="877" actId="9405"/>
          <ac:inkMkLst>
            <pc:docMk/>
            <pc:sldMk cId="852778796" sldId="258"/>
            <ac:inkMk id="36" creationId="{204EF339-2D14-EF02-4BCD-5E4C96A276D9}"/>
          </ac:inkMkLst>
        </pc:inkChg>
        <pc:inkChg chg="add del">
          <ac:chgData name="Kenan Tabinas" userId="aff20947-de81-4ceb-92a7-6c01f7647d35" providerId="ADAL" clId="{D8D575E3-08AA-4D39-BCCB-1E4F101C9B60}" dt="2025-06-12T11:48:35.655" v="876" actId="9405"/>
          <ac:inkMkLst>
            <pc:docMk/>
            <pc:sldMk cId="852778796" sldId="258"/>
            <ac:inkMk id="37" creationId="{8E211E09-879D-2A78-05AE-38058D81F7CF}"/>
          </ac:inkMkLst>
        </pc:inkChg>
        <pc:inkChg chg="add del mod">
          <ac:chgData name="Kenan Tabinas" userId="aff20947-de81-4ceb-92a7-6c01f7647d35" providerId="ADAL" clId="{D8D575E3-08AA-4D39-BCCB-1E4F101C9B60}" dt="2025-06-12T11:48:35.493" v="875"/>
          <ac:inkMkLst>
            <pc:docMk/>
            <pc:sldMk cId="852778796" sldId="258"/>
            <ac:inkMk id="38" creationId="{F3083110-9668-670D-BA60-CF24C6CC6E90}"/>
          </ac:inkMkLst>
        </pc:inkChg>
        <pc:inkChg chg="add mod">
          <ac:chgData name="Kenan Tabinas" userId="aff20947-de81-4ceb-92a7-6c01f7647d35" providerId="ADAL" clId="{D8D575E3-08AA-4D39-BCCB-1E4F101C9B60}" dt="2025-06-12T11:48:45.751" v="903"/>
          <ac:inkMkLst>
            <pc:docMk/>
            <pc:sldMk cId="852778796" sldId="258"/>
            <ac:inkMk id="40" creationId="{AB7888F7-FC28-9DB6-5340-E9C155A74B3A}"/>
          </ac:inkMkLst>
        </pc:inkChg>
        <pc:inkChg chg="add del mod">
          <ac:chgData name="Kenan Tabinas" userId="aff20947-de81-4ceb-92a7-6c01f7647d35" providerId="ADAL" clId="{D8D575E3-08AA-4D39-BCCB-1E4F101C9B60}" dt="2025-06-12T11:48:45.751" v="903"/>
          <ac:inkMkLst>
            <pc:docMk/>
            <pc:sldMk cId="852778796" sldId="258"/>
            <ac:inkMk id="41" creationId="{F0F79579-7A11-9D50-2207-58C1902B31C1}"/>
          </ac:inkMkLst>
        </pc:inkChg>
        <pc:inkChg chg="add mod">
          <ac:chgData name="Kenan Tabinas" userId="aff20947-de81-4ceb-92a7-6c01f7647d35" providerId="ADAL" clId="{D8D575E3-08AA-4D39-BCCB-1E4F101C9B60}" dt="2025-06-12T11:49:18.776" v="929"/>
          <ac:inkMkLst>
            <pc:docMk/>
            <pc:sldMk cId="852778796" sldId="258"/>
            <ac:inkMk id="43" creationId="{885F2E73-EC8A-99E3-9381-5047A340FFEA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44" creationId="{5A67B1CE-FBA4-45A5-1EFB-7F49E9B35FBA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45" creationId="{2EFD7DA4-F093-D3B3-8F84-B841BC7B211B}"/>
          </ac:inkMkLst>
        </pc:inkChg>
        <pc:inkChg chg="add mod">
          <ac:chgData name="Kenan Tabinas" userId="aff20947-de81-4ceb-92a7-6c01f7647d35" providerId="ADAL" clId="{D8D575E3-08AA-4D39-BCCB-1E4F101C9B60}" dt="2025-06-12T11:49:15.068" v="926"/>
          <ac:inkMkLst>
            <pc:docMk/>
            <pc:sldMk cId="852778796" sldId="258"/>
            <ac:inkMk id="47" creationId="{744B47C4-2F03-8626-542C-0FD0EE8E8D9F}"/>
          </ac:inkMkLst>
        </pc:inkChg>
        <pc:inkChg chg="add mod">
          <ac:chgData name="Kenan Tabinas" userId="aff20947-de81-4ceb-92a7-6c01f7647d35" providerId="ADAL" clId="{D8D575E3-08AA-4D39-BCCB-1E4F101C9B60}" dt="2025-06-12T11:49:00.356" v="914"/>
          <ac:inkMkLst>
            <pc:docMk/>
            <pc:sldMk cId="852778796" sldId="258"/>
            <ac:inkMk id="49" creationId="{649FFA6B-189F-602D-8D90-E2F27784D052}"/>
          </ac:inkMkLst>
        </pc:inkChg>
        <pc:inkChg chg="add mod">
          <ac:chgData name="Kenan Tabinas" userId="aff20947-de81-4ceb-92a7-6c01f7647d35" providerId="ADAL" clId="{D8D575E3-08AA-4D39-BCCB-1E4F101C9B60}" dt="2025-06-12T11:49:00.356" v="914"/>
          <ac:inkMkLst>
            <pc:docMk/>
            <pc:sldMk cId="852778796" sldId="258"/>
            <ac:inkMk id="51" creationId="{9E0EDC60-0FCF-3972-777E-7A0454A3B451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52" creationId="{2F91B22D-B8EB-C8F7-E79B-D88137B0AC14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54" creationId="{0AC91574-FF68-8E4F-A712-85E95D14A984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55" creationId="{B7B7F223-7F4C-11C5-A573-0E23F7586820}"/>
          </ac:inkMkLst>
        </pc:inkChg>
        <pc:inkChg chg="add del mod">
          <ac:chgData name="Kenan Tabinas" userId="aff20947-de81-4ceb-92a7-6c01f7647d35" providerId="ADAL" clId="{D8D575E3-08AA-4D39-BCCB-1E4F101C9B60}" dt="2025-06-12T11:49:09.801" v="922" actId="9405"/>
          <ac:inkMkLst>
            <pc:docMk/>
            <pc:sldMk cId="852778796" sldId="258"/>
            <ac:inkMk id="56" creationId="{9068C237-C2FE-8E99-3867-B33DA618549D}"/>
          </ac:inkMkLst>
        </pc:inkChg>
        <pc:inkChg chg="add del">
          <ac:chgData name="Kenan Tabinas" userId="aff20947-de81-4ceb-92a7-6c01f7647d35" providerId="ADAL" clId="{D8D575E3-08AA-4D39-BCCB-1E4F101C9B60}" dt="2025-06-12T11:49:09.269" v="920" actId="9405"/>
          <ac:inkMkLst>
            <pc:docMk/>
            <pc:sldMk cId="852778796" sldId="258"/>
            <ac:inkMk id="57" creationId="{561A918F-38A7-99E1-A481-64CD68BF7E69}"/>
          </ac:inkMkLst>
        </pc:inkChg>
        <pc:inkChg chg="add">
          <ac:chgData name="Kenan Tabinas" userId="aff20947-de81-4ceb-92a7-6c01f7647d35" providerId="ADAL" clId="{D8D575E3-08AA-4D39-BCCB-1E4F101C9B60}" dt="2025-06-12T11:49:10.613" v="923" actId="9405"/>
          <ac:inkMkLst>
            <pc:docMk/>
            <pc:sldMk cId="852778796" sldId="258"/>
            <ac:inkMk id="59" creationId="{621528BA-3602-456C-E28D-ECBE0172B87D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60" creationId="{C857DA5E-15FC-99F7-9218-150CE2BEDB0C}"/>
          </ac:inkMkLst>
        </pc:inkChg>
        <pc:inkChg chg="add">
          <ac:chgData name="Kenan Tabinas" userId="aff20947-de81-4ceb-92a7-6c01f7647d35" providerId="ADAL" clId="{D8D575E3-08AA-4D39-BCCB-1E4F101C9B60}" dt="2025-06-12T11:49:14.513" v="925" actId="9405"/>
          <ac:inkMkLst>
            <pc:docMk/>
            <pc:sldMk cId="852778796" sldId="258"/>
            <ac:inkMk id="61" creationId="{2CCFE4C3-7BA9-BA96-101F-AE6215AD5020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63" creationId="{AF7F2755-2226-4328-42F6-511CD38BD0A8}"/>
          </ac:inkMkLst>
        </pc:inkChg>
        <pc:inkChg chg="add">
          <ac:chgData name="Kenan Tabinas" userId="aff20947-de81-4ceb-92a7-6c01f7647d35" providerId="ADAL" clId="{D8D575E3-08AA-4D39-BCCB-1E4F101C9B60}" dt="2025-06-12T11:49:18.122" v="928" actId="9405"/>
          <ac:inkMkLst>
            <pc:docMk/>
            <pc:sldMk cId="852778796" sldId="258"/>
            <ac:inkMk id="64" creationId="{82B7C312-EC28-6858-F77E-2429719448C8}"/>
          </ac:inkMkLst>
        </pc:inkChg>
        <pc:inkChg chg="add mod">
          <ac:chgData name="Kenan Tabinas" userId="aff20947-de81-4ceb-92a7-6c01f7647d35" providerId="ADAL" clId="{D8D575E3-08AA-4D39-BCCB-1E4F101C9B60}" dt="2025-06-12T11:49:22.298" v="931"/>
          <ac:inkMkLst>
            <pc:docMk/>
            <pc:sldMk cId="852778796" sldId="258"/>
            <ac:inkMk id="66" creationId="{7EBDC1C6-15F9-E460-C02F-3022FBA3969A}"/>
          </ac:inkMkLst>
        </pc:inkChg>
        <pc:inkChg chg="add del">
          <ac:chgData name="Kenan Tabinas" userId="aff20947-de81-4ceb-92a7-6c01f7647d35" providerId="ADAL" clId="{D8D575E3-08AA-4D39-BCCB-1E4F101C9B60}" dt="2025-06-12T11:50:32.257" v="986"/>
          <ac:inkMkLst>
            <pc:docMk/>
            <pc:sldMk cId="852778796" sldId="258"/>
            <ac:inkMk id="68" creationId="{323261E3-2852-BD62-7FB0-60C12732AEBE}"/>
          </ac:inkMkLst>
        </pc:inkChg>
        <pc:inkChg chg="add del">
          <ac:chgData name="Kenan Tabinas" userId="aff20947-de81-4ceb-92a7-6c01f7647d35" providerId="ADAL" clId="{D8D575E3-08AA-4D39-BCCB-1E4F101C9B60}" dt="2025-06-12T11:50:31.574" v="985"/>
          <ac:inkMkLst>
            <pc:docMk/>
            <pc:sldMk cId="852778796" sldId="258"/>
            <ac:inkMk id="69" creationId="{AABC5870-F3F4-3D8E-BF3A-1D631BB0C367}"/>
          </ac:inkMkLst>
        </pc:inkChg>
        <pc:inkChg chg="add del mod">
          <ac:chgData name="Kenan Tabinas" userId="aff20947-de81-4ceb-92a7-6c01f7647d35" providerId="ADAL" clId="{D8D575E3-08AA-4D39-BCCB-1E4F101C9B60}" dt="2025-06-12T11:50:30.929" v="984"/>
          <ac:inkMkLst>
            <pc:docMk/>
            <pc:sldMk cId="852778796" sldId="258"/>
            <ac:inkMk id="70" creationId="{D447D942-4EE1-401A-E212-18B29D4ED23B}"/>
          </ac:inkMkLst>
        </pc:inkChg>
        <pc:inkChg chg="add del mod">
          <ac:chgData name="Kenan Tabinas" userId="aff20947-de81-4ceb-92a7-6c01f7647d35" providerId="ADAL" clId="{D8D575E3-08AA-4D39-BCCB-1E4F101C9B60}" dt="2025-06-12T11:50:30.316" v="983"/>
          <ac:inkMkLst>
            <pc:docMk/>
            <pc:sldMk cId="852778796" sldId="258"/>
            <ac:inkMk id="71" creationId="{49090D3B-7F6B-6443-96ED-6BD45CC773F2}"/>
          </ac:inkMkLst>
        </pc:inkChg>
        <pc:inkChg chg="add del mod">
          <ac:chgData name="Kenan Tabinas" userId="aff20947-de81-4ceb-92a7-6c01f7647d35" providerId="ADAL" clId="{D8D575E3-08AA-4D39-BCCB-1E4F101C9B60}" dt="2025-06-12T11:49:43.345" v="949" actId="9405"/>
          <ac:inkMkLst>
            <pc:docMk/>
            <pc:sldMk cId="852778796" sldId="258"/>
            <ac:inkMk id="72" creationId="{FCAC69FA-8A48-D62F-98DF-7745E650D7E2}"/>
          </ac:inkMkLst>
        </pc:inkChg>
        <pc:inkChg chg="add del mod">
          <ac:chgData name="Kenan Tabinas" userId="aff20947-de81-4ceb-92a7-6c01f7647d35" providerId="ADAL" clId="{D8D575E3-08AA-4D39-BCCB-1E4F101C9B60}" dt="2025-06-12T11:49:43.200" v="948"/>
          <ac:inkMkLst>
            <pc:docMk/>
            <pc:sldMk cId="852778796" sldId="258"/>
            <ac:inkMk id="73" creationId="{A4AA4C2A-0BEA-D39A-56A8-17358379ECBB}"/>
          </ac:inkMkLst>
        </pc:inkChg>
        <pc:inkChg chg="add del mod">
          <ac:chgData name="Kenan Tabinas" userId="aff20947-de81-4ceb-92a7-6c01f7647d35" providerId="ADAL" clId="{D8D575E3-08AA-4D39-BCCB-1E4F101C9B60}" dt="2025-06-12T11:49:42.333" v="946" actId="9405"/>
          <ac:inkMkLst>
            <pc:docMk/>
            <pc:sldMk cId="852778796" sldId="258"/>
            <ac:inkMk id="75" creationId="{03278887-A52D-A440-6261-B29868565537}"/>
          </ac:inkMkLst>
        </pc:inkChg>
        <pc:inkChg chg="add del mod">
          <ac:chgData name="Kenan Tabinas" userId="aff20947-de81-4ceb-92a7-6c01f7647d35" providerId="ADAL" clId="{D8D575E3-08AA-4D39-BCCB-1E4F101C9B60}" dt="2025-06-12T11:49:42.200" v="945" actId="9405"/>
          <ac:inkMkLst>
            <pc:docMk/>
            <pc:sldMk cId="852778796" sldId="258"/>
            <ac:inkMk id="76" creationId="{0B0E715B-35E2-EBDC-A14D-7D1091E0AFCD}"/>
          </ac:inkMkLst>
        </pc:inkChg>
        <pc:inkChg chg="add del mod">
          <ac:chgData name="Kenan Tabinas" userId="aff20947-de81-4ceb-92a7-6c01f7647d35" providerId="ADAL" clId="{D8D575E3-08AA-4D39-BCCB-1E4F101C9B60}" dt="2025-06-12T11:49:42.033" v="944"/>
          <ac:inkMkLst>
            <pc:docMk/>
            <pc:sldMk cId="852778796" sldId="258"/>
            <ac:inkMk id="77" creationId="{80451FD8-ACE5-5248-68F3-9BA38F8C58D3}"/>
          </ac:inkMkLst>
        </pc:inkChg>
        <pc:inkChg chg="add mod">
          <ac:chgData name="Kenan Tabinas" userId="aff20947-de81-4ceb-92a7-6c01f7647d35" providerId="ADAL" clId="{D8D575E3-08AA-4D39-BCCB-1E4F101C9B60}" dt="2025-06-12T11:49:51.830" v="957"/>
          <ac:inkMkLst>
            <pc:docMk/>
            <pc:sldMk cId="852778796" sldId="258"/>
            <ac:inkMk id="80" creationId="{19DDEFC8-923F-3D71-EAD9-C5C9E582CADA}"/>
          </ac:inkMkLst>
        </pc:inkChg>
        <pc:inkChg chg="add mod">
          <ac:chgData name="Kenan Tabinas" userId="aff20947-de81-4ceb-92a7-6c01f7647d35" providerId="ADAL" clId="{D8D575E3-08AA-4D39-BCCB-1E4F101C9B60}" dt="2025-06-12T11:49:51.830" v="957"/>
          <ac:inkMkLst>
            <pc:docMk/>
            <pc:sldMk cId="852778796" sldId="258"/>
            <ac:inkMk id="81" creationId="{8E959934-ABB5-9BCA-3F83-00D778A5821B}"/>
          </ac:inkMkLst>
        </pc:inkChg>
        <pc:inkChg chg="add">
          <ac:chgData name="Kenan Tabinas" userId="aff20947-de81-4ceb-92a7-6c01f7647d35" providerId="ADAL" clId="{D8D575E3-08AA-4D39-BCCB-1E4F101C9B60}" dt="2025-06-12T11:49:47.347" v="952" actId="9405"/>
          <ac:inkMkLst>
            <pc:docMk/>
            <pc:sldMk cId="852778796" sldId="258"/>
            <ac:inkMk id="82" creationId="{FCD3ABDA-365E-749A-CF16-537B20340B5D}"/>
          </ac:inkMkLst>
        </pc:inkChg>
        <pc:inkChg chg="add">
          <ac:chgData name="Kenan Tabinas" userId="aff20947-de81-4ceb-92a7-6c01f7647d35" providerId="ADAL" clId="{D8D575E3-08AA-4D39-BCCB-1E4F101C9B60}" dt="2025-06-12T11:49:47.898" v="953" actId="9405"/>
          <ac:inkMkLst>
            <pc:docMk/>
            <pc:sldMk cId="852778796" sldId="258"/>
            <ac:inkMk id="83" creationId="{1C919136-055F-9A1C-2115-6BA3D92AD627}"/>
          </ac:inkMkLst>
        </pc:inkChg>
        <pc:inkChg chg="add del">
          <ac:chgData name="Kenan Tabinas" userId="aff20947-de81-4ceb-92a7-6c01f7647d35" providerId="ADAL" clId="{D8D575E3-08AA-4D39-BCCB-1E4F101C9B60}" dt="2025-06-12T11:49:51.830" v="957"/>
          <ac:inkMkLst>
            <pc:docMk/>
            <pc:sldMk cId="852778796" sldId="258"/>
            <ac:inkMk id="84" creationId="{0CF2C0B2-FC00-F9C4-F363-99A7F788EA20}"/>
          </ac:inkMkLst>
        </pc:inkChg>
        <pc:inkChg chg="add mod">
          <ac:chgData name="Kenan Tabinas" userId="aff20947-de81-4ceb-92a7-6c01f7647d35" providerId="ADAL" clId="{D8D575E3-08AA-4D39-BCCB-1E4F101C9B60}" dt="2025-06-12T11:49:55.383" v="961"/>
          <ac:inkMkLst>
            <pc:docMk/>
            <pc:sldMk cId="852778796" sldId="258"/>
            <ac:inkMk id="86" creationId="{DEC498F0-E17C-8E3D-065C-DB47DC753847}"/>
          </ac:inkMkLst>
        </pc:inkChg>
        <pc:inkChg chg="add mod">
          <ac:chgData name="Kenan Tabinas" userId="aff20947-de81-4ceb-92a7-6c01f7647d35" providerId="ADAL" clId="{D8D575E3-08AA-4D39-BCCB-1E4F101C9B60}" dt="2025-06-12T11:49:55.383" v="961"/>
          <ac:inkMkLst>
            <pc:docMk/>
            <pc:sldMk cId="852778796" sldId="258"/>
            <ac:inkMk id="87" creationId="{A18CED91-C841-4DEF-37D9-AF739DA7FCD4}"/>
          </ac:inkMkLst>
        </pc:inkChg>
        <pc:inkChg chg="add mod">
          <ac:chgData name="Kenan Tabinas" userId="aff20947-de81-4ceb-92a7-6c01f7647d35" providerId="ADAL" clId="{D8D575E3-08AA-4D39-BCCB-1E4F101C9B60}" dt="2025-06-12T11:49:55.383" v="961"/>
          <ac:inkMkLst>
            <pc:docMk/>
            <pc:sldMk cId="852778796" sldId="258"/>
            <ac:inkMk id="88" creationId="{EC2CC165-DF3D-1009-57F6-A98FC077365F}"/>
          </ac:inkMkLst>
        </pc:inkChg>
        <pc:inkChg chg="add mod">
          <ac:chgData name="Kenan Tabinas" userId="aff20947-de81-4ceb-92a7-6c01f7647d35" providerId="ADAL" clId="{D8D575E3-08AA-4D39-BCCB-1E4F101C9B60}" dt="2025-06-12T11:50:01.788" v="966"/>
          <ac:inkMkLst>
            <pc:docMk/>
            <pc:sldMk cId="852778796" sldId="258"/>
            <ac:inkMk id="90" creationId="{6614D266-AA07-C2FA-4368-27F2A645B634}"/>
          </ac:inkMkLst>
        </pc:inkChg>
        <pc:inkChg chg="add mod">
          <ac:chgData name="Kenan Tabinas" userId="aff20947-de81-4ceb-92a7-6c01f7647d35" providerId="ADAL" clId="{D8D575E3-08AA-4D39-BCCB-1E4F101C9B60}" dt="2025-06-12T11:50:01.788" v="966"/>
          <ac:inkMkLst>
            <pc:docMk/>
            <pc:sldMk cId="852778796" sldId="258"/>
            <ac:inkMk id="91" creationId="{87CD15F9-6181-46CD-1DD0-E8349A7F6D9C}"/>
          </ac:inkMkLst>
        </pc:inkChg>
        <pc:inkChg chg="add mod">
          <ac:chgData name="Kenan Tabinas" userId="aff20947-de81-4ceb-92a7-6c01f7647d35" providerId="ADAL" clId="{D8D575E3-08AA-4D39-BCCB-1E4F101C9B60}" dt="2025-06-12T11:50:01.788" v="966"/>
          <ac:inkMkLst>
            <pc:docMk/>
            <pc:sldMk cId="852778796" sldId="258"/>
            <ac:inkMk id="92" creationId="{D67B43EC-009E-04A6-A815-66E54BAF387B}"/>
          </ac:inkMkLst>
        </pc:inkChg>
        <pc:inkChg chg="add mod">
          <ac:chgData name="Kenan Tabinas" userId="aff20947-de81-4ceb-92a7-6c01f7647d35" providerId="ADAL" clId="{D8D575E3-08AA-4D39-BCCB-1E4F101C9B60}" dt="2025-06-12T11:50:01.788" v="966"/>
          <ac:inkMkLst>
            <pc:docMk/>
            <pc:sldMk cId="852778796" sldId="258"/>
            <ac:inkMk id="93" creationId="{F2AAB1D0-40AD-15E7-6967-FDF2D62ED07C}"/>
          </ac:inkMkLst>
        </pc:inkChg>
        <pc:inkChg chg="add mod">
          <ac:chgData name="Kenan Tabinas" userId="aff20947-de81-4ceb-92a7-6c01f7647d35" providerId="ADAL" clId="{D8D575E3-08AA-4D39-BCCB-1E4F101C9B60}" dt="2025-06-12T11:50:04.356" v="970"/>
          <ac:inkMkLst>
            <pc:docMk/>
            <pc:sldMk cId="852778796" sldId="258"/>
            <ac:inkMk id="95" creationId="{E93929CB-8222-2292-C533-6C197B00849B}"/>
          </ac:inkMkLst>
        </pc:inkChg>
        <pc:inkChg chg="add mod">
          <ac:chgData name="Kenan Tabinas" userId="aff20947-de81-4ceb-92a7-6c01f7647d35" providerId="ADAL" clId="{D8D575E3-08AA-4D39-BCCB-1E4F101C9B60}" dt="2025-06-12T11:50:04.356" v="970"/>
          <ac:inkMkLst>
            <pc:docMk/>
            <pc:sldMk cId="852778796" sldId="258"/>
            <ac:inkMk id="96" creationId="{463145BB-4D27-A593-2605-F1AB629EF818}"/>
          </ac:inkMkLst>
        </pc:inkChg>
        <pc:inkChg chg="add mod">
          <ac:chgData name="Kenan Tabinas" userId="aff20947-de81-4ceb-92a7-6c01f7647d35" providerId="ADAL" clId="{D8D575E3-08AA-4D39-BCCB-1E4F101C9B60}" dt="2025-06-12T11:50:04.356" v="970"/>
          <ac:inkMkLst>
            <pc:docMk/>
            <pc:sldMk cId="852778796" sldId="258"/>
            <ac:inkMk id="97" creationId="{7F819DD7-704D-23A8-23F9-DF264B6686F1}"/>
          </ac:inkMkLst>
        </pc:inkChg>
        <pc:inkChg chg="add mod">
          <ac:chgData name="Kenan Tabinas" userId="aff20947-de81-4ceb-92a7-6c01f7647d35" providerId="ADAL" clId="{D8D575E3-08AA-4D39-BCCB-1E4F101C9B60}" dt="2025-06-12T11:50:07.117" v="974"/>
          <ac:inkMkLst>
            <pc:docMk/>
            <pc:sldMk cId="852778796" sldId="258"/>
            <ac:inkMk id="99" creationId="{7AC4F3AE-1CE7-68EA-7083-8840EA54EF25}"/>
          </ac:inkMkLst>
        </pc:inkChg>
        <pc:inkChg chg="add mod">
          <ac:chgData name="Kenan Tabinas" userId="aff20947-de81-4ceb-92a7-6c01f7647d35" providerId="ADAL" clId="{D8D575E3-08AA-4D39-BCCB-1E4F101C9B60}" dt="2025-06-12T11:50:07.117" v="974"/>
          <ac:inkMkLst>
            <pc:docMk/>
            <pc:sldMk cId="852778796" sldId="258"/>
            <ac:inkMk id="100" creationId="{9112451F-1C6A-EB32-B92E-65F7592B86A8}"/>
          </ac:inkMkLst>
        </pc:inkChg>
        <pc:inkChg chg="add mod">
          <ac:chgData name="Kenan Tabinas" userId="aff20947-de81-4ceb-92a7-6c01f7647d35" providerId="ADAL" clId="{D8D575E3-08AA-4D39-BCCB-1E4F101C9B60}" dt="2025-06-12T11:50:07.117" v="974"/>
          <ac:inkMkLst>
            <pc:docMk/>
            <pc:sldMk cId="852778796" sldId="258"/>
            <ac:inkMk id="101" creationId="{C080BE8F-34CC-BA47-4AFE-FAE50F7355AA}"/>
          </ac:inkMkLst>
        </pc:inkChg>
        <pc:inkChg chg="add mod">
          <ac:chgData name="Kenan Tabinas" userId="aff20947-de81-4ceb-92a7-6c01f7647d35" providerId="ADAL" clId="{D8D575E3-08AA-4D39-BCCB-1E4F101C9B60}" dt="2025-06-12T11:50:09.390" v="978"/>
          <ac:inkMkLst>
            <pc:docMk/>
            <pc:sldMk cId="852778796" sldId="258"/>
            <ac:inkMk id="103" creationId="{C377BCD1-DA9A-A015-1422-F13476D61A8E}"/>
          </ac:inkMkLst>
        </pc:inkChg>
        <pc:inkChg chg="add mod">
          <ac:chgData name="Kenan Tabinas" userId="aff20947-de81-4ceb-92a7-6c01f7647d35" providerId="ADAL" clId="{D8D575E3-08AA-4D39-BCCB-1E4F101C9B60}" dt="2025-06-12T11:50:09.390" v="978"/>
          <ac:inkMkLst>
            <pc:docMk/>
            <pc:sldMk cId="852778796" sldId="258"/>
            <ac:inkMk id="104" creationId="{1D9E5F8F-B03C-F332-AF4E-6AEA58CA22E4}"/>
          </ac:inkMkLst>
        </pc:inkChg>
        <pc:inkChg chg="add mod">
          <ac:chgData name="Kenan Tabinas" userId="aff20947-de81-4ceb-92a7-6c01f7647d35" providerId="ADAL" clId="{D8D575E3-08AA-4D39-BCCB-1E4F101C9B60}" dt="2025-06-12T11:50:09.390" v="978"/>
          <ac:inkMkLst>
            <pc:docMk/>
            <pc:sldMk cId="852778796" sldId="258"/>
            <ac:inkMk id="105" creationId="{B9225947-8CAD-7A66-1CFE-B1711F7453BC}"/>
          </ac:inkMkLst>
        </pc:inkChg>
        <pc:inkChg chg="add mod">
          <ac:chgData name="Kenan Tabinas" userId="aff20947-de81-4ceb-92a7-6c01f7647d35" providerId="ADAL" clId="{D8D575E3-08AA-4D39-BCCB-1E4F101C9B60}" dt="2025-06-12T11:50:11.677" v="982"/>
          <ac:inkMkLst>
            <pc:docMk/>
            <pc:sldMk cId="852778796" sldId="258"/>
            <ac:inkMk id="107" creationId="{FB1D94A5-3137-8893-F137-CEA3F6393B0A}"/>
          </ac:inkMkLst>
        </pc:inkChg>
        <pc:inkChg chg="add mod">
          <ac:chgData name="Kenan Tabinas" userId="aff20947-de81-4ceb-92a7-6c01f7647d35" providerId="ADAL" clId="{D8D575E3-08AA-4D39-BCCB-1E4F101C9B60}" dt="2025-06-12T11:50:11.677" v="982"/>
          <ac:inkMkLst>
            <pc:docMk/>
            <pc:sldMk cId="852778796" sldId="258"/>
            <ac:inkMk id="108" creationId="{BBF1412C-418F-25DE-CADC-4E49EC81CFD5}"/>
          </ac:inkMkLst>
        </pc:inkChg>
        <pc:inkChg chg="add mod">
          <ac:chgData name="Kenan Tabinas" userId="aff20947-de81-4ceb-92a7-6c01f7647d35" providerId="ADAL" clId="{D8D575E3-08AA-4D39-BCCB-1E4F101C9B60}" dt="2025-06-12T11:50:11.677" v="982"/>
          <ac:inkMkLst>
            <pc:docMk/>
            <pc:sldMk cId="852778796" sldId="258"/>
            <ac:inkMk id="109" creationId="{C18C5105-D55C-88FA-9687-D89B9EBACE9A}"/>
          </ac:inkMkLst>
        </pc:inkChg>
        <pc:inkChg chg="add del mod">
          <ac:chgData name="Kenan Tabinas" userId="aff20947-de81-4ceb-92a7-6c01f7647d35" providerId="ADAL" clId="{D8D575E3-08AA-4D39-BCCB-1E4F101C9B60}" dt="2025-06-12T11:51:32.121" v="1044" actId="9405"/>
          <ac:inkMkLst>
            <pc:docMk/>
            <pc:sldMk cId="852778796" sldId="258"/>
            <ac:inkMk id="111" creationId="{F6C489A1-3208-50CE-552C-B63AF7D08476}"/>
          </ac:inkMkLst>
        </pc:inkChg>
        <pc:inkChg chg="add del mod">
          <ac:chgData name="Kenan Tabinas" userId="aff20947-de81-4ceb-92a7-6c01f7647d35" providerId="ADAL" clId="{D8D575E3-08AA-4D39-BCCB-1E4F101C9B60}" dt="2025-06-12T11:50:40.373" v="993" actId="9405"/>
          <ac:inkMkLst>
            <pc:docMk/>
            <pc:sldMk cId="852778796" sldId="258"/>
            <ac:inkMk id="112" creationId="{3F3B4D59-5CA4-3760-23AC-4AB4CC4BED8F}"/>
          </ac:inkMkLst>
        </pc:inkChg>
        <pc:inkChg chg="add del mod">
          <ac:chgData name="Kenan Tabinas" userId="aff20947-de81-4ceb-92a7-6c01f7647d35" providerId="ADAL" clId="{D8D575E3-08AA-4D39-BCCB-1E4F101C9B60}" dt="2025-06-12T11:50:39.416" v="992"/>
          <ac:inkMkLst>
            <pc:docMk/>
            <pc:sldMk cId="852778796" sldId="258"/>
            <ac:inkMk id="113" creationId="{068B582E-BC04-8131-7B5B-682857419D71}"/>
          </ac:inkMkLst>
        </pc:inkChg>
        <pc:inkChg chg="add del mod">
          <ac:chgData name="Kenan Tabinas" userId="aff20947-de81-4ceb-92a7-6c01f7647d35" providerId="ADAL" clId="{D8D575E3-08AA-4D39-BCCB-1E4F101C9B60}" dt="2025-06-12T11:51:31.755" v="1043" actId="9405"/>
          <ac:inkMkLst>
            <pc:docMk/>
            <pc:sldMk cId="852778796" sldId="258"/>
            <ac:inkMk id="115" creationId="{A71DDEE3-19BB-B98E-2D81-3A618FF263AE}"/>
          </ac:inkMkLst>
        </pc:inkChg>
        <pc:inkChg chg="add del mod">
          <ac:chgData name="Kenan Tabinas" userId="aff20947-de81-4ceb-92a7-6c01f7647d35" providerId="ADAL" clId="{D8D575E3-08AA-4D39-BCCB-1E4F101C9B60}" dt="2025-06-12T11:51:31.518" v="1042" actId="9405"/>
          <ac:inkMkLst>
            <pc:docMk/>
            <pc:sldMk cId="852778796" sldId="258"/>
            <ac:inkMk id="116" creationId="{77586DF2-9131-8F22-A889-71C317D25588}"/>
          </ac:inkMkLst>
        </pc:inkChg>
        <pc:inkChg chg="add del mod">
          <ac:chgData name="Kenan Tabinas" userId="aff20947-de81-4ceb-92a7-6c01f7647d35" providerId="ADAL" clId="{D8D575E3-08AA-4D39-BCCB-1E4F101C9B60}" dt="2025-06-12T11:50:57.756" v="1021"/>
          <ac:inkMkLst>
            <pc:docMk/>
            <pc:sldMk cId="852778796" sldId="258"/>
            <ac:inkMk id="117" creationId="{65008DBD-4C77-0536-7A7C-2420520E124E}"/>
          </ac:inkMkLst>
        </pc:inkChg>
        <pc:inkChg chg="add del mod">
          <ac:chgData name="Kenan Tabinas" userId="aff20947-de81-4ceb-92a7-6c01f7647d35" providerId="ADAL" clId="{D8D575E3-08AA-4D39-BCCB-1E4F101C9B60}" dt="2025-06-12T11:50:57.295" v="1019" actId="9405"/>
          <ac:inkMkLst>
            <pc:docMk/>
            <pc:sldMk cId="852778796" sldId="258"/>
            <ac:inkMk id="119" creationId="{1F56D846-DE7B-DA45-9DFF-6B1D6DBB8EA3}"/>
          </ac:inkMkLst>
        </pc:inkChg>
        <pc:inkChg chg="add del mod">
          <ac:chgData name="Kenan Tabinas" userId="aff20947-de81-4ceb-92a7-6c01f7647d35" providerId="ADAL" clId="{D8D575E3-08AA-4D39-BCCB-1E4F101C9B60}" dt="2025-06-12T11:50:46.583" v="1002"/>
          <ac:inkMkLst>
            <pc:docMk/>
            <pc:sldMk cId="852778796" sldId="258"/>
            <ac:inkMk id="120" creationId="{D0CAF13C-1CE9-4B4E-5596-3416745AF304}"/>
          </ac:inkMkLst>
        </pc:inkChg>
        <pc:inkChg chg="add del mod">
          <ac:chgData name="Kenan Tabinas" userId="aff20947-de81-4ceb-92a7-6c01f7647d35" providerId="ADAL" clId="{D8D575E3-08AA-4D39-BCCB-1E4F101C9B60}" dt="2025-06-12T11:50:56.579" v="1018" actId="9405"/>
          <ac:inkMkLst>
            <pc:docMk/>
            <pc:sldMk cId="852778796" sldId="258"/>
            <ac:inkMk id="122" creationId="{095F4E95-1F02-CAC6-B2E0-4D060D032ACE}"/>
          </ac:inkMkLst>
        </pc:inkChg>
        <pc:inkChg chg="add del mod">
          <ac:chgData name="Kenan Tabinas" userId="aff20947-de81-4ceb-92a7-6c01f7647d35" providerId="ADAL" clId="{D8D575E3-08AA-4D39-BCCB-1E4F101C9B60}" dt="2025-06-12T11:50:56.221" v="1017"/>
          <ac:inkMkLst>
            <pc:docMk/>
            <pc:sldMk cId="852778796" sldId="258"/>
            <ac:inkMk id="123" creationId="{74A8F622-135E-FA7B-F503-F18F51EA3081}"/>
          </ac:inkMkLst>
        </pc:inkChg>
        <pc:inkChg chg="add del mod">
          <ac:chgData name="Kenan Tabinas" userId="aff20947-de81-4ceb-92a7-6c01f7647d35" providerId="ADAL" clId="{D8D575E3-08AA-4D39-BCCB-1E4F101C9B60}" dt="2025-06-12T11:50:54.819" v="1015" actId="9405"/>
          <ac:inkMkLst>
            <pc:docMk/>
            <pc:sldMk cId="852778796" sldId="258"/>
            <ac:inkMk id="125" creationId="{39AE8EBA-CC50-BC4B-0846-5E3D5BE7B421}"/>
          </ac:inkMkLst>
        </pc:inkChg>
        <pc:inkChg chg="add del mod">
          <ac:chgData name="Kenan Tabinas" userId="aff20947-de81-4ceb-92a7-6c01f7647d35" providerId="ADAL" clId="{D8D575E3-08AA-4D39-BCCB-1E4F101C9B60}" dt="2025-06-12T11:50:54.662" v="1014" actId="9405"/>
          <ac:inkMkLst>
            <pc:docMk/>
            <pc:sldMk cId="852778796" sldId="258"/>
            <ac:inkMk id="126" creationId="{FC73D798-A842-8190-C8C3-2D4260416D5E}"/>
          </ac:inkMkLst>
        </pc:inkChg>
        <pc:inkChg chg="add del mod">
          <ac:chgData name="Kenan Tabinas" userId="aff20947-de81-4ceb-92a7-6c01f7647d35" providerId="ADAL" clId="{D8D575E3-08AA-4D39-BCCB-1E4F101C9B60}" dt="2025-06-12T11:50:54.511" v="1013" actId="9405"/>
          <ac:inkMkLst>
            <pc:docMk/>
            <pc:sldMk cId="852778796" sldId="258"/>
            <ac:inkMk id="127" creationId="{C73EE383-1FF7-CD21-DE06-A03293E89A40}"/>
          </ac:inkMkLst>
        </pc:inkChg>
        <pc:inkChg chg="add del mod">
          <ac:chgData name="Kenan Tabinas" userId="aff20947-de81-4ceb-92a7-6c01f7647d35" providerId="ADAL" clId="{D8D575E3-08AA-4D39-BCCB-1E4F101C9B60}" dt="2025-06-12T11:50:54.372" v="1012"/>
          <ac:inkMkLst>
            <pc:docMk/>
            <pc:sldMk cId="852778796" sldId="258"/>
            <ac:inkMk id="128" creationId="{0C351C43-3269-F09F-C995-32CBF4260CED}"/>
          </ac:inkMkLst>
        </pc:inkChg>
        <pc:inkChg chg="add del mod">
          <ac:chgData name="Kenan Tabinas" userId="aff20947-de81-4ceb-92a7-6c01f7647d35" providerId="ADAL" clId="{D8D575E3-08AA-4D39-BCCB-1E4F101C9B60}" dt="2025-06-12T11:51:31.151" v="1041"/>
          <ac:inkMkLst>
            <pc:docMk/>
            <pc:sldMk cId="852778796" sldId="258"/>
            <ac:inkMk id="131" creationId="{3D47BD0A-08BF-24BF-1126-D2A3A297CB5B}"/>
          </ac:inkMkLst>
        </pc:inkChg>
        <pc:inkChg chg="add del mod">
          <ac:chgData name="Kenan Tabinas" userId="aff20947-de81-4ceb-92a7-6c01f7647d35" providerId="ADAL" clId="{D8D575E3-08AA-4D39-BCCB-1E4F101C9B60}" dt="2025-06-12T11:51:30.479" v="1039"/>
          <ac:inkMkLst>
            <pc:docMk/>
            <pc:sldMk cId="852778796" sldId="258"/>
            <ac:inkMk id="133" creationId="{003FD11B-EF0C-9EA0-DDF6-CA4B3137CB14}"/>
          </ac:inkMkLst>
        </pc:inkChg>
        <pc:inkChg chg="mod">
          <ac:chgData name="Kenan Tabinas" userId="aff20947-de81-4ceb-92a7-6c01f7647d35" providerId="ADAL" clId="{D8D575E3-08AA-4D39-BCCB-1E4F101C9B60}" dt="2025-06-12T11:51:14.219" v="1026"/>
          <ac:inkMkLst>
            <pc:docMk/>
            <pc:sldMk cId="852778796" sldId="258"/>
            <ac:inkMk id="136" creationId="{EADB2106-7959-7D19-867F-0D88851D3DE3}"/>
          </ac:inkMkLst>
        </pc:inkChg>
        <pc:inkChg chg="mod">
          <ac:chgData name="Kenan Tabinas" userId="aff20947-de81-4ceb-92a7-6c01f7647d35" providerId="ADAL" clId="{D8D575E3-08AA-4D39-BCCB-1E4F101C9B60}" dt="2025-06-12T11:51:14.219" v="1026"/>
          <ac:inkMkLst>
            <pc:docMk/>
            <pc:sldMk cId="852778796" sldId="258"/>
            <ac:inkMk id="137" creationId="{78497041-246F-0CF1-CDE8-B8044BF92F24}"/>
          </ac:inkMkLst>
        </pc:inkChg>
        <pc:inkChg chg="mod">
          <ac:chgData name="Kenan Tabinas" userId="aff20947-de81-4ceb-92a7-6c01f7647d35" providerId="ADAL" clId="{D8D575E3-08AA-4D39-BCCB-1E4F101C9B60}" dt="2025-06-12T11:51:14.219" v="1026"/>
          <ac:inkMkLst>
            <pc:docMk/>
            <pc:sldMk cId="852778796" sldId="258"/>
            <ac:inkMk id="138" creationId="{315BF1FE-4639-93CC-BC53-A1C3168F5A91}"/>
          </ac:inkMkLst>
        </pc:inkChg>
        <pc:inkChg chg="add mod">
          <ac:chgData name="Kenan Tabinas" userId="aff20947-de81-4ceb-92a7-6c01f7647d35" providerId="ADAL" clId="{D8D575E3-08AA-4D39-BCCB-1E4F101C9B60}" dt="2025-06-12T11:51:29.555" v="1037" actId="1076"/>
          <ac:inkMkLst>
            <pc:docMk/>
            <pc:sldMk cId="852778796" sldId="258"/>
            <ac:inkMk id="139" creationId="{171C8D7F-6C46-0C1A-0B46-EC12ED41DF96}"/>
          </ac:inkMkLst>
        </pc:inkChg>
        <pc:inkChg chg="add mod">
          <ac:chgData name="Kenan Tabinas" userId="aff20947-de81-4ceb-92a7-6c01f7647d35" providerId="ADAL" clId="{D8D575E3-08AA-4D39-BCCB-1E4F101C9B60}" dt="2025-06-12T11:51:29.555" v="1037" actId="1076"/>
          <ac:inkMkLst>
            <pc:docMk/>
            <pc:sldMk cId="852778796" sldId="258"/>
            <ac:inkMk id="140" creationId="{E9831A8F-667D-C0FD-0442-7ACC11615F82}"/>
          </ac:inkMkLst>
        </pc:inkChg>
        <pc:inkChg chg="mod">
          <ac:chgData name="Kenan Tabinas" userId="aff20947-de81-4ceb-92a7-6c01f7647d35" providerId="ADAL" clId="{D8D575E3-08AA-4D39-BCCB-1E4F101C9B60}" dt="2025-06-12T11:51:20.810" v="1029"/>
          <ac:inkMkLst>
            <pc:docMk/>
            <pc:sldMk cId="852778796" sldId="258"/>
            <ac:inkMk id="142" creationId="{6ED91B33-933F-5189-CA72-9F032BC44328}"/>
          </ac:inkMkLst>
        </pc:inkChg>
        <pc:inkChg chg="mod">
          <ac:chgData name="Kenan Tabinas" userId="aff20947-de81-4ceb-92a7-6c01f7647d35" providerId="ADAL" clId="{D8D575E3-08AA-4D39-BCCB-1E4F101C9B60}" dt="2025-06-12T11:51:20.810" v="1029"/>
          <ac:inkMkLst>
            <pc:docMk/>
            <pc:sldMk cId="852778796" sldId="258"/>
            <ac:inkMk id="143" creationId="{FABB2243-077C-3784-FF36-2FB2135A2888}"/>
          </ac:inkMkLst>
        </pc:inkChg>
        <pc:inkChg chg="mod">
          <ac:chgData name="Kenan Tabinas" userId="aff20947-de81-4ceb-92a7-6c01f7647d35" providerId="ADAL" clId="{D8D575E3-08AA-4D39-BCCB-1E4F101C9B60}" dt="2025-06-12T11:51:20.810" v="1029"/>
          <ac:inkMkLst>
            <pc:docMk/>
            <pc:sldMk cId="852778796" sldId="258"/>
            <ac:inkMk id="144" creationId="{F0941CBB-4C81-B328-EBDC-E41F1BC1A67C}"/>
          </ac:inkMkLst>
        </pc:inkChg>
        <pc:inkChg chg="add mod">
          <ac:chgData name="Kenan Tabinas" userId="aff20947-de81-4ceb-92a7-6c01f7647d35" providerId="ADAL" clId="{D8D575E3-08AA-4D39-BCCB-1E4F101C9B60}" dt="2025-06-12T11:51:29.126" v="1036" actId="1076"/>
          <ac:inkMkLst>
            <pc:docMk/>
            <pc:sldMk cId="852778796" sldId="258"/>
            <ac:inkMk id="145" creationId="{BB713ED7-40E5-86DE-9D0A-FA10612B29B9}"/>
          </ac:inkMkLst>
        </pc:inkChg>
        <pc:inkChg chg="add mod">
          <ac:chgData name="Kenan Tabinas" userId="aff20947-de81-4ceb-92a7-6c01f7647d35" providerId="ADAL" clId="{D8D575E3-08AA-4D39-BCCB-1E4F101C9B60}" dt="2025-06-12T11:51:29.126" v="1036" actId="1076"/>
          <ac:inkMkLst>
            <pc:docMk/>
            <pc:sldMk cId="852778796" sldId="258"/>
            <ac:inkMk id="146" creationId="{F080B132-B2F1-6BBB-1AD8-F80BA1FB6E89}"/>
          </ac:inkMkLst>
        </pc:inkChg>
        <pc:inkChg chg="mod">
          <ac:chgData name="Kenan Tabinas" userId="aff20947-de81-4ceb-92a7-6c01f7647d35" providerId="ADAL" clId="{D8D575E3-08AA-4D39-BCCB-1E4F101C9B60}" dt="2025-06-12T11:51:23.508" v="1031"/>
          <ac:inkMkLst>
            <pc:docMk/>
            <pc:sldMk cId="852778796" sldId="258"/>
            <ac:inkMk id="148" creationId="{F60D72BD-72A0-3981-7A7F-C1CB4A6E0E21}"/>
          </ac:inkMkLst>
        </pc:inkChg>
        <pc:inkChg chg="mod">
          <ac:chgData name="Kenan Tabinas" userId="aff20947-de81-4ceb-92a7-6c01f7647d35" providerId="ADAL" clId="{D8D575E3-08AA-4D39-BCCB-1E4F101C9B60}" dt="2025-06-12T11:51:23.508" v="1031"/>
          <ac:inkMkLst>
            <pc:docMk/>
            <pc:sldMk cId="852778796" sldId="258"/>
            <ac:inkMk id="149" creationId="{D15D5E2D-6773-6405-77C2-8E0A9B82EA40}"/>
          </ac:inkMkLst>
        </pc:inkChg>
        <pc:inkChg chg="mod">
          <ac:chgData name="Kenan Tabinas" userId="aff20947-de81-4ceb-92a7-6c01f7647d35" providerId="ADAL" clId="{D8D575E3-08AA-4D39-BCCB-1E4F101C9B60}" dt="2025-06-12T11:51:23.508" v="1031"/>
          <ac:inkMkLst>
            <pc:docMk/>
            <pc:sldMk cId="852778796" sldId="258"/>
            <ac:inkMk id="150" creationId="{69FB4512-C79F-67CB-7642-7CEA156D1D0E}"/>
          </ac:inkMkLst>
        </pc:inkChg>
        <pc:inkChg chg="add mod">
          <ac:chgData name="Kenan Tabinas" userId="aff20947-de81-4ceb-92a7-6c01f7647d35" providerId="ADAL" clId="{D8D575E3-08AA-4D39-BCCB-1E4F101C9B60}" dt="2025-06-12T11:51:28.703" v="1035" actId="14100"/>
          <ac:inkMkLst>
            <pc:docMk/>
            <pc:sldMk cId="852778796" sldId="258"/>
            <ac:inkMk id="151" creationId="{4A0C104A-F1A7-61F9-CC94-29BBD440FAE8}"/>
          </ac:inkMkLst>
        </pc:inkChg>
        <pc:inkChg chg="add mod">
          <ac:chgData name="Kenan Tabinas" userId="aff20947-de81-4ceb-92a7-6c01f7647d35" providerId="ADAL" clId="{D8D575E3-08AA-4D39-BCCB-1E4F101C9B60}" dt="2025-06-12T11:51:28.703" v="1035" actId="14100"/>
          <ac:inkMkLst>
            <pc:docMk/>
            <pc:sldMk cId="852778796" sldId="258"/>
            <ac:inkMk id="152" creationId="{CD5F91BE-FD73-0465-1AE9-24B763D85990}"/>
          </ac:inkMkLst>
        </pc:inkChg>
        <pc:inkChg chg="mod">
          <ac:chgData name="Kenan Tabinas" userId="aff20947-de81-4ceb-92a7-6c01f7647d35" providerId="ADAL" clId="{D8D575E3-08AA-4D39-BCCB-1E4F101C9B60}" dt="2025-06-12T11:51:26.327" v="1033"/>
          <ac:inkMkLst>
            <pc:docMk/>
            <pc:sldMk cId="852778796" sldId="258"/>
            <ac:inkMk id="154" creationId="{1D6011C8-9669-07DF-A193-C87BDFA89346}"/>
          </ac:inkMkLst>
        </pc:inkChg>
        <pc:inkChg chg="mod">
          <ac:chgData name="Kenan Tabinas" userId="aff20947-de81-4ceb-92a7-6c01f7647d35" providerId="ADAL" clId="{D8D575E3-08AA-4D39-BCCB-1E4F101C9B60}" dt="2025-06-12T11:51:26.327" v="1033"/>
          <ac:inkMkLst>
            <pc:docMk/>
            <pc:sldMk cId="852778796" sldId="258"/>
            <ac:inkMk id="155" creationId="{F26A718C-517B-9250-9DE0-C17B4D545F76}"/>
          </ac:inkMkLst>
        </pc:inkChg>
        <pc:inkChg chg="mod">
          <ac:chgData name="Kenan Tabinas" userId="aff20947-de81-4ceb-92a7-6c01f7647d35" providerId="ADAL" clId="{D8D575E3-08AA-4D39-BCCB-1E4F101C9B60}" dt="2025-06-12T11:51:26.327" v="1033"/>
          <ac:inkMkLst>
            <pc:docMk/>
            <pc:sldMk cId="852778796" sldId="258"/>
            <ac:inkMk id="156" creationId="{6D424C3C-BCE0-9F8E-53CD-BA7549FECEFA}"/>
          </ac:inkMkLst>
        </pc:inkChg>
        <pc:inkChg chg="add del">
          <ac:chgData name="Kenan Tabinas" userId="aff20947-de81-4ceb-92a7-6c01f7647d35" providerId="ADAL" clId="{D8D575E3-08AA-4D39-BCCB-1E4F101C9B60}" dt="2025-06-12T11:52:14.255" v="1057" actId="9405"/>
          <ac:inkMkLst>
            <pc:docMk/>
            <pc:sldMk cId="852778796" sldId="258"/>
            <ac:inkMk id="162" creationId="{6B494305-5B42-0B77-9086-642957A46239}"/>
          </ac:inkMkLst>
        </pc:inkChg>
        <pc:inkChg chg="add del">
          <ac:chgData name="Kenan Tabinas" userId="aff20947-de81-4ceb-92a7-6c01f7647d35" providerId="ADAL" clId="{D8D575E3-08AA-4D39-BCCB-1E4F101C9B60}" dt="2025-06-12T11:52:16.800" v="1059" actId="9405"/>
          <ac:inkMkLst>
            <pc:docMk/>
            <pc:sldMk cId="852778796" sldId="258"/>
            <ac:inkMk id="163" creationId="{3F1D6240-518B-69B9-022C-305B45411F48}"/>
          </ac:inkMkLst>
        </pc:inkChg>
        <pc:inkChg chg="add del">
          <ac:chgData name="Kenan Tabinas" userId="aff20947-de81-4ceb-92a7-6c01f7647d35" providerId="ADAL" clId="{D8D575E3-08AA-4D39-BCCB-1E4F101C9B60}" dt="2025-06-12T11:52:22.469" v="1061" actId="9405"/>
          <ac:inkMkLst>
            <pc:docMk/>
            <pc:sldMk cId="852778796" sldId="258"/>
            <ac:inkMk id="164" creationId="{A1774B61-C3FB-B152-2990-0EB5E0CD8C8B}"/>
          </ac:inkMkLst>
        </pc:inkChg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924824531" sldId="259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868604568" sldId="26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792310539" sldId="262"/>
        </pc:sldMkLst>
      </pc:sldChg>
      <pc:sldChg chg="del">
        <pc:chgData name="Kenan Tabinas" userId="aff20947-de81-4ceb-92a7-6c01f7647d35" providerId="ADAL" clId="{D8D575E3-08AA-4D39-BCCB-1E4F101C9B60}" dt="2025-06-12T10:09:04.500" v="20" actId="47"/>
        <pc:sldMkLst>
          <pc:docMk/>
          <pc:sldMk cId="3512273707" sldId="263"/>
        </pc:sldMkLst>
      </pc:sldChg>
      <pc:sldChg chg="del">
        <pc:chgData name="Kenan Tabinas" userId="aff20947-de81-4ceb-92a7-6c01f7647d35" providerId="ADAL" clId="{D8D575E3-08AA-4D39-BCCB-1E4F101C9B60}" dt="2025-06-12T12:53:51.818" v="2869" actId="47"/>
        <pc:sldMkLst>
          <pc:docMk/>
          <pc:sldMk cId="766302597" sldId="265"/>
        </pc:sldMkLst>
      </pc:sldChg>
      <pc:sldChg chg="del">
        <pc:chgData name="Kenan Tabinas" userId="aff20947-de81-4ceb-92a7-6c01f7647d35" providerId="ADAL" clId="{D8D575E3-08AA-4D39-BCCB-1E4F101C9B60}" dt="2025-06-12T13:01:35.787" v="3065" actId="47"/>
        <pc:sldMkLst>
          <pc:docMk/>
          <pc:sldMk cId="4060387023" sldId="26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475901244" sldId="26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597608826" sldId="268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979829487" sldId="27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696007059" sldId="27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741128845" sldId="27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02376579" sldId="27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994244556" sldId="275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832231288" sldId="27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451266658" sldId="27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181799253" sldId="278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671747324" sldId="28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9368468" sldId="28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206852691" sldId="28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513030826" sldId="28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4137755529" sldId="285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182904674" sldId="28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49319885" sldId="28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247317847" sldId="29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4147639448" sldId="29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069839448" sldId="29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949241107" sldId="29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914243164" sldId="298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779264880" sldId="30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979351303" sldId="30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910927467" sldId="30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898006506" sldId="30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631544785" sldId="30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522440014" sldId="30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008843673" sldId="308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569763995" sldId="31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760546544" sldId="31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091646134" sldId="31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636531581" sldId="316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025090027" sldId="31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190224145" sldId="319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482175349" sldId="32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505907500" sldId="321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659078175" sldId="32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1256957903" sldId="32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913933232" sldId="325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447936208" sldId="327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748343079" sldId="329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28264525" sldId="330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2239310463" sldId="332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4173350800" sldId="333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847348709" sldId="334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311207732" sldId="335"/>
        </pc:sldMkLst>
      </pc:sldChg>
      <pc:sldChg chg="add del">
        <pc:chgData name="Kenan Tabinas" userId="aff20947-de81-4ceb-92a7-6c01f7647d35" providerId="ADAL" clId="{D8D575E3-08AA-4D39-BCCB-1E4F101C9B60}" dt="2025-06-12T13:24:55.200" v="3323" actId="47"/>
        <pc:sldMkLst>
          <pc:docMk/>
          <pc:sldMk cId="632417598" sldId="337"/>
        </pc:sldMkLst>
      </pc:sldChg>
      <pc:sldChg chg="add del">
        <pc:chgData name="Kenan Tabinas" userId="aff20947-de81-4ceb-92a7-6c01f7647d35" providerId="ADAL" clId="{D8D575E3-08AA-4D39-BCCB-1E4F101C9B60}" dt="2025-06-12T13:04:29.869" v="3068" actId="47"/>
        <pc:sldMkLst>
          <pc:docMk/>
          <pc:sldMk cId="1929266647" sldId="338"/>
        </pc:sldMkLst>
      </pc:sldChg>
      <pc:sldChg chg="add del">
        <pc:chgData name="Kenan Tabinas" userId="aff20947-de81-4ceb-92a7-6c01f7647d35" providerId="ADAL" clId="{D8D575E3-08AA-4D39-BCCB-1E4F101C9B60}" dt="2025-06-12T13:04:29.869" v="3068" actId="47"/>
        <pc:sldMkLst>
          <pc:docMk/>
          <pc:sldMk cId="3908716185" sldId="339"/>
        </pc:sldMkLst>
      </pc:sldChg>
      <pc:sldChg chg="add del">
        <pc:chgData name="Kenan Tabinas" userId="aff20947-de81-4ceb-92a7-6c01f7647d35" providerId="ADAL" clId="{D8D575E3-08AA-4D39-BCCB-1E4F101C9B60}" dt="2025-06-12T10:17:14.168" v="113" actId="47"/>
        <pc:sldMkLst>
          <pc:docMk/>
          <pc:sldMk cId="4134186428" sldId="340"/>
        </pc:sldMkLst>
      </pc:sldChg>
      <pc:sldChg chg="new del">
        <pc:chgData name="Kenan Tabinas" userId="aff20947-de81-4ceb-92a7-6c01f7647d35" providerId="ADAL" clId="{D8D575E3-08AA-4D39-BCCB-1E4F101C9B60}" dt="2025-06-12T10:09:31.054" v="23" actId="47"/>
        <pc:sldMkLst>
          <pc:docMk/>
          <pc:sldMk cId="4023052207" sldId="341"/>
        </pc:sldMkLst>
      </pc:sldChg>
      <pc:sldChg chg="addSp delSp modSp add mod ord">
        <pc:chgData name="Kenan Tabinas" userId="aff20947-de81-4ceb-92a7-6c01f7647d35" providerId="ADAL" clId="{D8D575E3-08AA-4D39-BCCB-1E4F101C9B60}" dt="2025-06-12T12:37:35.394" v="2387"/>
        <pc:sldMkLst>
          <pc:docMk/>
          <pc:sldMk cId="2001059052" sldId="342"/>
        </pc:sldMkLst>
        <pc:spChg chg="mod">
          <ac:chgData name="Kenan Tabinas" userId="aff20947-de81-4ceb-92a7-6c01f7647d35" providerId="ADAL" clId="{D8D575E3-08AA-4D39-BCCB-1E4F101C9B60}" dt="2025-06-12T10:09:49.863" v="64" actId="20577"/>
          <ac:spMkLst>
            <pc:docMk/>
            <pc:sldMk cId="2001059052" sldId="342"/>
            <ac:spMk id="2" creationId="{60C4786D-5AA6-4962-620D-6FBFFC93D7D6}"/>
          </ac:spMkLst>
        </pc:spChg>
        <pc:spChg chg="add mod">
          <ac:chgData name="Kenan Tabinas" userId="aff20947-de81-4ceb-92a7-6c01f7647d35" providerId="ADAL" clId="{D8D575E3-08AA-4D39-BCCB-1E4F101C9B60}" dt="2025-06-12T10:09:53.055" v="65" actId="478"/>
          <ac:spMkLst>
            <pc:docMk/>
            <pc:sldMk cId="2001059052" sldId="342"/>
            <ac:spMk id="3" creationId="{0DEBD9E9-D8E1-7A82-5201-834023FB7801}"/>
          </ac:spMkLst>
        </pc:spChg>
        <pc:picChg chg="add mod modCrop">
          <ac:chgData name="Kenan Tabinas" userId="aff20947-de81-4ceb-92a7-6c01f7647d35" providerId="ADAL" clId="{D8D575E3-08AA-4D39-BCCB-1E4F101C9B60}" dt="2025-06-12T10:15:03.741" v="112" actId="14100"/>
          <ac:picMkLst>
            <pc:docMk/>
            <pc:sldMk cId="2001059052" sldId="342"/>
            <ac:picMk id="5" creationId="{D1AF7CF5-1D29-92D2-9889-7D9F9B47895D}"/>
          </ac:picMkLst>
        </pc:picChg>
        <pc:picChg chg="del">
          <ac:chgData name="Kenan Tabinas" userId="aff20947-de81-4ceb-92a7-6c01f7647d35" providerId="ADAL" clId="{D8D575E3-08AA-4D39-BCCB-1E4F101C9B60}" dt="2025-06-12T10:09:53.055" v="65" actId="478"/>
          <ac:picMkLst>
            <pc:docMk/>
            <pc:sldMk cId="2001059052" sldId="342"/>
            <ac:picMk id="1026" creationId="{C67BC1D2-D4A5-EB25-4482-208216F27BF1}"/>
          </ac:picMkLst>
        </pc:picChg>
        <pc:picChg chg="del">
          <ac:chgData name="Kenan Tabinas" userId="aff20947-de81-4ceb-92a7-6c01f7647d35" providerId="ADAL" clId="{D8D575E3-08AA-4D39-BCCB-1E4F101C9B60}" dt="2025-06-12T10:09:53.055" v="65" actId="478"/>
          <ac:picMkLst>
            <pc:docMk/>
            <pc:sldMk cId="2001059052" sldId="342"/>
            <ac:picMk id="1028" creationId="{24898DD1-CE1C-B1C7-5A8B-38A2924B7612}"/>
          </ac:picMkLst>
        </pc:picChg>
        <pc:picChg chg="del">
          <ac:chgData name="Kenan Tabinas" userId="aff20947-de81-4ceb-92a7-6c01f7647d35" providerId="ADAL" clId="{D8D575E3-08AA-4D39-BCCB-1E4F101C9B60}" dt="2025-06-12T10:09:53.055" v="65" actId="478"/>
          <ac:picMkLst>
            <pc:docMk/>
            <pc:sldMk cId="2001059052" sldId="342"/>
            <ac:picMk id="1030" creationId="{8AF671BD-E940-62E2-2370-246489B8E085}"/>
          </ac:picMkLst>
        </pc:picChg>
        <pc:picChg chg="del">
          <ac:chgData name="Kenan Tabinas" userId="aff20947-de81-4ceb-92a7-6c01f7647d35" providerId="ADAL" clId="{D8D575E3-08AA-4D39-BCCB-1E4F101C9B60}" dt="2025-06-12T10:09:53.055" v="65" actId="478"/>
          <ac:picMkLst>
            <pc:docMk/>
            <pc:sldMk cId="2001059052" sldId="342"/>
            <ac:picMk id="1034" creationId="{BF59836C-7DBE-0DCD-7E11-D9738B630324}"/>
          </ac:picMkLst>
        </pc:picChg>
      </pc:sldChg>
      <pc:sldChg chg="addSp delSp modSp add mod ord">
        <pc:chgData name="Kenan Tabinas" userId="aff20947-de81-4ceb-92a7-6c01f7647d35" providerId="ADAL" clId="{D8D575E3-08AA-4D39-BCCB-1E4F101C9B60}" dt="2025-06-12T12:37:35.394" v="2387"/>
        <pc:sldMkLst>
          <pc:docMk/>
          <pc:sldMk cId="616653101" sldId="343"/>
        </pc:sldMkLst>
        <pc:picChg chg="del">
          <ac:chgData name="Kenan Tabinas" userId="aff20947-de81-4ceb-92a7-6c01f7647d35" providerId="ADAL" clId="{D8D575E3-08AA-4D39-BCCB-1E4F101C9B60}" dt="2025-06-12T10:11:42.690" v="73" actId="478"/>
          <ac:picMkLst>
            <pc:docMk/>
            <pc:sldMk cId="616653101" sldId="343"/>
            <ac:picMk id="5" creationId="{EBCE8307-7F18-8C06-F27A-9E36944610E0}"/>
          </ac:picMkLst>
        </pc:picChg>
        <pc:picChg chg="add mod modCrop">
          <ac:chgData name="Kenan Tabinas" userId="aff20947-de81-4ceb-92a7-6c01f7647d35" providerId="ADAL" clId="{D8D575E3-08AA-4D39-BCCB-1E4F101C9B60}" dt="2025-06-12T10:14:49.790" v="111" actId="1037"/>
          <ac:picMkLst>
            <pc:docMk/>
            <pc:sldMk cId="616653101" sldId="343"/>
            <ac:picMk id="6" creationId="{F4944386-6B67-4502-DCFF-9BC203038536}"/>
          </ac:picMkLst>
        </pc:picChg>
      </pc:sldChg>
      <pc:sldChg chg="add del">
        <pc:chgData name="Kenan Tabinas" userId="aff20947-de81-4ceb-92a7-6c01f7647d35" providerId="ADAL" clId="{D8D575E3-08AA-4D39-BCCB-1E4F101C9B60}" dt="2025-06-12T10:10:50.185" v="67"/>
        <pc:sldMkLst>
          <pc:docMk/>
          <pc:sldMk cId="3297990445" sldId="343"/>
        </pc:sldMkLst>
      </pc:sldChg>
      <pc:sldChg chg="add del">
        <pc:chgData name="Kenan Tabinas" userId="aff20947-de81-4ceb-92a7-6c01f7647d35" providerId="ADAL" clId="{D8D575E3-08AA-4D39-BCCB-1E4F101C9B60}" dt="2025-06-12T10:12:32.402" v="86" actId="47"/>
        <pc:sldMkLst>
          <pc:docMk/>
          <pc:sldMk cId="626945370" sldId="344"/>
        </pc:sldMkLst>
      </pc:sldChg>
      <pc:sldChg chg="addSp delSp modSp add mod ord">
        <pc:chgData name="Kenan Tabinas" userId="aff20947-de81-4ceb-92a7-6c01f7647d35" providerId="ADAL" clId="{D8D575E3-08AA-4D39-BCCB-1E4F101C9B60}" dt="2025-06-12T12:37:35.394" v="2387"/>
        <pc:sldMkLst>
          <pc:docMk/>
          <pc:sldMk cId="1263156407" sldId="345"/>
        </pc:sldMkLst>
        <pc:spChg chg="del">
          <ac:chgData name="Kenan Tabinas" userId="aff20947-de81-4ceb-92a7-6c01f7647d35" providerId="ADAL" clId="{D8D575E3-08AA-4D39-BCCB-1E4F101C9B60}" dt="2025-06-12T10:13:55.855" v="91"/>
          <ac:spMkLst>
            <pc:docMk/>
            <pc:sldMk cId="1263156407" sldId="345"/>
            <ac:spMk id="3" creationId="{0A58A84E-24A3-31D0-82ED-768E27029C61}"/>
          </ac:spMkLst>
        </pc:spChg>
        <pc:picChg chg="add mod">
          <ac:chgData name="Kenan Tabinas" userId="aff20947-de81-4ceb-92a7-6c01f7647d35" providerId="ADAL" clId="{D8D575E3-08AA-4D39-BCCB-1E4F101C9B60}" dt="2025-06-12T10:13:54.429" v="89"/>
          <ac:picMkLst>
            <pc:docMk/>
            <pc:sldMk cId="1263156407" sldId="345"/>
            <ac:picMk id="5" creationId="{9552759A-79E4-0F45-2055-20402F865499}"/>
          </ac:picMkLst>
        </pc:picChg>
        <pc:picChg chg="add del">
          <ac:chgData name="Kenan Tabinas" userId="aff20947-de81-4ceb-92a7-6c01f7647d35" providerId="ADAL" clId="{D8D575E3-08AA-4D39-BCCB-1E4F101C9B60}" dt="2025-06-12T10:13:54.924" v="90" actId="478"/>
          <ac:picMkLst>
            <pc:docMk/>
            <pc:sldMk cId="1263156407" sldId="345"/>
            <ac:picMk id="6" creationId="{2806C722-45C1-42B7-EFD2-D7E9A3B82D02}"/>
          </ac:picMkLst>
        </pc:picChg>
        <pc:picChg chg="add mod modCrop">
          <ac:chgData name="Kenan Tabinas" userId="aff20947-de81-4ceb-92a7-6c01f7647d35" providerId="ADAL" clId="{D8D575E3-08AA-4D39-BCCB-1E4F101C9B60}" dt="2025-06-12T10:14:46.178" v="107" actId="1038"/>
          <ac:picMkLst>
            <pc:docMk/>
            <pc:sldMk cId="1263156407" sldId="345"/>
            <ac:picMk id="7" creationId="{0F9D39F5-3CDB-5CAF-A14A-BBE79FC6D7CD}"/>
          </ac:picMkLst>
        </pc:picChg>
      </pc:sldChg>
      <pc:sldChg chg="addSp delSp modSp add del mod">
        <pc:chgData name="Kenan Tabinas" userId="aff20947-de81-4ceb-92a7-6c01f7647d35" providerId="ADAL" clId="{D8D575E3-08AA-4D39-BCCB-1E4F101C9B60}" dt="2025-06-12T11:27:58.253" v="571" actId="47"/>
        <pc:sldMkLst>
          <pc:docMk/>
          <pc:sldMk cId="373809350" sldId="346"/>
        </pc:sldMkLst>
        <pc:spChg chg="mod">
          <ac:chgData name="Kenan Tabinas" userId="aff20947-de81-4ceb-92a7-6c01f7647d35" providerId="ADAL" clId="{D8D575E3-08AA-4D39-BCCB-1E4F101C9B60}" dt="2025-06-12T11:18:58.924" v="379" actId="20577"/>
          <ac:spMkLst>
            <pc:docMk/>
            <pc:sldMk cId="373809350" sldId="346"/>
            <ac:spMk id="2" creationId="{17EFA2EA-EEDB-FFE7-A605-9E3B2C60C3D8}"/>
          </ac:spMkLst>
        </pc:spChg>
        <pc:spChg chg="add mod">
          <ac:chgData name="Kenan Tabinas" userId="aff20947-de81-4ceb-92a7-6c01f7647d35" providerId="ADAL" clId="{D8D575E3-08AA-4D39-BCCB-1E4F101C9B60}" dt="2025-06-12T11:18:39.072" v="357" actId="5793"/>
          <ac:spMkLst>
            <pc:docMk/>
            <pc:sldMk cId="373809350" sldId="346"/>
            <ac:spMk id="3" creationId="{9DDE4FA7-9F9C-1E41-D61C-889EDB61B292}"/>
          </ac:spMkLst>
        </pc:spChg>
        <pc:spChg chg="add mod">
          <ac:chgData name="Kenan Tabinas" userId="aff20947-de81-4ceb-92a7-6c01f7647d35" providerId="ADAL" clId="{D8D575E3-08AA-4D39-BCCB-1E4F101C9B60}" dt="2025-06-12T11:19:45.113" v="389" actId="1076"/>
          <ac:spMkLst>
            <pc:docMk/>
            <pc:sldMk cId="373809350" sldId="346"/>
            <ac:spMk id="1140" creationId="{63A053C9-0615-D779-DA4F-4BFD1BD010CF}"/>
          </ac:spMkLst>
        </pc:spChg>
        <pc:spChg chg="add mod">
          <ac:chgData name="Kenan Tabinas" userId="aff20947-de81-4ceb-92a7-6c01f7647d35" providerId="ADAL" clId="{D8D575E3-08AA-4D39-BCCB-1E4F101C9B60}" dt="2025-06-12T11:19:49.932" v="391" actId="1076"/>
          <ac:spMkLst>
            <pc:docMk/>
            <pc:sldMk cId="373809350" sldId="346"/>
            <ac:spMk id="1141" creationId="{83008C1E-B495-6698-3016-49DD3064CCBB}"/>
          </ac:spMkLst>
        </pc:spChg>
        <pc:spChg chg="add mod">
          <ac:chgData name="Kenan Tabinas" userId="aff20947-de81-4ceb-92a7-6c01f7647d35" providerId="ADAL" clId="{D8D575E3-08AA-4D39-BCCB-1E4F101C9B60}" dt="2025-06-12T11:19:55.694" v="393" actId="1076"/>
          <ac:spMkLst>
            <pc:docMk/>
            <pc:sldMk cId="373809350" sldId="346"/>
            <ac:spMk id="1142" creationId="{830D762A-DDE9-CDFB-CD71-BB7E805F61CC}"/>
          </ac:spMkLst>
        </pc:spChg>
        <pc:spChg chg="add mod">
          <ac:chgData name="Kenan Tabinas" userId="aff20947-de81-4ceb-92a7-6c01f7647d35" providerId="ADAL" clId="{D8D575E3-08AA-4D39-BCCB-1E4F101C9B60}" dt="2025-06-12T11:20:05.174" v="396" actId="1076"/>
          <ac:spMkLst>
            <pc:docMk/>
            <pc:sldMk cId="373809350" sldId="346"/>
            <ac:spMk id="1143" creationId="{D670C9F0-BAE3-1168-E2A6-2FA83E10ADE0}"/>
          </ac:spMkLst>
        </pc:spChg>
        <pc:grpChg chg="mod">
          <ac:chgData name="Kenan Tabinas" userId="aff20947-de81-4ceb-92a7-6c01f7647d35" providerId="ADAL" clId="{D8D575E3-08AA-4D39-BCCB-1E4F101C9B60}" dt="2025-06-12T11:08:31.193" v="121"/>
          <ac:grpSpMkLst>
            <pc:docMk/>
            <pc:sldMk cId="373809350" sldId="346"/>
            <ac:grpSpMk id="8" creationId="{CDC0B6CD-0532-E0AC-DF0E-68F98B1F4483}"/>
          </ac:grpSpMkLst>
        </pc:grpChg>
        <pc:grpChg chg="mod">
          <ac:chgData name="Kenan Tabinas" userId="aff20947-de81-4ceb-92a7-6c01f7647d35" providerId="ADAL" clId="{D8D575E3-08AA-4D39-BCCB-1E4F101C9B60}" dt="2025-06-12T11:08:49.825" v="128"/>
          <ac:grpSpMkLst>
            <pc:docMk/>
            <pc:sldMk cId="373809350" sldId="346"/>
            <ac:grpSpMk id="11" creationId="{48BE5A1D-958B-FCD8-1E7B-BE15A991EA78}"/>
          </ac:grpSpMkLst>
        </pc:grpChg>
        <pc:grpChg chg="del mod">
          <ac:chgData name="Kenan Tabinas" userId="aff20947-de81-4ceb-92a7-6c01f7647d35" providerId="ADAL" clId="{D8D575E3-08AA-4D39-BCCB-1E4F101C9B60}" dt="2025-06-12T11:08:55.920" v="134"/>
          <ac:grpSpMkLst>
            <pc:docMk/>
            <pc:sldMk cId="373809350" sldId="346"/>
            <ac:grpSpMk id="14" creationId="{85BF7C5E-7AD7-9ABE-A55E-C85B31623894}"/>
          </ac:grpSpMkLst>
        </pc:grpChg>
        <pc:grpChg chg="add del mod">
          <ac:chgData name="Kenan Tabinas" userId="aff20947-de81-4ceb-92a7-6c01f7647d35" providerId="ADAL" clId="{D8D575E3-08AA-4D39-BCCB-1E4F101C9B60}" dt="2025-06-12T11:09:00.810" v="141"/>
          <ac:grpSpMkLst>
            <pc:docMk/>
            <pc:sldMk cId="373809350" sldId="346"/>
            <ac:grpSpMk id="16" creationId="{1B459CE4-9543-C3F2-F399-6B23F66AE42C}"/>
          </ac:grpSpMkLst>
        </pc:grpChg>
        <pc:grpChg chg="mod">
          <ac:chgData name="Kenan Tabinas" userId="aff20947-de81-4ceb-92a7-6c01f7647d35" providerId="ADAL" clId="{D8D575E3-08AA-4D39-BCCB-1E4F101C9B60}" dt="2025-06-12T11:08:58.694" v="139"/>
          <ac:grpSpMkLst>
            <pc:docMk/>
            <pc:sldMk cId="373809350" sldId="346"/>
            <ac:grpSpMk id="19" creationId="{6239D67E-B625-36FA-95D1-880E5C2F3BFF}"/>
          </ac:grpSpMkLst>
        </pc:grpChg>
        <pc:grpChg chg="mod">
          <ac:chgData name="Kenan Tabinas" userId="aff20947-de81-4ceb-92a7-6c01f7647d35" providerId="ADAL" clId="{D8D575E3-08AA-4D39-BCCB-1E4F101C9B60}" dt="2025-06-12T11:09:00.810" v="141"/>
          <ac:grpSpMkLst>
            <pc:docMk/>
            <pc:sldMk cId="373809350" sldId="346"/>
            <ac:grpSpMk id="21" creationId="{15386AA4-6EE7-0E18-EC7D-9B58A4D4B3C6}"/>
          </ac:grpSpMkLst>
        </pc:grpChg>
        <pc:grpChg chg="del mod">
          <ac:chgData name="Kenan Tabinas" userId="aff20947-de81-4ceb-92a7-6c01f7647d35" providerId="ADAL" clId="{D8D575E3-08AA-4D39-BCCB-1E4F101C9B60}" dt="2025-06-12T11:10:33.685" v="218"/>
          <ac:grpSpMkLst>
            <pc:docMk/>
            <pc:sldMk cId="373809350" sldId="346"/>
            <ac:grpSpMk id="25" creationId="{01EF4FAB-D50D-A976-5B57-5E1D622A96E3}"/>
          </ac:grpSpMkLst>
        </pc:grpChg>
        <pc:grpChg chg="mod">
          <ac:chgData name="Kenan Tabinas" userId="aff20947-de81-4ceb-92a7-6c01f7647d35" providerId="ADAL" clId="{D8D575E3-08AA-4D39-BCCB-1E4F101C9B60}" dt="2025-06-12T11:09:22.480" v="152"/>
          <ac:grpSpMkLst>
            <pc:docMk/>
            <pc:sldMk cId="373809350" sldId="346"/>
            <ac:grpSpMk id="30" creationId="{BC821110-AF5A-6784-97AE-D4537F88AA7A}"/>
          </ac:grpSpMkLst>
        </pc:grpChg>
        <pc:grpChg chg="add del mod">
          <ac:chgData name="Kenan Tabinas" userId="aff20947-de81-4ceb-92a7-6c01f7647d35" providerId="ADAL" clId="{D8D575E3-08AA-4D39-BCCB-1E4F101C9B60}" dt="2025-06-12T11:09:34.775" v="168"/>
          <ac:grpSpMkLst>
            <pc:docMk/>
            <pc:sldMk cId="373809350" sldId="346"/>
            <ac:grpSpMk id="33" creationId="{84B701AC-32A9-C42A-3008-BD8CD36A812A}"/>
          </ac:grpSpMkLst>
        </pc:grpChg>
        <pc:grpChg chg="add del mod">
          <ac:chgData name="Kenan Tabinas" userId="aff20947-de81-4ceb-92a7-6c01f7647d35" providerId="ADAL" clId="{D8D575E3-08AA-4D39-BCCB-1E4F101C9B60}" dt="2025-06-12T11:09:34.605" v="166"/>
          <ac:grpSpMkLst>
            <pc:docMk/>
            <pc:sldMk cId="373809350" sldId="346"/>
            <ac:grpSpMk id="35" creationId="{3AB66D72-74A0-ECE4-0DCB-384B6547146C}"/>
          </ac:grpSpMkLst>
        </pc:grpChg>
        <pc:grpChg chg="mod">
          <ac:chgData name="Kenan Tabinas" userId="aff20947-de81-4ceb-92a7-6c01f7647d35" providerId="ADAL" clId="{D8D575E3-08AA-4D39-BCCB-1E4F101C9B60}" dt="2025-06-12T11:09:34.439" v="164"/>
          <ac:grpSpMkLst>
            <pc:docMk/>
            <pc:sldMk cId="373809350" sldId="346"/>
            <ac:grpSpMk id="37" creationId="{CDD05F51-4A89-1EB2-483F-A7DC613EB502}"/>
          </ac:grpSpMkLst>
        </pc:grpChg>
        <pc:grpChg chg="del mod">
          <ac:chgData name="Kenan Tabinas" userId="aff20947-de81-4ceb-92a7-6c01f7647d35" providerId="ADAL" clId="{D8D575E3-08AA-4D39-BCCB-1E4F101C9B60}" dt="2025-06-12T11:09:43.396" v="178"/>
          <ac:grpSpMkLst>
            <pc:docMk/>
            <pc:sldMk cId="373809350" sldId="346"/>
            <ac:grpSpMk id="40" creationId="{59D82B4D-21E7-E336-35E4-6F6ABADB8998}"/>
          </ac:grpSpMkLst>
        </pc:grpChg>
        <pc:grpChg chg="del mod">
          <ac:chgData name="Kenan Tabinas" userId="aff20947-de81-4ceb-92a7-6c01f7647d35" providerId="ADAL" clId="{D8D575E3-08AA-4D39-BCCB-1E4F101C9B60}" dt="2025-06-12T11:09:48.233" v="181"/>
          <ac:grpSpMkLst>
            <pc:docMk/>
            <pc:sldMk cId="373809350" sldId="346"/>
            <ac:grpSpMk id="42" creationId="{AE28A808-8E4F-81D2-9867-451F6F30A5F4}"/>
          </ac:grpSpMkLst>
        </pc:grpChg>
        <pc:grpChg chg="add del mod">
          <ac:chgData name="Kenan Tabinas" userId="aff20947-de81-4ceb-92a7-6c01f7647d35" providerId="ADAL" clId="{D8D575E3-08AA-4D39-BCCB-1E4F101C9B60}" dt="2025-06-12T11:10:12.040" v="206"/>
          <ac:grpSpMkLst>
            <pc:docMk/>
            <pc:sldMk cId="373809350" sldId="346"/>
            <ac:grpSpMk id="45" creationId="{C51476A1-5404-04C0-E40D-5BF88882D1E0}"/>
          </ac:grpSpMkLst>
        </pc:grpChg>
        <pc:grpChg chg="mod">
          <ac:chgData name="Kenan Tabinas" userId="aff20947-de81-4ceb-92a7-6c01f7647d35" providerId="ADAL" clId="{D8D575E3-08AA-4D39-BCCB-1E4F101C9B60}" dt="2025-06-12T11:09:52.241" v="185"/>
          <ac:grpSpMkLst>
            <pc:docMk/>
            <pc:sldMk cId="373809350" sldId="346"/>
            <ac:grpSpMk id="47" creationId="{FCD653B2-C4F0-70FC-8BF2-E8729E4C44F9}"/>
          </ac:grpSpMkLst>
        </pc:grpChg>
        <pc:grpChg chg="mod">
          <ac:chgData name="Kenan Tabinas" userId="aff20947-de81-4ceb-92a7-6c01f7647d35" providerId="ADAL" clId="{D8D575E3-08AA-4D39-BCCB-1E4F101C9B60}" dt="2025-06-12T11:09:56.033" v="189"/>
          <ac:grpSpMkLst>
            <pc:docMk/>
            <pc:sldMk cId="373809350" sldId="346"/>
            <ac:grpSpMk id="49" creationId="{AF6B4120-6C1A-A97E-AB08-0792F882DDF2}"/>
          </ac:grpSpMkLst>
        </pc:grpChg>
        <pc:grpChg chg="add del mod">
          <ac:chgData name="Kenan Tabinas" userId="aff20947-de81-4ceb-92a7-6c01f7647d35" providerId="ADAL" clId="{D8D575E3-08AA-4D39-BCCB-1E4F101C9B60}" dt="2025-06-12T11:10:02.628" v="198"/>
          <ac:grpSpMkLst>
            <pc:docMk/>
            <pc:sldMk cId="373809350" sldId="346"/>
            <ac:grpSpMk id="52" creationId="{9884363F-8189-E2BB-5DA7-58716129CA02}"/>
          </ac:grpSpMkLst>
        </pc:grpChg>
        <pc:grpChg chg="mod">
          <ac:chgData name="Kenan Tabinas" userId="aff20947-de81-4ceb-92a7-6c01f7647d35" providerId="ADAL" clId="{D8D575E3-08AA-4D39-BCCB-1E4F101C9B60}" dt="2025-06-12T11:10:02.485" v="196"/>
          <ac:grpSpMkLst>
            <pc:docMk/>
            <pc:sldMk cId="373809350" sldId="346"/>
            <ac:grpSpMk id="54" creationId="{B10E7B83-33A5-8853-252E-E4FDD1662E43}"/>
          </ac:grpSpMkLst>
        </pc:grpChg>
        <pc:grpChg chg="mod">
          <ac:chgData name="Kenan Tabinas" userId="aff20947-de81-4ceb-92a7-6c01f7647d35" providerId="ADAL" clId="{D8D575E3-08AA-4D39-BCCB-1E4F101C9B60}" dt="2025-06-12T11:10:07.766" v="203"/>
          <ac:grpSpMkLst>
            <pc:docMk/>
            <pc:sldMk cId="373809350" sldId="346"/>
            <ac:grpSpMk id="56" creationId="{C24FF8F4-403D-68DC-0F12-1369FAB8C627}"/>
          </ac:grpSpMkLst>
        </pc:grpChg>
        <pc:grpChg chg="del mod">
          <ac:chgData name="Kenan Tabinas" userId="aff20947-de81-4ceb-92a7-6c01f7647d35" providerId="ADAL" clId="{D8D575E3-08AA-4D39-BCCB-1E4F101C9B60}" dt="2025-06-12T11:10:14.393" v="209"/>
          <ac:grpSpMkLst>
            <pc:docMk/>
            <pc:sldMk cId="373809350" sldId="346"/>
            <ac:grpSpMk id="59" creationId="{3F072E6E-EA03-37B2-C36E-C7FDF05FB600}"/>
          </ac:grpSpMkLst>
        </pc:grpChg>
        <pc:grpChg chg="del mod">
          <ac:chgData name="Kenan Tabinas" userId="aff20947-de81-4ceb-92a7-6c01f7647d35" providerId="ADAL" clId="{D8D575E3-08AA-4D39-BCCB-1E4F101C9B60}" dt="2025-06-12T11:10:24.967" v="213"/>
          <ac:grpSpMkLst>
            <pc:docMk/>
            <pc:sldMk cId="373809350" sldId="346"/>
            <ac:grpSpMk id="62" creationId="{A101CCD9-755C-E9B7-9B64-745CBF566FE5}"/>
          </ac:grpSpMkLst>
        </pc:grpChg>
        <pc:grpChg chg="del mod">
          <ac:chgData name="Kenan Tabinas" userId="aff20947-de81-4ceb-92a7-6c01f7647d35" providerId="ADAL" clId="{D8D575E3-08AA-4D39-BCCB-1E4F101C9B60}" dt="2025-06-12T11:10:30.919" v="215"/>
          <ac:grpSpMkLst>
            <pc:docMk/>
            <pc:sldMk cId="373809350" sldId="346"/>
            <ac:grpSpMk id="1027" creationId="{E1FEC1D6-0CF9-B50D-7D60-107856070049}"/>
          </ac:grpSpMkLst>
        </pc:grpChg>
        <pc:grpChg chg="del mod">
          <ac:chgData name="Kenan Tabinas" userId="aff20947-de81-4ceb-92a7-6c01f7647d35" providerId="ADAL" clId="{D8D575E3-08AA-4D39-BCCB-1E4F101C9B60}" dt="2025-06-12T11:10:43.455" v="232"/>
          <ac:grpSpMkLst>
            <pc:docMk/>
            <pc:sldMk cId="373809350" sldId="346"/>
            <ac:grpSpMk id="1031" creationId="{23085ED6-873A-EF57-AEAB-ECF949108578}"/>
          </ac:grpSpMkLst>
        </pc:grpChg>
        <pc:grpChg chg="del mod">
          <ac:chgData name="Kenan Tabinas" userId="aff20947-de81-4ceb-92a7-6c01f7647d35" providerId="ADAL" clId="{D8D575E3-08AA-4D39-BCCB-1E4F101C9B60}" dt="2025-06-12T11:10:39.713" v="220"/>
          <ac:grpSpMkLst>
            <pc:docMk/>
            <pc:sldMk cId="373809350" sldId="346"/>
            <ac:grpSpMk id="1035" creationId="{F171B23A-2087-F90B-C15B-8B1D6A8DD078}"/>
          </ac:grpSpMkLst>
        </pc:grpChg>
        <pc:grpChg chg="mod">
          <ac:chgData name="Kenan Tabinas" userId="aff20947-de81-4ceb-92a7-6c01f7647d35" providerId="ADAL" clId="{D8D575E3-08AA-4D39-BCCB-1E4F101C9B60}" dt="2025-06-12T11:10:39.713" v="220"/>
          <ac:grpSpMkLst>
            <pc:docMk/>
            <pc:sldMk cId="373809350" sldId="346"/>
            <ac:grpSpMk id="1037" creationId="{53B0DC2D-77EC-B295-6D2C-C2C3C2036F52}"/>
          </ac:grpSpMkLst>
        </pc:grpChg>
        <pc:grpChg chg="del mod">
          <ac:chgData name="Kenan Tabinas" userId="aff20947-de81-4ceb-92a7-6c01f7647d35" providerId="ADAL" clId="{D8D575E3-08AA-4D39-BCCB-1E4F101C9B60}" dt="2025-06-12T11:10:56.341" v="239"/>
          <ac:grpSpMkLst>
            <pc:docMk/>
            <pc:sldMk cId="373809350" sldId="346"/>
            <ac:grpSpMk id="1040" creationId="{D2F33D4E-C3FF-0BA0-1EF6-BCA4FBEF31B3}"/>
          </ac:grpSpMkLst>
        </pc:grpChg>
        <pc:grpChg chg="del mod">
          <ac:chgData name="Kenan Tabinas" userId="aff20947-de81-4ceb-92a7-6c01f7647d35" providerId="ADAL" clId="{D8D575E3-08AA-4D39-BCCB-1E4F101C9B60}" dt="2025-06-12T11:11:04.526" v="242"/>
          <ac:grpSpMkLst>
            <pc:docMk/>
            <pc:sldMk cId="373809350" sldId="346"/>
            <ac:grpSpMk id="1043" creationId="{DFBBD39A-909B-1FF2-A601-E6C55B3D7B49}"/>
          </ac:grpSpMkLst>
        </pc:grpChg>
        <pc:grpChg chg="del mod">
          <ac:chgData name="Kenan Tabinas" userId="aff20947-de81-4ceb-92a7-6c01f7647d35" providerId="ADAL" clId="{D8D575E3-08AA-4D39-BCCB-1E4F101C9B60}" dt="2025-06-12T11:11:04.526" v="242"/>
          <ac:grpSpMkLst>
            <pc:docMk/>
            <pc:sldMk cId="373809350" sldId="346"/>
            <ac:grpSpMk id="1046" creationId="{5E29059F-73CA-9F7A-49F4-1028CB0D5FA7}"/>
          </ac:grpSpMkLst>
        </pc:grpChg>
        <pc:grpChg chg="del mod">
          <ac:chgData name="Kenan Tabinas" userId="aff20947-de81-4ceb-92a7-6c01f7647d35" providerId="ADAL" clId="{D8D575E3-08AA-4D39-BCCB-1E4F101C9B60}" dt="2025-06-12T11:11:08.679" v="245"/>
          <ac:grpSpMkLst>
            <pc:docMk/>
            <pc:sldMk cId="373809350" sldId="346"/>
            <ac:grpSpMk id="1047" creationId="{1D6D2C6F-8AB0-EAB7-937A-AB358E65B8E1}"/>
          </ac:grpSpMkLst>
        </pc:grpChg>
        <pc:grpChg chg="del mod">
          <ac:chgData name="Kenan Tabinas" userId="aff20947-de81-4ceb-92a7-6c01f7647d35" providerId="ADAL" clId="{D8D575E3-08AA-4D39-BCCB-1E4F101C9B60}" dt="2025-06-12T11:11:11.812" v="248"/>
          <ac:grpSpMkLst>
            <pc:docMk/>
            <pc:sldMk cId="373809350" sldId="346"/>
            <ac:grpSpMk id="1050" creationId="{B14A8E66-FE5C-CCCF-F578-E19665CB09FB}"/>
          </ac:grpSpMkLst>
        </pc:grpChg>
        <pc:grpChg chg="del mod">
          <ac:chgData name="Kenan Tabinas" userId="aff20947-de81-4ceb-92a7-6c01f7647d35" providerId="ADAL" clId="{D8D575E3-08AA-4D39-BCCB-1E4F101C9B60}" dt="2025-06-12T11:11:19.218" v="252"/>
          <ac:grpSpMkLst>
            <pc:docMk/>
            <pc:sldMk cId="373809350" sldId="346"/>
            <ac:grpSpMk id="1053" creationId="{F8C27741-81ED-8C68-873D-F1AF17290E4F}"/>
          </ac:grpSpMkLst>
        </pc:grpChg>
        <pc:grpChg chg="del mod">
          <ac:chgData name="Kenan Tabinas" userId="aff20947-de81-4ceb-92a7-6c01f7647d35" providerId="ADAL" clId="{D8D575E3-08AA-4D39-BCCB-1E4F101C9B60}" dt="2025-06-12T11:11:20.215" v="254"/>
          <ac:grpSpMkLst>
            <pc:docMk/>
            <pc:sldMk cId="373809350" sldId="346"/>
            <ac:grpSpMk id="1057" creationId="{9F740AF5-0674-01B0-E6F2-8449BFB6519F}"/>
          </ac:grpSpMkLst>
        </pc:grpChg>
        <pc:grpChg chg="mod">
          <ac:chgData name="Kenan Tabinas" userId="aff20947-de81-4ceb-92a7-6c01f7647d35" providerId="ADAL" clId="{D8D575E3-08AA-4D39-BCCB-1E4F101C9B60}" dt="2025-06-12T11:11:20.215" v="254"/>
          <ac:grpSpMkLst>
            <pc:docMk/>
            <pc:sldMk cId="373809350" sldId="346"/>
            <ac:grpSpMk id="1059" creationId="{390D160B-732C-1410-A1F7-0BBD7FA3D4B7}"/>
          </ac:grpSpMkLst>
        </pc:grpChg>
        <pc:grpChg chg="del mod">
          <ac:chgData name="Kenan Tabinas" userId="aff20947-de81-4ceb-92a7-6c01f7647d35" providerId="ADAL" clId="{D8D575E3-08AA-4D39-BCCB-1E4F101C9B60}" dt="2025-06-12T11:12:34.733" v="261"/>
          <ac:grpSpMkLst>
            <pc:docMk/>
            <pc:sldMk cId="373809350" sldId="346"/>
            <ac:grpSpMk id="1063" creationId="{7A2384F7-F7BF-F14E-1CC5-1FF9D98E1744}"/>
          </ac:grpSpMkLst>
        </pc:grpChg>
        <pc:grpChg chg="del mod">
          <ac:chgData name="Kenan Tabinas" userId="aff20947-de81-4ceb-92a7-6c01f7647d35" providerId="ADAL" clId="{D8D575E3-08AA-4D39-BCCB-1E4F101C9B60}" dt="2025-06-12T11:15:10.233" v="286"/>
          <ac:grpSpMkLst>
            <pc:docMk/>
            <pc:sldMk cId="373809350" sldId="346"/>
            <ac:grpSpMk id="1066" creationId="{B8F6BFD5-53A4-44C1-4B6A-BF34BFFEADD1}"/>
          </ac:grpSpMkLst>
        </pc:grpChg>
        <pc:grpChg chg="del mod">
          <ac:chgData name="Kenan Tabinas" userId="aff20947-de81-4ceb-92a7-6c01f7647d35" providerId="ADAL" clId="{D8D575E3-08AA-4D39-BCCB-1E4F101C9B60}" dt="2025-06-12T11:14:26.237" v="266"/>
          <ac:grpSpMkLst>
            <pc:docMk/>
            <pc:sldMk cId="373809350" sldId="346"/>
            <ac:grpSpMk id="1069" creationId="{9A415574-C66B-F3AC-2027-434C6A1A5F1D}"/>
          </ac:grpSpMkLst>
        </pc:grpChg>
        <pc:grpChg chg="del mod">
          <ac:chgData name="Kenan Tabinas" userId="aff20947-de81-4ceb-92a7-6c01f7647d35" providerId="ADAL" clId="{D8D575E3-08AA-4D39-BCCB-1E4F101C9B60}" dt="2025-06-12T11:14:28.951" v="268"/>
          <ac:grpSpMkLst>
            <pc:docMk/>
            <pc:sldMk cId="373809350" sldId="346"/>
            <ac:grpSpMk id="1071" creationId="{F47B5443-A78C-6E71-0F03-FA1CA1889179}"/>
          </ac:grpSpMkLst>
        </pc:grpChg>
        <pc:grpChg chg="del mod">
          <ac:chgData name="Kenan Tabinas" userId="aff20947-de81-4ceb-92a7-6c01f7647d35" providerId="ADAL" clId="{D8D575E3-08AA-4D39-BCCB-1E4F101C9B60}" dt="2025-06-12T11:14:36.719" v="272"/>
          <ac:grpSpMkLst>
            <pc:docMk/>
            <pc:sldMk cId="373809350" sldId="346"/>
            <ac:grpSpMk id="1073" creationId="{80A38C1B-63F7-E702-3366-AD3A915B1517}"/>
          </ac:grpSpMkLst>
        </pc:grpChg>
        <pc:grpChg chg="del mod">
          <ac:chgData name="Kenan Tabinas" userId="aff20947-de81-4ceb-92a7-6c01f7647d35" providerId="ADAL" clId="{D8D575E3-08AA-4D39-BCCB-1E4F101C9B60}" dt="2025-06-12T11:14:38.908" v="277"/>
          <ac:grpSpMkLst>
            <pc:docMk/>
            <pc:sldMk cId="373809350" sldId="346"/>
            <ac:grpSpMk id="1077" creationId="{000E74A7-21F2-6BAC-7A7D-1905DD53308E}"/>
          </ac:grpSpMkLst>
        </pc:grpChg>
        <pc:grpChg chg="del mod">
          <ac:chgData name="Kenan Tabinas" userId="aff20947-de81-4ceb-92a7-6c01f7647d35" providerId="ADAL" clId="{D8D575E3-08AA-4D39-BCCB-1E4F101C9B60}" dt="2025-06-12T11:14:41.519" v="282"/>
          <ac:grpSpMkLst>
            <pc:docMk/>
            <pc:sldMk cId="373809350" sldId="346"/>
            <ac:grpSpMk id="1082" creationId="{3F2E2025-5865-746C-0AA4-3AC861946719}"/>
          </ac:grpSpMkLst>
        </pc:grpChg>
        <pc:grpChg chg="mod">
          <ac:chgData name="Kenan Tabinas" userId="aff20947-de81-4ceb-92a7-6c01f7647d35" providerId="ADAL" clId="{D8D575E3-08AA-4D39-BCCB-1E4F101C9B60}" dt="2025-06-12T11:14:41.519" v="282"/>
          <ac:grpSpMkLst>
            <pc:docMk/>
            <pc:sldMk cId="373809350" sldId="346"/>
            <ac:grpSpMk id="1087" creationId="{3F66E328-DB4B-E4D4-35FA-1F0C7FD5FCDD}"/>
          </ac:grpSpMkLst>
        </pc:grpChg>
        <pc:grpChg chg="del mod">
          <ac:chgData name="Kenan Tabinas" userId="aff20947-de81-4ceb-92a7-6c01f7647d35" providerId="ADAL" clId="{D8D575E3-08AA-4D39-BCCB-1E4F101C9B60}" dt="2025-06-12T11:15:13.817" v="289"/>
          <ac:grpSpMkLst>
            <pc:docMk/>
            <pc:sldMk cId="373809350" sldId="346"/>
            <ac:grpSpMk id="1091" creationId="{19564B83-D626-E0E1-C94E-AA201314E862}"/>
          </ac:grpSpMkLst>
        </pc:grpChg>
        <pc:grpChg chg="mod">
          <ac:chgData name="Kenan Tabinas" userId="aff20947-de81-4ceb-92a7-6c01f7647d35" providerId="ADAL" clId="{D8D575E3-08AA-4D39-BCCB-1E4F101C9B60}" dt="2025-06-12T11:15:13.817" v="289"/>
          <ac:grpSpMkLst>
            <pc:docMk/>
            <pc:sldMk cId="373809350" sldId="346"/>
            <ac:grpSpMk id="1094" creationId="{12B68B52-E87C-4C5D-C829-87406924A044}"/>
          </ac:grpSpMkLst>
        </pc:grpChg>
        <pc:grpChg chg="mod">
          <ac:chgData name="Kenan Tabinas" userId="aff20947-de81-4ceb-92a7-6c01f7647d35" providerId="ADAL" clId="{D8D575E3-08AA-4D39-BCCB-1E4F101C9B60}" dt="2025-06-12T11:16:55.951" v="302"/>
          <ac:grpSpMkLst>
            <pc:docMk/>
            <pc:sldMk cId="373809350" sldId="346"/>
            <ac:grpSpMk id="1099" creationId="{0FB68A55-FF2D-3CFA-B310-CA24BFED0544}"/>
          </ac:grpSpMkLst>
        </pc:grpChg>
        <pc:grpChg chg="add del mod">
          <ac:chgData name="Kenan Tabinas" userId="aff20947-de81-4ceb-92a7-6c01f7647d35" providerId="ADAL" clId="{D8D575E3-08AA-4D39-BCCB-1E4F101C9B60}" dt="2025-06-12T11:17:11.084" v="321"/>
          <ac:grpSpMkLst>
            <pc:docMk/>
            <pc:sldMk cId="373809350" sldId="346"/>
            <ac:grpSpMk id="1113" creationId="{534B7AC0-4858-9966-599D-42F2890572E6}"/>
          </ac:grpSpMkLst>
        </pc:grpChg>
        <pc:grpChg chg="add del mod">
          <ac:chgData name="Kenan Tabinas" userId="aff20947-de81-4ceb-92a7-6c01f7647d35" providerId="ADAL" clId="{D8D575E3-08AA-4D39-BCCB-1E4F101C9B60}" dt="2025-06-12T11:17:11.084" v="321"/>
          <ac:grpSpMkLst>
            <pc:docMk/>
            <pc:sldMk cId="373809350" sldId="346"/>
            <ac:grpSpMk id="1114" creationId="{B9DEF7E1-C19C-93C7-6450-5B7687403D40}"/>
          </ac:grpSpMkLst>
        </pc:grpChg>
        <pc:grpChg chg="mod">
          <ac:chgData name="Kenan Tabinas" userId="aff20947-de81-4ceb-92a7-6c01f7647d35" providerId="ADAL" clId="{D8D575E3-08AA-4D39-BCCB-1E4F101C9B60}" dt="2025-06-12T11:17:10.822" v="319"/>
          <ac:grpSpMkLst>
            <pc:docMk/>
            <pc:sldMk cId="373809350" sldId="346"/>
            <ac:grpSpMk id="1116" creationId="{667216F8-FE13-2BE1-73C4-B62743B995C6}"/>
          </ac:grpSpMkLst>
        </pc:grpChg>
        <pc:grpChg chg="del mod">
          <ac:chgData name="Kenan Tabinas" userId="aff20947-de81-4ceb-92a7-6c01f7647d35" providerId="ADAL" clId="{D8D575E3-08AA-4D39-BCCB-1E4F101C9B60}" dt="2025-06-12T11:17:21.148" v="337"/>
          <ac:grpSpMkLst>
            <pc:docMk/>
            <pc:sldMk cId="373809350" sldId="346"/>
            <ac:grpSpMk id="1119" creationId="{BB84140A-73D7-909D-3509-D93F708B5ECA}"/>
          </ac:grpSpMkLst>
        </pc:grpChg>
        <pc:grpChg chg="del mod">
          <ac:chgData name="Kenan Tabinas" userId="aff20947-de81-4ceb-92a7-6c01f7647d35" providerId="ADAL" clId="{D8D575E3-08AA-4D39-BCCB-1E4F101C9B60}" dt="2025-06-12T11:17:22.149" v="339"/>
          <ac:grpSpMkLst>
            <pc:docMk/>
            <pc:sldMk cId="373809350" sldId="346"/>
            <ac:grpSpMk id="1122" creationId="{9AF70263-2EFA-F64C-8F6F-859E0B685FBA}"/>
          </ac:grpSpMkLst>
        </pc:grpChg>
        <pc:grpChg chg="del mod">
          <ac:chgData name="Kenan Tabinas" userId="aff20947-de81-4ceb-92a7-6c01f7647d35" providerId="ADAL" clId="{D8D575E3-08AA-4D39-BCCB-1E4F101C9B60}" dt="2025-06-12T11:17:24.269" v="342"/>
          <ac:grpSpMkLst>
            <pc:docMk/>
            <pc:sldMk cId="373809350" sldId="346"/>
            <ac:grpSpMk id="1124" creationId="{00BFBAC4-E821-9666-F020-76DBA13A26A8}"/>
          </ac:grpSpMkLst>
        </pc:grpChg>
        <pc:grpChg chg="add del mod">
          <ac:chgData name="Kenan Tabinas" userId="aff20947-de81-4ceb-92a7-6c01f7647d35" providerId="ADAL" clId="{D8D575E3-08AA-4D39-BCCB-1E4F101C9B60}" dt="2025-06-12T11:17:34.874" v="350"/>
          <ac:grpSpMkLst>
            <pc:docMk/>
            <pc:sldMk cId="373809350" sldId="346"/>
            <ac:grpSpMk id="1127" creationId="{A803A28C-8997-8AA9-A037-92ABDA187A48}"/>
          </ac:grpSpMkLst>
        </pc:grpChg>
        <pc:grpChg chg="mod">
          <ac:chgData name="Kenan Tabinas" userId="aff20947-de81-4ceb-92a7-6c01f7647d35" providerId="ADAL" clId="{D8D575E3-08AA-4D39-BCCB-1E4F101C9B60}" dt="2025-06-12T11:17:31.849" v="347"/>
          <ac:grpSpMkLst>
            <pc:docMk/>
            <pc:sldMk cId="373809350" sldId="346"/>
            <ac:grpSpMk id="1130" creationId="{D45E30A6-4751-1DA9-EEBD-979928734C05}"/>
          </ac:grpSpMkLst>
        </pc:grpChg>
        <pc:grpChg chg="del mod">
          <ac:chgData name="Kenan Tabinas" userId="aff20947-de81-4ceb-92a7-6c01f7647d35" providerId="ADAL" clId="{D8D575E3-08AA-4D39-BCCB-1E4F101C9B60}" dt="2025-06-12T11:17:37.403" v="353"/>
          <ac:grpSpMkLst>
            <pc:docMk/>
            <pc:sldMk cId="373809350" sldId="346"/>
            <ac:grpSpMk id="1133" creationId="{498643A0-1C6A-CBF7-4D63-FEDF04A2BDA5}"/>
          </ac:grpSpMkLst>
        </pc:grpChg>
        <pc:grpChg chg="del mod">
          <ac:chgData name="Kenan Tabinas" userId="aff20947-de81-4ceb-92a7-6c01f7647d35" providerId="ADAL" clId="{D8D575E3-08AA-4D39-BCCB-1E4F101C9B60}" dt="2025-06-12T11:17:42.471" v="356"/>
          <ac:grpSpMkLst>
            <pc:docMk/>
            <pc:sldMk cId="373809350" sldId="346"/>
            <ac:grpSpMk id="1136" creationId="{700298CC-F06B-B9A1-10D2-7AA61778D711}"/>
          </ac:grpSpMkLst>
        </pc:grpChg>
        <pc:grpChg chg="mod">
          <ac:chgData name="Kenan Tabinas" userId="aff20947-de81-4ceb-92a7-6c01f7647d35" providerId="ADAL" clId="{D8D575E3-08AA-4D39-BCCB-1E4F101C9B60}" dt="2025-06-12T11:17:42.471" v="356"/>
          <ac:grpSpMkLst>
            <pc:docMk/>
            <pc:sldMk cId="373809350" sldId="346"/>
            <ac:grpSpMk id="1139" creationId="{54868235-DF7B-23CF-8B52-6FB906868E0C}"/>
          </ac:grpSpMkLst>
        </pc:grpChg>
        <pc:picChg chg="del">
          <ac:chgData name="Kenan Tabinas" userId="aff20947-de81-4ceb-92a7-6c01f7647d35" providerId="ADAL" clId="{D8D575E3-08AA-4D39-BCCB-1E4F101C9B60}" dt="2025-06-12T11:07:55.006" v="115" actId="478"/>
          <ac:picMkLst>
            <pc:docMk/>
            <pc:sldMk cId="373809350" sldId="346"/>
            <ac:picMk id="1026" creationId="{3B655BBB-C0DB-EF59-6034-D3E53F94A713}"/>
          </ac:picMkLst>
        </pc:picChg>
        <pc:picChg chg="del">
          <ac:chgData name="Kenan Tabinas" userId="aff20947-de81-4ceb-92a7-6c01f7647d35" providerId="ADAL" clId="{D8D575E3-08AA-4D39-BCCB-1E4F101C9B60}" dt="2025-06-12T11:07:55.006" v="115" actId="478"/>
          <ac:picMkLst>
            <pc:docMk/>
            <pc:sldMk cId="373809350" sldId="346"/>
            <ac:picMk id="1028" creationId="{9221CB18-2201-A181-66A0-768497DB769B}"/>
          </ac:picMkLst>
        </pc:picChg>
        <pc:picChg chg="del">
          <ac:chgData name="Kenan Tabinas" userId="aff20947-de81-4ceb-92a7-6c01f7647d35" providerId="ADAL" clId="{D8D575E3-08AA-4D39-BCCB-1E4F101C9B60}" dt="2025-06-12T11:07:55.006" v="115" actId="478"/>
          <ac:picMkLst>
            <pc:docMk/>
            <pc:sldMk cId="373809350" sldId="346"/>
            <ac:picMk id="1030" creationId="{776FB8D4-3623-EA8E-0E56-D0CFCC1C3E7E}"/>
          </ac:picMkLst>
        </pc:picChg>
        <pc:picChg chg="del">
          <ac:chgData name="Kenan Tabinas" userId="aff20947-de81-4ceb-92a7-6c01f7647d35" providerId="ADAL" clId="{D8D575E3-08AA-4D39-BCCB-1E4F101C9B60}" dt="2025-06-12T11:07:55.006" v="115" actId="478"/>
          <ac:picMkLst>
            <pc:docMk/>
            <pc:sldMk cId="373809350" sldId="346"/>
            <ac:picMk id="1034" creationId="{6A6A3FA7-9D6E-74A9-B30E-0CFE4B857A50}"/>
          </ac:picMkLst>
        </pc:picChg>
        <pc:inkChg chg="add del mod">
          <ac:chgData name="Kenan Tabinas" userId="aff20947-de81-4ceb-92a7-6c01f7647d35" providerId="ADAL" clId="{D8D575E3-08AA-4D39-BCCB-1E4F101C9B60}" dt="2025-06-12T11:08:31.498" v="123" actId="9405"/>
          <ac:inkMkLst>
            <pc:docMk/>
            <pc:sldMk cId="373809350" sldId="346"/>
            <ac:inkMk id="5" creationId="{C17C790A-956A-0F78-E9D2-6270C08CE13A}"/>
          </ac:inkMkLst>
        </pc:inkChg>
        <pc:inkChg chg="add del mod">
          <ac:chgData name="Kenan Tabinas" userId="aff20947-de81-4ceb-92a7-6c01f7647d35" providerId="ADAL" clId="{D8D575E3-08AA-4D39-BCCB-1E4F101C9B60}" dt="2025-06-12T11:08:31.362" v="122" actId="9405"/>
          <ac:inkMkLst>
            <pc:docMk/>
            <pc:sldMk cId="373809350" sldId="346"/>
            <ac:inkMk id="6" creationId="{DBA73D0D-7CF1-595F-21F8-C8C155C3354D}"/>
          </ac:inkMkLst>
        </pc:inkChg>
        <pc:inkChg chg="add del mod">
          <ac:chgData name="Kenan Tabinas" userId="aff20947-de81-4ceb-92a7-6c01f7647d35" providerId="ADAL" clId="{D8D575E3-08AA-4D39-BCCB-1E4F101C9B60}" dt="2025-06-12T11:08:31.193" v="121"/>
          <ac:inkMkLst>
            <pc:docMk/>
            <pc:sldMk cId="373809350" sldId="346"/>
            <ac:inkMk id="7" creationId="{D34B89EC-F348-E59B-8889-BAE2D10E9E73}"/>
          </ac:inkMkLst>
        </pc:inkChg>
        <pc:inkChg chg="add del mod">
          <ac:chgData name="Kenan Tabinas" userId="aff20947-de81-4ceb-92a7-6c01f7647d35" providerId="ADAL" clId="{D8D575E3-08AA-4D39-BCCB-1E4F101C9B60}" dt="2025-06-12T11:08:51.733" v="129" actId="9405"/>
          <ac:inkMkLst>
            <pc:docMk/>
            <pc:sldMk cId="373809350" sldId="346"/>
            <ac:inkMk id="9" creationId="{CEC466FD-5C3F-4F54-8B6A-4DB9A6611F6A}"/>
          </ac:inkMkLst>
        </pc:inkChg>
        <pc:inkChg chg="add del mod">
          <ac:chgData name="Kenan Tabinas" userId="aff20947-de81-4ceb-92a7-6c01f7647d35" providerId="ADAL" clId="{D8D575E3-08AA-4D39-BCCB-1E4F101C9B60}" dt="2025-06-12T11:08:49.825" v="128"/>
          <ac:inkMkLst>
            <pc:docMk/>
            <pc:sldMk cId="373809350" sldId="346"/>
            <ac:inkMk id="10" creationId="{A5406A03-D81D-F082-DD35-F8F1DABA4A1F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12" creationId="{C7B55094-B053-24D6-2080-55370160850A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13" creationId="{E9BB327D-5320-8ED6-C142-FFDD14AD37E5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15" creationId="{91CC01C3-13DB-0465-B773-AF852D2B947B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17" creationId="{8F2EC30B-D592-6350-5470-3084DAA6180C}"/>
          </ac:inkMkLst>
        </pc:inkChg>
        <pc:inkChg chg="add del mod">
          <ac:chgData name="Kenan Tabinas" userId="aff20947-de81-4ceb-92a7-6c01f7647d35" providerId="ADAL" clId="{D8D575E3-08AA-4D39-BCCB-1E4F101C9B60}" dt="2025-06-12T11:08:58.694" v="139"/>
          <ac:inkMkLst>
            <pc:docMk/>
            <pc:sldMk cId="373809350" sldId="346"/>
            <ac:inkMk id="18" creationId="{E1662D1B-D1D2-CF88-9D75-4DD11E575448}"/>
          </ac:inkMkLst>
        </pc:inkChg>
        <pc:inkChg chg="add mod">
          <ac:chgData name="Kenan Tabinas" userId="aff20947-de81-4ceb-92a7-6c01f7647d35" providerId="ADAL" clId="{D8D575E3-08AA-4D39-BCCB-1E4F101C9B60}" dt="2025-06-12T11:09:00.810" v="141"/>
          <ac:inkMkLst>
            <pc:docMk/>
            <pc:sldMk cId="373809350" sldId="346"/>
            <ac:inkMk id="20" creationId="{F5CA815E-B3F8-F223-3EED-CB5F5A4CAC0E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22" creationId="{4C5E137E-D59E-3698-209F-531955571484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23" creationId="{4E51B8F2-ED04-E378-51A2-3F4D677EE1C7}"/>
          </ac:inkMkLst>
        </pc:inkChg>
        <pc:inkChg chg="add del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24" creationId="{67740633-EBB8-CC59-D4A2-B551180B5D13}"/>
          </ac:inkMkLst>
        </pc:inkChg>
        <pc:inkChg chg="add del mod">
          <ac:chgData name="Kenan Tabinas" userId="aff20947-de81-4ceb-92a7-6c01f7647d35" providerId="ADAL" clId="{D8D575E3-08AA-4D39-BCCB-1E4F101C9B60}" dt="2025-06-12T11:09:23.360" v="155" actId="9405"/>
          <ac:inkMkLst>
            <pc:docMk/>
            <pc:sldMk cId="373809350" sldId="346"/>
            <ac:inkMk id="26" creationId="{9B0E9FE6-EF01-035C-3E84-7991A4A6B45F}"/>
          </ac:inkMkLst>
        </pc:inkChg>
        <pc:inkChg chg="add del mod">
          <ac:chgData name="Kenan Tabinas" userId="aff20947-de81-4ceb-92a7-6c01f7647d35" providerId="ADAL" clId="{D8D575E3-08AA-4D39-BCCB-1E4F101C9B60}" dt="2025-06-12T11:09:23.083" v="154" actId="9405"/>
          <ac:inkMkLst>
            <pc:docMk/>
            <pc:sldMk cId="373809350" sldId="346"/>
            <ac:inkMk id="27" creationId="{8781B82C-2E25-2929-8B23-EAE73CD4EABC}"/>
          </ac:inkMkLst>
        </pc:inkChg>
        <pc:inkChg chg="add del mod">
          <ac:chgData name="Kenan Tabinas" userId="aff20947-de81-4ceb-92a7-6c01f7647d35" providerId="ADAL" clId="{D8D575E3-08AA-4D39-BCCB-1E4F101C9B60}" dt="2025-06-12T11:09:22.688" v="153" actId="9405"/>
          <ac:inkMkLst>
            <pc:docMk/>
            <pc:sldMk cId="373809350" sldId="346"/>
            <ac:inkMk id="28" creationId="{2B1C779F-EC3A-4B37-A5F2-BBFE8A321D8A}"/>
          </ac:inkMkLst>
        </pc:inkChg>
        <pc:inkChg chg="add del mod">
          <ac:chgData name="Kenan Tabinas" userId="aff20947-de81-4ceb-92a7-6c01f7647d35" providerId="ADAL" clId="{D8D575E3-08AA-4D39-BCCB-1E4F101C9B60}" dt="2025-06-12T11:09:22.480" v="152"/>
          <ac:inkMkLst>
            <pc:docMk/>
            <pc:sldMk cId="373809350" sldId="346"/>
            <ac:inkMk id="29" creationId="{851536D5-5F29-97E9-9A07-C3DE333DD817}"/>
          </ac:inkMkLst>
        </pc:inkChg>
        <pc:inkChg chg="add del mod">
          <ac:chgData name="Kenan Tabinas" userId="aff20947-de81-4ceb-92a7-6c01f7647d35" providerId="ADAL" clId="{D8D575E3-08AA-4D39-BCCB-1E4F101C9B60}" dt="2025-06-12T11:09:34.963" v="169" actId="9405"/>
          <ac:inkMkLst>
            <pc:docMk/>
            <pc:sldMk cId="373809350" sldId="346"/>
            <ac:inkMk id="31" creationId="{B47CE366-91B0-C04D-7D69-0B0FA7C35248}"/>
          </ac:inkMkLst>
        </pc:inkChg>
        <pc:inkChg chg="add del mod">
          <ac:chgData name="Kenan Tabinas" userId="aff20947-de81-4ceb-92a7-6c01f7647d35" providerId="ADAL" clId="{D8D575E3-08AA-4D39-BCCB-1E4F101C9B60}" dt="2025-06-12T11:09:34.775" v="168"/>
          <ac:inkMkLst>
            <pc:docMk/>
            <pc:sldMk cId="373809350" sldId="346"/>
            <ac:inkMk id="32" creationId="{4143D8E6-D228-297E-1F2A-06766D97F121}"/>
          </ac:inkMkLst>
        </pc:inkChg>
        <pc:inkChg chg="add del mod">
          <ac:chgData name="Kenan Tabinas" userId="aff20947-de81-4ceb-92a7-6c01f7647d35" providerId="ADAL" clId="{D8D575E3-08AA-4D39-BCCB-1E4F101C9B60}" dt="2025-06-12T11:09:34.605" v="166"/>
          <ac:inkMkLst>
            <pc:docMk/>
            <pc:sldMk cId="373809350" sldId="346"/>
            <ac:inkMk id="34" creationId="{9456C38C-489D-01B4-BC07-6A13279C5E96}"/>
          </ac:inkMkLst>
        </pc:inkChg>
        <pc:inkChg chg="add del mod">
          <ac:chgData name="Kenan Tabinas" userId="aff20947-de81-4ceb-92a7-6c01f7647d35" providerId="ADAL" clId="{D8D575E3-08AA-4D39-BCCB-1E4F101C9B60}" dt="2025-06-12T11:09:34.439" v="164"/>
          <ac:inkMkLst>
            <pc:docMk/>
            <pc:sldMk cId="373809350" sldId="346"/>
            <ac:inkMk id="36" creationId="{9B427688-9B4C-597A-EC09-286D5B1D70F7}"/>
          </ac:inkMkLst>
        </pc:inkChg>
        <pc:inkChg chg="add del mod">
          <ac:chgData name="Kenan Tabinas" userId="aff20947-de81-4ceb-92a7-6c01f7647d35" providerId="ADAL" clId="{D8D575E3-08AA-4D39-BCCB-1E4F101C9B60}" dt="2025-06-12T11:10:43.451" v="224"/>
          <ac:inkMkLst>
            <pc:docMk/>
            <pc:sldMk cId="373809350" sldId="346"/>
            <ac:inkMk id="38" creationId="{A81F5196-2E10-ADBF-E9B3-2ED7F1517CD1}"/>
          </ac:inkMkLst>
        </pc:inkChg>
        <pc:inkChg chg="add del mod">
          <ac:chgData name="Kenan Tabinas" userId="aff20947-de81-4ceb-92a7-6c01f7647d35" providerId="ADAL" clId="{D8D575E3-08AA-4D39-BCCB-1E4F101C9B60}" dt="2025-06-12T11:10:43.450" v="223"/>
          <ac:inkMkLst>
            <pc:docMk/>
            <pc:sldMk cId="373809350" sldId="346"/>
            <ac:inkMk id="39" creationId="{05A7B05A-4611-9E1F-8F0E-1999E98E94D0}"/>
          </ac:inkMkLst>
        </pc:inkChg>
        <pc:inkChg chg="add del mod">
          <ac:chgData name="Kenan Tabinas" userId="aff20947-de81-4ceb-92a7-6c01f7647d35" providerId="ADAL" clId="{D8D575E3-08AA-4D39-BCCB-1E4F101C9B60}" dt="2025-06-12T11:10:43.452" v="226"/>
          <ac:inkMkLst>
            <pc:docMk/>
            <pc:sldMk cId="373809350" sldId="346"/>
            <ac:inkMk id="41" creationId="{B3FED41C-4F92-D2C5-E199-761E86033BB8}"/>
          </ac:inkMkLst>
        </pc:inkChg>
        <pc:inkChg chg="add del mod">
          <ac:chgData name="Kenan Tabinas" userId="aff20947-de81-4ceb-92a7-6c01f7647d35" providerId="ADAL" clId="{D8D575E3-08AA-4D39-BCCB-1E4F101C9B60}" dt="2025-06-12T11:10:43.455" v="232"/>
          <ac:inkMkLst>
            <pc:docMk/>
            <pc:sldMk cId="373809350" sldId="346"/>
            <ac:inkMk id="43" creationId="{E0A4301D-3B3A-E3DA-4297-0B000CBBA8D7}"/>
          </ac:inkMkLst>
        </pc:inkChg>
        <pc:inkChg chg="add del mod">
          <ac:chgData name="Kenan Tabinas" userId="aff20947-de81-4ceb-92a7-6c01f7647d35" providerId="ADAL" clId="{D8D575E3-08AA-4D39-BCCB-1E4F101C9B60}" dt="2025-06-12T11:10:43.453" v="228"/>
          <ac:inkMkLst>
            <pc:docMk/>
            <pc:sldMk cId="373809350" sldId="346"/>
            <ac:inkMk id="44" creationId="{27C16032-96D5-A9A1-4DF3-5B46E0918764}"/>
          </ac:inkMkLst>
        </pc:inkChg>
        <pc:inkChg chg="add del mod">
          <ac:chgData name="Kenan Tabinas" userId="aff20947-de81-4ceb-92a7-6c01f7647d35" providerId="ADAL" clId="{D8D575E3-08AA-4D39-BCCB-1E4F101C9B60}" dt="2025-06-12T11:09:52.241" v="185"/>
          <ac:inkMkLst>
            <pc:docMk/>
            <pc:sldMk cId="373809350" sldId="346"/>
            <ac:inkMk id="46" creationId="{66701A12-96D9-6ED4-D4CE-4C031CADE64E}"/>
          </ac:inkMkLst>
        </pc:inkChg>
        <pc:inkChg chg="add del mod">
          <ac:chgData name="Kenan Tabinas" userId="aff20947-de81-4ceb-92a7-6c01f7647d35" providerId="ADAL" clId="{D8D575E3-08AA-4D39-BCCB-1E4F101C9B60}" dt="2025-06-12T11:09:56.033" v="189"/>
          <ac:inkMkLst>
            <pc:docMk/>
            <pc:sldMk cId="373809350" sldId="346"/>
            <ac:inkMk id="48" creationId="{1E1F9052-4434-5564-80CD-CD8EABAA0EF3}"/>
          </ac:inkMkLst>
        </pc:inkChg>
        <pc:inkChg chg="add del mod">
          <ac:chgData name="Kenan Tabinas" userId="aff20947-de81-4ceb-92a7-6c01f7647d35" providerId="ADAL" clId="{D8D575E3-08AA-4D39-BCCB-1E4F101C9B60}" dt="2025-06-12T11:10:03.882" v="199" actId="9405"/>
          <ac:inkMkLst>
            <pc:docMk/>
            <pc:sldMk cId="373809350" sldId="346"/>
            <ac:inkMk id="50" creationId="{90A2198B-66F9-90A6-EE66-5C601B1BC1AE}"/>
          </ac:inkMkLst>
        </pc:inkChg>
        <pc:inkChg chg="add del mod">
          <ac:chgData name="Kenan Tabinas" userId="aff20947-de81-4ceb-92a7-6c01f7647d35" providerId="ADAL" clId="{D8D575E3-08AA-4D39-BCCB-1E4F101C9B60}" dt="2025-06-12T11:10:02.628" v="198"/>
          <ac:inkMkLst>
            <pc:docMk/>
            <pc:sldMk cId="373809350" sldId="346"/>
            <ac:inkMk id="51" creationId="{B5105C69-4804-ECD2-9AE1-50FE4B2C64BA}"/>
          </ac:inkMkLst>
        </pc:inkChg>
        <pc:inkChg chg="add del mod">
          <ac:chgData name="Kenan Tabinas" userId="aff20947-de81-4ceb-92a7-6c01f7647d35" providerId="ADAL" clId="{D8D575E3-08AA-4D39-BCCB-1E4F101C9B60}" dt="2025-06-12T11:10:02.485" v="196"/>
          <ac:inkMkLst>
            <pc:docMk/>
            <pc:sldMk cId="373809350" sldId="346"/>
            <ac:inkMk id="53" creationId="{723BD973-2141-A5C7-F513-10E3D8D44F7B}"/>
          </ac:inkMkLst>
        </pc:inkChg>
        <pc:inkChg chg="add del mod">
          <ac:chgData name="Kenan Tabinas" userId="aff20947-de81-4ceb-92a7-6c01f7647d35" providerId="ADAL" clId="{D8D575E3-08AA-4D39-BCCB-1E4F101C9B60}" dt="2025-06-12T11:10:07.766" v="203"/>
          <ac:inkMkLst>
            <pc:docMk/>
            <pc:sldMk cId="373809350" sldId="346"/>
            <ac:inkMk id="55" creationId="{B45C7BDF-2E63-3A06-E7AF-ACA59F242B86}"/>
          </ac:inkMkLst>
        </pc:inkChg>
        <pc:inkChg chg="add del mod">
          <ac:chgData name="Kenan Tabinas" userId="aff20947-de81-4ceb-92a7-6c01f7647d35" providerId="ADAL" clId="{D8D575E3-08AA-4D39-BCCB-1E4F101C9B60}" dt="2025-06-12T11:10:43.452" v="227"/>
          <ac:inkMkLst>
            <pc:docMk/>
            <pc:sldMk cId="373809350" sldId="346"/>
            <ac:inkMk id="57" creationId="{6CEDD502-82A7-D5D6-DC07-5447A6020A9C}"/>
          </ac:inkMkLst>
        </pc:inkChg>
        <pc:inkChg chg="add del mod">
          <ac:chgData name="Kenan Tabinas" userId="aff20947-de81-4ceb-92a7-6c01f7647d35" providerId="ADAL" clId="{D8D575E3-08AA-4D39-BCCB-1E4F101C9B60}" dt="2025-06-12T11:10:43.453" v="229"/>
          <ac:inkMkLst>
            <pc:docMk/>
            <pc:sldMk cId="373809350" sldId="346"/>
            <ac:inkMk id="58" creationId="{AEF6B98F-45BF-4F22-5BD6-BEA22D5F5C9E}"/>
          </ac:inkMkLst>
        </pc:inkChg>
        <pc:inkChg chg="add del mod">
          <ac:chgData name="Kenan Tabinas" userId="aff20947-de81-4ceb-92a7-6c01f7647d35" providerId="ADAL" clId="{D8D575E3-08AA-4D39-BCCB-1E4F101C9B60}" dt="2025-06-12T11:10:43.452" v="225"/>
          <ac:inkMkLst>
            <pc:docMk/>
            <pc:sldMk cId="373809350" sldId="346"/>
            <ac:inkMk id="60" creationId="{72C277D4-0CB9-45DD-ED2A-DCAE355AEB66}"/>
          </ac:inkMkLst>
        </pc:inkChg>
        <pc:inkChg chg="add del mod">
          <ac:chgData name="Kenan Tabinas" userId="aff20947-de81-4ceb-92a7-6c01f7647d35" providerId="ADAL" clId="{D8D575E3-08AA-4D39-BCCB-1E4F101C9B60}" dt="2025-06-12T11:10:43.448" v="221"/>
          <ac:inkMkLst>
            <pc:docMk/>
            <pc:sldMk cId="373809350" sldId="346"/>
            <ac:inkMk id="61" creationId="{74DE510C-E11C-DEA0-71EC-CA3946483480}"/>
          </ac:inkMkLst>
        </pc:inkChg>
        <pc:inkChg chg="add del mod">
          <ac:chgData name="Kenan Tabinas" userId="aff20947-de81-4ceb-92a7-6c01f7647d35" providerId="ADAL" clId="{D8D575E3-08AA-4D39-BCCB-1E4F101C9B60}" dt="2025-06-12T11:10:43.454" v="231"/>
          <ac:inkMkLst>
            <pc:docMk/>
            <pc:sldMk cId="373809350" sldId="346"/>
            <ac:inkMk id="63" creationId="{F4749718-BB86-D614-2AFE-E614FA31CD5E}"/>
          </ac:inkMkLst>
        </pc:inkChg>
        <pc:inkChg chg="add del mod">
          <ac:chgData name="Kenan Tabinas" userId="aff20947-de81-4ceb-92a7-6c01f7647d35" providerId="ADAL" clId="{D8D575E3-08AA-4D39-BCCB-1E4F101C9B60}" dt="2025-06-12T11:10:43.454" v="230"/>
          <ac:inkMkLst>
            <pc:docMk/>
            <pc:sldMk cId="373809350" sldId="346"/>
            <ac:inkMk id="1024" creationId="{A3F0DDFD-BCDE-5D75-8220-6D4BA927F4A6}"/>
          </ac:inkMkLst>
        </pc:inkChg>
        <pc:inkChg chg="add del mod">
          <ac:chgData name="Kenan Tabinas" userId="aff20947-de81-4ceb-92a7-6c01f7647d35" providerId="ADAL" clId="{D8D575E3-08AA-4D39-BCCB-1E4F101C9B60}" dt="2025-06-12T11:10:43.455" v="233"/>
          <ac:inkMkLst>
            <pc:docMk/>
            <pc:sldMk cId="373809350" sldId="346"/>
            <ac:inkMk id="1025" creationId="{F971B8A8-59AF-9CFF-A78E-30647B2D2FCE}"/>
          </ac:inkMkLst>
        </pc:inkChg>
        <pc:inkChg chg="add del mod">
          <ac:chgData name="Kenan Tabinas" userId="aff20947-de81-4ceb-92a7-6c01f7647d35" providerId="ADAL" clId="{D8D575E3-08AA-4D39-BCCB-1E4F101C9B60}" dt="2025-06-12T11:10:43.449" v="222"/>
          <ac:inkMkLst>
            <pc:docMk/>
            <pc:sldMk cId="373809350" sldId="346"/>
            <ac:inkMk id="1029" creationId="{CAF65FBC-96BB-DDF6-5BF1-FB99987CADF2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1032" creationId="{8BDA490D-6536-2A21-DA85-394D912C4ED2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1033" creationId="{E8460759-972F-A95D-7B7E-45399D3B4B6A}"/>
          </ac:inkMkLst>
        </pc:inkChg>
        <pc:inkChg chg="add mod">
          <ac:chgData name="Kenan Tabinas" userId="aff20947-de81-4ceb-92a7-6c01f7647d35" providerId="ADAL" clId="{D8D575E3-08AA-4D39-BCCB-1E4F101C9B60}" dt="2025-06-12T11:10:39.713" v="220"/>
          <ac:inkMkLst>
            <pc:docMk/>
            <pc:sldMk cId="373809350" sldId="346"/>
            <ac:inkMk id="1036" creationId="{11C2DBB3-2695-7E1D-9182-FFC0B5B76E5A}"/>
          </ac:inkMkLst>
        </pc:inkChg>
        <pc:inkChg chg="add mod">
          <ac:chgData name="Kenan Tabinas" userId="aff20947-de81-4ceb-92a7-6c01f7647d35" providerId="ADAL" clId="{D8D575E3-08AA-4D39-BCCB-1E4F101C9B60}" dt="2025-06-12T11:11:11.812" v="248"/>
          <ac:inkMkLst>
            <pc:docMk/>
            <pc:sldMk cId="373809350" sldId="346"/>
            <ac:inkMk id="1038" creationId="{77957B1A-9094-A22D-93FE-1872AFD9D341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39" creationId="{25F5E7E9-68B4-71AC-AA1E-4898E34BF75E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41" creationId="{0DC053E4-3F36-C530-C2C8-39087AC1D813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42" creationId="{C2991958-49D2-B334-072A-12AC96646F8C}"/>
          </ac:inkMkLst>
        </pc:inkChg>
        <pc:inkChg chg="add mod">
          <ac:chgData name="Kenan Tabinas" userId="aff20947-de81-4ceb-92a7-6c01f7647d35" providerId="ADAL" clId="{D8D575E3-08AA-4D39-BCCB-1E4F101C9B60}" dt="2025-06-12T11:11:08.679" v="245"/>
          <ac:inkMkLst>
            <pc:docMk/>
            <pc:sldMk cId="373809350" sldId="346"/>
            <ac:inkMk id="1044" creationId="{6B5CF0ED-2020-0E0C-9BFD-1E3A208A6670}"/>
          </ac:inkMkLst>
        </pc:inkChg>
        <pc:inkChg chg="add mod">
          <ac:chgData name="Kenan Tabinas" userId="aff20947-de81-4ceb-92a7-6c01f7647d35" providerId="ADAL" clId="{D8D575E3-08AA-4D39-BCCB-1E4F101C9B60}" dt="2025-06-12T11:11:04.526" v="242"/>
          <ac:inkMkLst>
            <pc:docMk/>
            <pc:sldMk cId="373809350" sldId="346"/>
            <ac:inkMk id="1045" creationId="{C4768EEB-2829-39E4-65FD-1BF37C14B8EF}"/>
          </ac:inkMkLst>
        </pc:inkChg>
        <pc:inkChg chg="add mod">
          <ac:chgData name="Kenan Tabinas" userId="aff20947-de81-4ceb-92a7-6c01f7647d35" providerId="ADAL" clId="{D8D575E3-08AA-4D39-BCCB-1E4F101C9B60}" dt="2025-06-12T11:11:11.812" v="248"/>
          <ac:inkMkLst>
            <pc:docMk/>
            <pc:sldMk cId="373809350" sldId="346"/>
            <ac:inkMk id="1048" creationId="{F8B23D9B-B3AC-1F76-DCDB-8F0C5172027A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49" creationId="{3A44F085-9DBB-DF88-E0D5-B21C2973199C}"/>
          </ac:inkMkLst>
        </pc:inkChg>
        <pc:inkChg chg="add mod">
          <ac:chgData name="Kenan Tabinas" userId="aff20947-de81-4ceb-92a7-6c01f7647d35" providerId="ADAL" clId="{D8D575E3-08AA-4D39-BCCB-1E4F101C9B60}" dt="2025-06-12T11:11:19.218" v="252"/>
          <ac:inkMkLst>
            <pc:docMk/>
            <pc:sldMk cId="373809350" sldId="346"/>
            <ac:inkMk id="1051" creationId="{1B8D79AC-617F-D00E-A38F-26A0C4538679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52" creationId="{1B1EAFB4-5D83-2F14-2951-0DEDD202E06D}"/>
          </ac:inkMkLst>
        </pc:inkChg>
        <pc:inkChg chg="add">
          <ac:chgData name="Kenan Tabinas" userId="aff20947-de81-4ceb-92a7-6c01f7647d35" providerId="ADAL" clId="{D8D575E3-08AA-4D39-BCCB-1E4F101C9B60}" dt="2025-06-12T11:11:12.265" v="249" actId="9405"/>
          <ac:inkMkLst>
            <pc:docMk/>
            <pc:sldMk cId="373809350" sldId="346"/>
            <ac:inkMk id="1054" creationId="{7B104232-25B3-A151-F386-4116E5ABFBEF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55" creationId="{F233F38C-CBAD-C0BC-C505-992FCBCA97E4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56" creationId="{6B6429F5-269B-CE81-B866-E14364A1FE96}"/>
          </ac:inkMkLst>
        </pc:inkChg>
        <pc:inkChg chg="add mod">
          <ac:chgData name="Kenan Tabinas" userId="aff20947-de81-4ceb-92a7-6c01f7647d35" providerId="ADAL" clId="{D8D575E3-08AA-4D39-BCCB-1E4F101C9B60}" dt="2025-06-12T11:11:20.215" v="254"/>
          <ac:inkMkLst>
            <pc:docMk/>
            <pc:sldMk cId="373809350" sldId="346"/>
            <ac:inkMk id="1058" creationId="{14555BE4-7A90-B297-C953-3904E4E91C28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60" creationId="{F07F0A9A-621F-6159-E507-3B93D71D843C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61" creationId="{C61BC4A1-B0A4-7A01-9207-A764A1640113}"/>
          </ac:inkMkLst>
        </pc:inkChg>
        <pc:inkChg chg="add mod">
          <ac:chgData name="Kenan Tabinas" userId="aff20947-de81-4ceb-92a7-6c01f7647d35" providerId="ADAL" clId="{D8D575E3-08AA-4D39-BCCB-1E4F101C9B60}" dt="2025-06-12T11:15:10.233" v="286"/>
          <ac:inkMkLst>
            <pc:docMk/>
            <pc:sldMk cId="373809350" sldId="346"/>
            <ac:inkMk id="1062" creationId="{B6A54477-8539-AE79-25D6-1BDD6C2FA407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64" creationId="{83DD3FD0-1C33-B0C2-DCF3-565CCC744000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65" creationId="{D63BF6F8-2FB2-62B3-EBB4-55082245D4D2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67" creationId="{B6340858-9B41-4ADB-E700-25465C8C5A69}"/>
          </ac:inkMkLst>
        </pc:inkChg>
        <pc:inkChg chg="add mod">
          <ac:chgData name="Kenan Tabinas" userId="aff20947-de81-4ceb-92a7-6c01f7647d35" providerId="ADAL" clId="{D8D575E3-08AA-4D39-BCCB-1E4F101C9B60}" dt="2025-06-12T11:14:36.719" v="272"/>
          <ac:inkMkLst>
            <pc:docMk/>
            <pc:sldMk cId="373809350" sldId="346"/>
            <ac:inkMk id="1068" creationId="{CD5E490D-B18B-53C4-5A63-68E96313F2DE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0" creationId="{6F45D2C9-841A-4A26-85A3-F9D3BB36372D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2" creationId="{05922D33-9637-D177-F50E-D332B26D67E5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4" creationId="{87C6EDD9-44D7-4150-AA15-61551C2161D4}"/>
          </ac:inkMkLst>
        </pc:inkChg>
        <pc:inkChg chg="add mod">
          <ac:chgData name="Kenan Tabinas" userId="aff20947-de81-4ceb-92a7-6c01f7647d35" providerId="ADAL" clId="{D8D575E3-08AA-4D39-BCCB-1E4F101C9B60}" dt="2025-06-12T11:14:38.908" v="277"/>
          <ac:inkMkLst>
            <pc:docMk/>
            <pc:sldMk cId="373809350" sldId="346"/>
            <ac:inkMk id="1075" creationId="{19DC8790-2E5D-618C-578A-062D58EE9CCE}"/>
          </ac:inkMkLst>
        </pc:inkChg>
        <pc:inkChg chg="add mod">
          <ac:chgData name="Kenan Tabinas" userId="aff20947-de81-4ceb-92a7-6c01f7647d35" providerId="ADAL" clId="{D8D575E3-08AA-4D39-BCCB-1E4F101C9B60}" dt="2025-06-12T11:14:36.719" v="272"/>
          <ac:inkMkLst>
            <pc:docMk/>
            <pc:sldMk cId="373809350" sldId="346"/>
            <ac:inkMk id="1076" creationId="{7601ABA4-2152-1525-CB9E-A7F9279F546B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8" creationId="{5718AE53-7CF8-095E-2A33-00288E0CFDD2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79" creationId="{5A6FF656-5F4F-F4AE-CEBD-53BE3B0C4277}"/>
          </ac:inkMkLst>
        </pc:inkChg>
        <pc:inkChg chg="add">
          <ac:chgData name="Kenan Tabinas" userId="aff20947-de81-4ceb-92a7-6c01f7647d35" providerId="ADAL" clId="{D8D575E3-08AA-4D39-BCCB-1E4F101C9B60}" dt="2025-06-12T11:14:38.129" v="275" actId="9405"/>
          <ac:inkMkLst>
            <pc:docMk/>
            <pc:sldMk cId="373809350" sldId="346"/>
            <ac:inkMk id="1080" creationId="{A5C9E858-5736-F1E0-4E4F-792B59841078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81" creationId="{C8D41C93-6D12-2C5C-5226-293492232400}"/>
          </ac:inkMkLst>
        </pc:inkChg>
        <pc:inkChg chg="add">
          <ac:chgData name="Kenan Tabinas" userId="aff20947-de81-4ceb-92a7-6c01f7647d35" providerId="ADAL" clId="{D8D575E3-08AA-4D39-BCCB-1E4F101C9B60}" dt="2025-06-12T11:14:39.514" v="278" actId="9405"/>
          <ac:inkMkLst>
            <pc:docMk/>
            <pc:sldMk cId="373809350" sldId="346"/>
            <ac:inkMk id="1083" creationId="{CD888EA7-3548-504F-D147-9A9BFC38A1A8}"/>
          </ac:inkMkLst>
        </pc:inkChg>
        <pc:inkChg chg="add mod">
          <ac:chgData name="Kenan Tabinas" userId="aff20947-de81-4ceb-92a7-6c01f7647d35" providerId="ADAL" clId="{D8D575E3-08AA-4D39-BCCB-1E4F101C9B60}" dt="2025-06-12T11:14:41.519" v="282"/>
          <ac:inkMkLst>
            <pc:docMk/>
            <pc:sldMk cId="373809350" sldId="346"/>
            <ac:inkMk id="1084" creationId="{137F263C-4A16-AE8A-540E-4DDB5467F2E1}"/>
          </ac:inkMkLst>
        </pc:inkChg>
        <pc:inkChg chg="add">
          <ac:chgData name="Kenan Tabinas" userId="aff20947-de81-4ceb-92a7-6c01f7647d35" providerId="ADAL" clId="{D8D575E3-08AA-4D39-BCCB-1E4F101C9B60}" dt="2025-06-12T11:14:40.371" v="280" actId="9405"/>
          <ac:inkMkLst>
            <pc:docMk/>
            <pc:sldMk cId="373809350" sldId="346"/>
            <ac:inkMk id="1085" creationId="{3E5574B7-8F93-DFA8-6C8A-111364CE753E}"/>
          </ac:inkMkLst>
        </pc:inkChg>
        <pc:inkChg chg="add">
          <ac:chgData name="Kenan Tabinas" userId="aff20947-de81-4ceb-92a7-6c01f7647d35" providerId="ADAL" clId="{D8D575E3-08AA-4D39-BCCB-1E4F101C9B60}" dt="2025-06-12T11:14:40.870" v="281" actId="9405"/>
          <ac:inkMkLst>
            <pc:docMk/>
            <pc:sldMk cId="373809350" sldId="346"/>
            <ac:inkMk id="1086" creationId="{0C4641E5-66AA-4D2B-A8CC-62506FC37318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88" creationId="{C61F0CAB-6604-0CA3-7B4E-D4EE60980C7B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89" creationId="{2EA9EF0D-DAD0-5BE6-6D5D-1E7EC3019EBB}"/>
          </ac:inkMkLst>
        </pc:inkChg>
        <pc:inkChg chg="add mod">
          <ac:chgData name="Kenan Tabinas" userId="aff20947-de81-4ceb-92a7-6c01f7647d35" providerId="ADAL" clId="{D8D575E3-08AA-4D39-BCCB-1E4F101C9B60}" dt="2025-06-12T11:15:10.233" v="286"/>
          <ac:inkMkLst>
            <pc:docMk/>
            <pc:sldMk cId="373809350" sldId="346"/>
            <ac:inkMk id="1090" creationId="{B420AA98-EA5C-5673-42D6-C21B58161626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92" creationId="{CD39F3B9-C719-288A-A235-346F5AAC363D}"/>
          </ac:inkMkLst>
        </pc:inkChg>
        <pc:inkChg chg="add mod">
          <ac:chgData name="Kenan Tabinas" userId="aff20947-de81-4ceb-92a7-6c01f7647d35" providerId="ADAL" clId="{D8D575E3-08AA-4D39-BCCB-1E4F101C9B60}" dt="2025-06-12T11:15:13.817" v="289"/>
          <ac:inkMkLst>
            <pc:docMk/>
            <pc:sldMk cId="373809350" sldId="346"/>
            <ac:inkMk id="1093" creationId="{E274A918-49AB-EADA-A02D-ECE4445F676C}"/>
          </ac:inkMkLst>
        </pc:inkChg>
        <pc:inkChg chg="add del">
          <ac:chgData name="Kenan Tabinas" userId="aff20947-de81-4ceb-92a7-6c01f7647d35" providerId="ADAL" clId="{D8D575E3-08AA-4D39-BCCB-1E4F101C9B60}" dt="2025-06-12T11:17:14.240" v="331" actId="9405"/>
          <ac:inkMkLst>
            <pc:docMk/>
            <pc:sldMk cId="373809350" sldId="346"/>
            <ac:inkMk id="1095" creationId="{7F1BBEF4-F3B0-A6CF-15A9-AD1B85E4EC95}"/>
          </ac:inkMkLst>
        </pc:inkChg>
        <pc:inkChg chg="add del mod">
          <ac:chgData name="Kenan Tabinas" userId="aff20947-de81-4ceb-92a7-6c01f7647d35" providerId="ADAL" clId="{D8D575E3-08AA-4D39-BCCB-1E4F101C9B60}" dt="2025-06-12T11:16:56.679" v="304" actId="9405"/>
          <ac:inkMkLst>
            <pc:docMk/>
            <pc:sldMk cId="373809350" sldId="346"/>
            <ac:inkMk id="1096" creationId="{2F5DE336-2D78-A738-DA0B-C22EF0E15C9F}"/>
          </ac:inkMkLst>
        </pc:inkChg>
        <pc:inkChg chg="add del mod">
          <ac:chgData name="Kenan Tabinas" userId="aff20947-de81-4ceb-92a7-6c01f7647d35" providerId="ADAL" clId="{D8D575E3-08AA-4D39-BCCB-1E4F101C9B60}" dt="2025-06-12T11:16:56.259" v="303" actId="9405"/>
          <ac:inkMkLst>
            <pc:docMk/>
            <pc:sldMk cId="373809350" sldId="346"/>
            <ac:inkMk id="1097" creationId="{EAB489CA-81D5-553B-4734-52DBD2D2E3EF}"/>
          </ac:inkMkLst>
        </pc:inkChg>
        <pc:inkChg chg="add del mod">
          <ac:chgData name="Kenan Tabinas" userId="aff20947-de81-4ceb-92a7-6c01f7647d35" providerId="ADAL" clId="{D8D575E3-08AA-4D39-BCCB-1E4F101C9B60}" dt="2025-06-12T11:16:55.951" v="302"/>
          <ac:inkMkLst>
            <pc:docMk/>
            <pc:sldMk cId="373809350" sldId="346"/>
            <ac:inkMk id="1098" creationId="{5CBBA6AF-6595-BB24-D3DC-48943582ACF6}"/>
          </ac:inkMkLst>
        </pc:inkChg>
        <pc:inkChg chg="add del">
          <ac:chgData name="Kenan Tabinas" userId="aff20947-de81-4ceb-92a7-6c01f7647d35" providerId="ADAL" clId="{D8D575E3-08AA-4D39-BCCB-1E4F101C9B60}" dt="2025-06-12T11:16:55.461" v="300" actId="9405"/>
          <ac:inkMkLst>
            <pc:docMk/>
            <pc:sldMk cId="373809350" sldId="346"/>
            <ac:inkMk id="1100" creationId="{7201F3EE-A564-8AD4-1291-B082E1AF2EF9}"/>
          </ac:inkMkLst>
        </pc:inkChg>
        <pc:inkChg chg="add del">
          <ac:chgData name="Kenan Tabinas" userId="aff20947-de81-4ceb-92a7-6c01f7647d35" providerId="ADAL" clId="{D8D575E3-08AA-4D39-BCCB-1E4F101C9B60}" dt="2025-06-12T11:16:55.234" v="299" actId="9405"/>
          <ac:inkMkLst>
            <pc:docMk/>
            <pc:sldMk cId="373809350" sldId="346"/>
            <ac:inkMk id="1101" creationId="{FAE8C970-2664-F7C4-0D4D-365C243D032E}"/>
          </ac:inkMkLst>
        </pc:inkChg>
        <pc:inkChg chg="add del">
          <ac:chgData name="Kenan Tabinas" userId="aff20947-de81-4ceb-92a7-6c01f7647d35" providerId="ADAL" clId="{D8D575E3-08AA-4D39-BCCB-1E4F101C9B60}" dt="2025-06-12T11:16:54.982" v="298" actId="9405"/>
          <ac:inkMkLst>
            <pc:docMk/>
            <pc:sldMk cId="373809350" sldId="346"/>
            <ac:inkMk id="1102" creationId="{B4AC475F-3057-26BB-5DED-B53DFFF3EC25}"/>
          </ac:inkMkLst>
        </pc:inkChg>
        <pc:inkChg chg="add del mod">
          <ac:chgData name="Kenan Tabinas" userId="aff20947-de81-4ceb-92a7-6c01f7647d35" providerId="ADAL" clId="{D8D575E3-08AA-4D39-BCCB-1E4F101C9B60}" dt="2025-06-12T11:17:13.838" v="330" actId="9405"/>
          <ac:inkMkLst>
            <pc:docMk/>
            <pc:sldMk cId="373809350" sldId="346"/>
            <ac:inkMk id="1103" creationId="{CF2B6AB2-3647-2E12-BF3A-EC85ACE6B8CE}"/>
          </ac:inkMkLst>
        </pc:inkChg>
        <pc:inkChg chg="add del mod">
          <ac:chgData name="Kenan Tabinas" userId="aff20947-de81-4ceb-92a7-6c01f7647d35" providerId="ADAL" clId="{D8D575E3-08AA-4D39-BCCB-1E4F101C9B60}" dt="2025-06-12T11:17:13.519" v="329" actId="9405"/>
          <ac:inkMkLst>
            <pc:docMk/>
            <pc:sldMk cId="373809350" sldId="346"/>
            <ac:inkMk id="1104" creationId="{6490B338-F615-F979-1C14-C780AB13F17F}"/>
          </ac:inkMkLst>
        </pc:inkChg>
        <pc:inkChg chg="add del mod">
          <ac:chgData name="Kenan Tabinas" userId="aff20947-de81-4ceb-92a7-6c01f7647d35" providerId="ADAL" clId="{D8D575E3-08AA-4D39-BCCB-1E4F101C9B60}" dt="2025-06-12T11:17:13.232" v="328" actId="9405"/>
          <ac:inkMkLst>
            <pc:docMk/>
            <pc:sldMk cId="373809350" sldId="346"/>
            <ac:inkMk id="1105" creationId="{10C65513-CF77-427F-32FF-7B5D5A011CC4}"/>
          </ac:inkMkLst>
        </pc:inkChg>
        <pc:inkChg chg="add del mod">
          <ac:chgData name="Kenan Tabinas" userId="aff20947-de81-4ceb-92a7-6c01f7647d35" providerId="ADAL" clId="{D8D575E3-08AA-4D39-BCCB-1E4F101C9B60}" dt="2025-06-12T11:17:12.984" v="327" actId="9405"/>
          <ac:inkMkLst>
            <pc:docMk/>
            <pc:sldMk cId="373809350" sldId="346"/>
            <ac:inkMk id="1106" creationId="{9DDF57F1-4D6D-6E28-1381-98FF9D8D4DB9}"/>
          </ac:inkMkLst>
        </pc:inkChg>
        <pc:inkChg chg="add del mod">
          <ac:chgData name="Kenan Tabinas" userId="aff20947-de81-4ceb-92a7-6c01f7647d35" providerId="ADAL" clId="{D8D575E3-08AA-4D39-BCCB-1E4F101C9B60}" dt="2025-06-12T11:17:12.770" v="326" actId="9405"/>
          <ac:inkMkLst>
            <pc:docMk/>
            <pc:sldMk cId="373809350" sldId="346"/>
            <ac:inkMk id="1107" creationId="{4E45E994-ACC8-8EFE-115E-6DA40AB3DD18}"/>
          </ac:inkMkLst>
        </pc:inkChg>
        <pc:inkChg chg="add del mod">
          <ac:chgData name="Kenan Tabinas" userId="aff20947-de81-4ceb-92a7-6c01f7647d35" providerId="ADAL" clId="{D8D575E3-08AA-4D39-BCCB-1E4F101C9B60}" dt="2025-06-12T11:17:12.494" v="325" actId="9405"/>
          <ac:inkMkLst>
            <pc:docMk/>
            <pc:sldMk cId="373809350" sldId="346"/>
            <ac:inkMk id="1108" creationId="{7FDD938E-655A-28AD-01C4-AD055F96C2A3}"/>
          </ac:inkMkLst>
        </pc:inkChg>
        <pc:inkChg chg="add del mod">
          <ac:chgData name="Kenan Tabinas" userId="aff20947-de81-4ceb-92a7-6c01f7647d35" providerId="ADAL" clId="{D8D575E3-08AA-4D39-BCCB-1E4F101C9B60}" dt="2025-06-12T11:17:12.320" v="324" actId="9405"/>
          <ac:inkMkLst>
            <pc:docMk/>
            <pc:sldMk cId="373809350" sldId="346"/>
            <ac:inkMk id="1109" creationId="{F3399F3C-95A0-105D-7B8F-95A5CFBC68B3}"/>
          </ac:inkMkLst>
        </pc:inkChg>
        <pc:inkChg chg="add del mod">
          <ac:chgData name="Kenan Tabinas" userId="aff20947-de81-4ceb-92a7-6c01f7647d35" providerId="ADAL" clId="{D8D575E3-08AA-4D39-BCCB-1E4F101C9B60}" dt="2025-06-12T11:17:11.546" v="323" actId="9405"/>
          <ac:inkMkLst>
            <pc:docMk/>
            <pc:sldMk cId="373809350" sldId="346"/>
            <ac:inkMk id="1110" creationId="{D4CDDEBA-C40E-98CA-82B6-AC469CFE3920}"/>
          </ac:inkMkLst>
        </pc:inkChg>
        <pc:inkChg chg="add del mod">
          <ac:chgData name="Kenan Tabinas" userId="aff20947-de81-4ceb-92a7-6c01f7647d35" providerId="ADAL" clId="{D8D575E3-08AA-4D39-BCCB-1E4F101C9B60}" dt="2025-06-12T11:17:11.338" v="322" actId="9405"/>
          <ac:inkMkLst>
            <pc:docMk/>
            <pc:sldMk cId="373809350" sldId="346"/>
            <ac:inkMk id="1111" creationId="{5394A323-515D-B8DA-7AAE-AF7FF2D5962A}"/>
          </ac:inkMkLst>
        </pc:inkChg>
        <pc:inkChg chg="add del mod">
          <ac:chgData name="Kenan Tabinas" userId="aff20947-de81-4ceb-92a7-6c01f7647d35" providerId="ADAL" clId="{D8D575E3-08AA-4D39-BCCB-1E4F101C9B60}" dt="2025-06-12T11:17:11.084" v="321"/>
          <ac:inkMkLst>
            <pc:docMk/>
            <pc:sldMk cId="373809350" sldId="346"/>
            <ac:inkMk id="1112" creationId="{0B2BAFBC-F6C6-4ECF-8C2D-16368D73E3A2}"/>
          </ac:inkMkLst>
        </pc:inkChg>
        <pc:inkChg chg="add del mod">
          <ac:chgData name="Kenan Tabinas" userId="aff20947-de81-4ceb-92a7-6c01f7647d35" providerId="ADAL" clId="{D8D575E3-08AA-4D39-BCCB-1E4F101C9B60}" dt="2025-06-12T11:17:10.822" v="319"/>
          <ac:inkMkLst>
            <pc:docMk/>
            <pc:sldMk cId="373809350" sldId="346"/>
            <ac:inkMk id="1115" creationId="{58A556DB-2457-D596-3446-3DE4CCC26B18}"/>
          </ac:inkMkLst>
        </pc:inkChg>
        <pc:inkChg chg="add mod">
          <ac:chgData name="Kenan Tabinas" userId="aff20947-de81-4ceb-92a7-6c01f7647d35" providerId="ADAL" clId="{D8D575E3-08AA-4D39-BCCB-1E4F101C9B60}" dt="2025-06-12T11:17:37.403" v="353"/>
          <ac:inkMkLst>
            <pc:docMk/>
            <pc:sldMk cId="373809350" sldId="346"/>
            <ac:inkMk id="1117" creationId="{B86AEA16-8B24-87FD-33A5-E17927BBE755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18" creationId="{27B29BB8-33B9-435A-0F8B-5927EFF91055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20" creationId="{EEB40174-7D97-B4FB-EA53-E7FC5EC12CB3}"/>
          </ac:inkMkLst>
        </pc:inkChg>
        <pc:inkChg chg="add mod">
          <ac:chgData name="Kenan Tabinas" userId="aff20947-de81-4ceb-92a7-6c01f7647d35" providerId="ADAL" clId="{D8D575E3-08AA-4D39-BCCB-1E4F101C9B60}" dt="2025-06-12T11:17:37.403" v="353"/>
          <ac:inkMkLst>
            <pc:docMk/>
            <pc:sldMk cId="373809350" sldId="346"/>
            <ac:inkMk id="1121" creationId="{FE1C08D0-511D-914F-22F4-0627138D99D3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23" creationId="{656CB708-A19D-BCDB-3B8A-15EEC96B267A}"/>
          </ac:inkMkLst>
        </pc:inkChg>
        <pc:inkChg chg="add mod">
          <ac:chgData name="Kenan Tabinas" userId="aff20947-de81-4ceb-92a7-6c01f7647d35" providerId="ADAL" clId="{D8D575E3-08AA-4D39-BCCB-1E4F101C9B60}" dt="2025-06-12T11:17:24.269" v="342"/>
          <ac:inkMkLst>
            <pc:docMk/>
            <pc:sldMk cId="373809350" sldId="346"/>
            <ac:inkMk id="1125" creationId="{7E0A9824-5622-9016-3133-EDD408201826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26" creationId="{24880ED6-D329-4502-5089-5E240877ACF5}"/>
          </ac:inkMkLst>
        </pc:inkChg>
        <pc:inkChg chg="add mod">
          <ac:chgData name="Kenan Tabinas" userId="aff20947-de81-4ceb-92a7-6c01f7647d35" providerId="ADAL" clId="{D8D575E3-08AA-4D39-BCCB-1E4F101C9B60}" dt="2025-06-12T11:17:31.849" v="347"/>
          <ac:inkMkLst>
            <pc:docMk/>
            <pc:sldMk cId="373809350" sldId="346"/>
            <ac:inkMk id="1128" creationId="{7687AF7A-72AF-8812-7C40-E9CFA1530AD8}"/>
          </ac:inkMkLst>
        </pc:inkChg>
        <pc:inkChg chg="add del mod">
          <ac:chgData name="Kenan Tabinas" userId="aff20947-de81-4ceb-92a7-6c01f7647d35" providerId="ADAL" clId="{D8D575E3-08AA-4D39-BCCB-1E4F101C9B60}" dt="2025-06-12T11:17:31.849" v="347"/>
          <ac:inkMkLst>
            <pc:docMk/>
            <pc:sldMk cId="373809350" sldId="346"/>
            <ac:inkMk id="1129" creationId="{8ED7A4AD-8FD5-10A8-613B-7FD1E6BB52AB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31" creationId="{8E5B9373-8B5F-A8B2-91ED-401B971F2A6A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32" creationId="{C0A69C6C-9E70-9259-A0A0-83160C88F0DB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34" creationId="{6456DDD9-689B-BF8D-AE2B-0D88D1FAF65A}"/>
          </ac:inkMkLst>
        </pc:inkChg>
        <pc:inkChg chg="add mod">
          <ac:chgData name="Kenan Tabinas" userId="aff20947-de81-4ceb-92a7-6c01f7647d35" providerId="ADAL" clId="{D8D575E3-08AA-4D39-BCCB-1E4F101C9B60}" dt="2025-06-12T11:17:42.471" v="356"/>
          <ac:inkMkLst>
            <pc:docMk/>
            <pc:sldMk cId="373809350" sldId="346"/>
            <ac:inkMk id="1135" creationId="{C70C06BF-192B-43F3-3452-47E6536E70D7}"/>
          </ac:inkMkLst>
        </pc:inkChg>
        <pc:inkChg chg="add">
          <ac:chgData name="Kenan Tabinas" userId="aff20947-de81-4ceb-92a7-6c01f7647d35" providerId="ADAL" clId="{D8D575E3-08AA-4D39-BCCB-1E4F101C9B60}" dt="2025-06-12T11:17:40.006" v="354" actId="9405"/>
          <ac:inkMkLst>
            <pc:docMk/>
            <pc:sldMk cId="373809350" sldId="346"/>
            <ac:inkMk id="1137" creationId="{C0401246-ACC2-B1DF-FCA4-916984ECE00C}"/>
          </ac:inkMkLst>
        </pc:inkChg>
        <pc:inkChg chg="add">
          <ac:chgData name="Kenan Tabinas" userId="aff20947-de81-4ceb-92a7-6c01f7647d35" providerId="ADAL" clId="{D8D575E3-08AA-4D39-BCCB-1E4F101C9B60}" dt="2025-06-12T11:17:41.685" v="355" actId="9405"/>
          <ac:inkMkLst>
            <pc:docMk/>
            <pc:sldMk cId="373809350" sldId="346"/>
            <ac:inkMk id="1138" creationId="{2DA7BA3C-74CC-ECAE-3B53-293B7B29A32E}"/>
          </ac:inkMkLst>
        </pc:inkChg>
      </pc:sldChg>
      <pc:sldChg chg="addSp delSp modSp add del mod ord">
        <pc:chgData name="Kenan Tabinas" userId="aff20947-de81-4ceb-92a7-6c01f7647d35" providerId="ADAL" clId="{D8D575E3-08AA-4D39-BCCB-1E4F101C9B60}" dt="2025-06-12T12:26:27.146" v="2092" actId="9405"/>
        <pc:sldMkLst>
          <pc:docMk/>
          <pc:sldMk cId="691639715" sldId="347"/>
        </pc:sldMkLst>
        <pc:spChg chg="mod">
          <ac:chgData name="Kenan Tabinas" userId="aff20947-de81-4ceb-92a7-6c01f7647d35" providerId="ADAL" clId="{D8D575E3-08AA-4D39-BCCB-1E4F101C9B60}" dt="2025-06-12T11:23:33.779" v="472" actId="20577"/>
          <ac:spMkLst>
            <pc:docMk/>
            <pc:sldMk cId="691639715" sldId="347"/>
            <ac:spMk id="2" creationId="{BB56C462-0CC5-C45E-4B32-A253ED9F6B1F}"/>
          </ac:spMkLst>
        </pc:spChg>
        <pc:spChg chg="del">
          <ac:chgData name="Kenan Tabinas" userId="aff20947-de81-4ceb-92a7-6c01f7647d35" providerId="ADAL" clId="{D8D575E3-08AA-4D39-BCCB-1E4F101C9B60}" dt="2025-06-12T11:23:46.593" v="473" actId="478"/>
          <ac:spMkLst>
            <pc:docMk/>
            <pc:sldMk cId="691639715" sldId="347"/>
            <ac:spMk id="3" creationId="{35E80C4E-FD6F-1BAE-CBD4-8714216E9488}"/>
          </ac:spMkLst>
        </pc:spChg>
        <pc:grpChg chg="mod">
          <ac:chgData name="Kenan Tabinas" userId="aff20947-de81-4ceb-92a7-6c01f7647d35" providerId="ADAL" clId="{D8D575E3-08AA-4D39-BCCB-1E4F101C9B60}" dt="2025-06-12T11:20:59.803" v="404"/>
          <ac:grpSpMkLst>
            <pc:docMk/>
            <pc:sldMk cId="691639715" sldId="347"/>
            <ac:grpSpMk id="8" creationId="{45E14D47-87AE-F2EA-C416-AC275D7E0AEF}"/>
          </ac:grpSpMkLst>
        </pc:grpChg>
        <pc:grpChg chg="del mod">
          <ac:chgData name="Kenan Tabinas" userId="aff20947-de81-4ceb-92a7-6c01f7647d35" providerId="ADAL" clId="{D8D575E3-08AA-4D39-BCCB-1E4F101C9B60}" dt="2025-06-12T11:21:26.498" v="417"/>
          <ac:grpSpMkLst>
            <pc:docMk/>
            <pc:sldMk cId="691639715" sldId="347"/>
            <ac:grpSpMk id="14" creationId="{124C433D-BFC7-EF85-466E-422AA816E262}"/>
          </ac:grpSpMkLst>
        </pc:grpChg>
        <pc:grpChg chg="mod">
          <ac:chgData name="Kenan Tabinas" userId="aff20947-de81-4ceb-92a7-6c01f7647d35" providerId="ADAL" clId="{D8D575E3-08AA-4D39-BCCB-1E4F101C9B60}" dt="2025-06-12T11:24:17.889" v="479" actId="1076"/>
          <ac:grpSpMkLst>
            <pc:docMk/>
            <pc:sldMk cId="691639715" sldId="347"/>
            <ac:grpSpMk id="21" creationId="{9D1B73E6-DDFA-4B16-014A-B00B10529A45}"/>
          </ac:grpSpMkLst>
        </pc:grpChg>
        <pc:grpChg chg="del mod">
          <ac:chgData name="Kenan Tabinas" userId="aff20947-de81-4ceb-92a7-6c01f7647d35" providerId="ADAL" clId="{D8D575E3-08AA-4D39-BCCB-1E4F101C9B60}" dt="2025-06-12T11:21:30.538" v="420"/>
          <ac:grpSpMkLst>
            <pc:docMk/>
            <pc:sldMk cId="691639715" sldId="347"/>
            <ac:grpSpMk id="29" creationId="{689395C3-B7F0-FD60-AF10-CA116C87B00F}"/>
          </ac:grpSpMkLst>
        </pc:grpChg>
        <pc:grpChg chg="del mod">
          <ac:chgData name="Kenan Tabinas" userId="aff20947-de81-4ceb-92a7-6c01f7647d35" providerId="ADAL" clId="{D8D575E3-08AA-4D39-BCCB-1E4F101C9B60}" dt="2025-06-12T11:21:33.592" v="427"/>
          <ac:grpSpMkLst>
            <pc:docMk/>
            <pc:sldMk cId="691639715" sldId="347"/>
            <ac:grpSpMk id="32" creationId="{F3D934D9-E18D-D5FD-F20A-9E6AF80B58C2}"/>
          </ac:grpSpMkLst>
        </pc:grpChg>
        <pc:grpChg chg="del mod">
          <ac:chgData name="Kenan Tabinas" userId="aff20947-de81-4ceb-92a7-6c01f7647d35" providerId="ADAL" clId="{D8D575E3-08AA-4D39-BCCB-1E4F101C9B60}" dt="2025-06-12T11:21:45.510" v="429"/>
          <ac:grpSpMkLst>
            <pc:docMk/>
            <pc:sldMk cId="691639715" sldId="347"/>
            <ac:grpSpMk id="39" creationId="{32D95EE7-DBA1-C959-A4A3-D22EE93FF52A}"/>
          </ac:grpSpMkLst>
        </pc:grpChg>
        <pc:grpChg chg="del mod">
          <ac:chgData name="Kenan Tabinas" userId="aff20947-de81-4ceb-92a7-6c01f7647d35" providerId="ADAL" clId="{D8D575E3-08AA-4D39-BCCB-1E4F101C9B60}" dt="2025-06-12T11:21:54.535" v="432"/>
          <ac:grpSpMkLst>
            <pc:docMk/>
            <pc:sldMk cId="691639715" sldId="347"/>
            <ac:grpSpMk id="41" creationId="{085274FC-BA3A-46C8-2D04-9B34BF79332C}"/>
          </ac:grpSpMkLst>
        </pc:grpChg>
        <pc:grpChg chg="add del mod">
          <ac:chgData name="Kenan Tabinas" userId="aff20947-de81-4ceb-92a7-6c01f7647d35" providerId="ADAL" clId="{D8D575E3-08AA-4D39-BCCB-1E4F101C9B60}" dt="2025-06-12T11:22:28.676" v="456"/>
          <ac:grpSpMkLst>
            <pc:docMk/>
            <pc:sldMk cId="691639715" sldId="347"/>
            <ac:grpSpMk id="44" creationId="{A181FA68-6C4C-71C4-906D-14097DFB9A65}"/>
          </ac:grpSpMkLst>
        </pc:grpChg>
        <pc:grpChg chg="mod">
          <ac:chgData name="Kenan Tabinas" userId="aff20947-de81-4ceb-92a7-6c01f7647d35" providerId="ADAL" clId="{D8D575E3-08AA-4D39-BCCB-1E4F101C9B60}" dt="2025-06-12T11:21:58.556" v="436"/>
          <ac:grpSpMkLst>
            <pc:docMk/>
            <pc:sldMk cId="691639715" sldId="347"/>
            <ac:grpSpMk id="46" creationId="{67938AF0-9476-78D7-FC7A-FC2CCB014B8C}"/>
          </ac:grpSpMkLst>
        </pc:grpChg>
        <pc:grpChg chg="mod">
          <ac:chgData name="Kenan Tabinas" userId="aff20947-de81-4ceb-92a7-6c01f7647d35" providerId="ADAL" clId="{D8D575E3-08AA-4D39-BCCB-1E4F101C9B60}" dt="2025-06-12T11:22:02.583" v="440"/>
          <ac:grpSpMkLst>
            <pc:docMk/>
            <pc:sldMk cId="691639715" sldId="347"/>
            <ac:grpSpMk id="48" creationId="{C692B0E4-43A5-23FC-FF55-33289FD4C2E6}"/>
          </ac:grpSpMkLst>
        </pc:grpChg>
        <pc:grpChg chg="del mod">
          <ac:chgData name="Kenan Tabinas" userId="aff20947-de81-4ceb-92a7-6c01f7647d35" providerId="ADAL" clId="{D8D575E3-08AA-4D39-BCCB-1E4F101C9B60}" dt="2025-06-12T11:22:31.316" v="459"/>
          <ac:grpSpMkLst>
            <pc:docMk/>
            <pc:sldMk cId="691639715" sldId="347"/>
            <ac:grpSpMk id="51" creationId="{10E1520A-653D-41EE-563C-1EBBE1C57BB6}"/>
          </ac:grpSpMkLst>
        </pc:grpChg>
        <pc:grpChg chg="del mod">
          <ac:chgData name="Kenan Tabinas" userId="aff20947-de81-4ceb-92a7-6c01f7647d35" providerId="ADAL" clId="{D8D575E3-08AA-4D39-BCCB-1E4F101C9B60}" dt="2025-06-12T11:22:37.174" v="462"/>
          <ac:grpSpMkLst>
            <pc:docMk/>
            <pc:sldMk cId="691639715" sldId="347"/>
            <ac:grpSpMk id="54" creationId="{CC756F3A-C2D1-2D2A-0684-80CF602531F9}"/>
          </ac:grpSpMkLst>
        </pc:grpChg>
        <pc:grpChg chg="add del mod">
          <ac:chgData name="Kenan Tabinas" userId="aff20947-de81-4ceb-92a7-6c01f7647d35" providerId="ADAL" clId="{D8D575E3-08AA-4D39-BCCB-1E4F101C9B60}" dt="2025-06-12T11:26:43.488" v="561"/>
          <ac:grpSpMkLst>
            <pc:docMk/>
            <pc:sldMk cId="691639715" sldId="347"/>
            <ac:grpSpMk id="57" creationId="{158F423D-8593-BA67-9EC5-6C0C19C752C2}"/>
          </ac:grpSpMkLst>
        </pc:grpChg>
        <pc:grpChg chg="mod">
          <ac:chgData name="Kenan Tabinas" userId="aff20947-de81-4ceb-92a7-6c01f7647d35" providerId="ADAL" clId="{D8D575E3-08AA-4D39-BCCB-1E4F101C9B60}" dt="2025-06-12T11:24:31.813" v="485"/>
          <ac:grpSpMkLst>
            <pc:docMk/>
            <pc:sldMk cId="691639715" sldId="347"/>
            <ac:grpSpMk id="61" creationId="{D6E7B0E2-BF9C-8414-86DB-0D67FE466F31}"/>
          </ac:grpSpMkLst>
        </pc:grpChg>
        <pc:grpChg chg="mod">
          <ac:chgData name="Kenan Tabinas" userId="aff20947-de81-4ceb-92a7-6c01f7647d35" providerId="ADAL" clId="{D8D575E3-08AA-4D39-BCCB-1E4F101C9B60}" dt="2025-06-12T11:24:34.455" v="491"/>
          <ac:grpSpMkLst>
            <pc:docMk/>
            <pc:sldMk cId="691639715" sldId="347"/>
            <ac:grpSpMk id="1024" creationId="{D6E3E5B4-5DCA-F8C6-5AEA-9DEBAD532CFE}"/>
          </ac:grpSpMkLst>
        </pc:grpChg>
        <pc:grpChg chg="mod">
          <ac:chgData name="Kenan Tabinas" userId="aff20947-de81-4ceb-92a7-6c01f7647d35" providerId="ADAL" clId="{D8D575E3-08AA-4D39-BCCB-1E4F101C9B60}" dt="2025-06-12T11:24:17.889" v="479" actId="1076"/>
          <ac:grpSpMkLst>
            <pc:docMk/>
            <pc:sldMk cId="691639715" sldId="347"/>
            <ac:grpSpMk id="1037" creationId="{4C4752B9-FCD2-19B8-8454-3F52DC456740}"/>
          </ac:grpSpMkLst>
        </pc:grpChg>
        <pc:grpChg chg="del mod">
          <ac:chgData name="Kenan Tabinas" userId="aff20947-de81-4ceb-92a7-6c01f7647d35" providerId="ADAL" clId="{D8D575E3-08AA-4D39-BCCB-1E4F101C9B60}" dt="2025-06-12T11:25:55.289" v="514"/>
          <ac:grpSpMkLst>
            <pc:docMk/>
            <pc:sldMk cId="691639715" sldId="347"/>
            <ac:grpSpMk id="1043" creationId="{C45862CD-C749-3430-70DD-7D33DC244C2B}"/>
          </ac:grpSpMkLst>
        </pc:grpChg>
        <pc:grpChg chg="add del mod">
          <ac:chgData name="Kenan Tabinas" userId="aff20947-de81-4ceb-92a7-6c01f7647d35" providerId="ADAL" clId="{D8D575E3-08AA-4D39-BCCB-1E4F101C9B60}" dt="2025-06-12T11:26:16.250" v="533"/>
          <ac:grpSpMkLst>
            <pc:docMk/>
            <pc:sldMk cId="691639715" sldId="347"/>
            <ac:grpSpMk id="1057" creationId="{EE8AA342-194A-67C5-3BF8-9E224610CB4B}"/>
          </ac:grpSpMkLst>
        </pc:grpChg>
        <pc:grpChg chg="mod">
          <ac:chgData name="Kenan Tabinas" userId="aff20947-de81-4ceb-92a7-6c01f7647d35" providerId="ADAL" clId="{D8D575E3-08AA-4D39-BCCB-1E4F101C9B60}" dt="2025-06-12T11:25:11.404" v="500" actId="1076"/>
          <ac:grpSpMkLst>
            <pc:docMk/>
            <pc:sldMk cId="691639715" sldId="347"/>
            <ac:grpSpMk id="1059" creationId="{8F72C447-EE05-77B0-9225-F06ED56B6437}"/>
          </ac:grpSpMkLst>
        </pc:grpChg>
        <pc:grpChg chg="add del mod">
          <ac:chgData name="Kenan Tabinas" userId="aff20947-de81-4ceb-92a7-6c01f7647d35" providerId="ADAL" clId="{D8D575E3-08AA-4D39-BCCB-1E4F101C9B60}" dt="2025-06-12T11:26:13.066" v="530"/>
          <ac:grpSpMkLst>
            <pc:docMk/>
            <pc:sldMk cId="691639715" sldId="347"/>
            <ac:grpSpMk id="1066" creationId="{A90C04DD-8BB6-EE3C-F9FB-0FF0FFB91588}"/>
          </ac:grpSpMkLst>
        </pc:grpChg>
        <pc:grpChg chg="add del mod">
          <ac:chgData name="Kenan Tabinas" userId="aff20947-de81-4ceb-92a7-6c01f7647d35" providerId="ADAL" clId="{D8D575E3-08AA-4D39-BCCB-1E4F101C9B60}" dt="2025-06-12T11:26:11.631" v="526"/>
          <ac:grpSpMkLst>
            <pc:docMk/>
            <pc:sldMk cId="691639715" sldId="347"/>
            <ac:grpSpMk id="1077" creationId="{81FB7C49-0B91-30B4-5CE7-7CBB59E59CC8}"/>
          </ac:grpSpMkLst>
        </pc:grpChg>
        <pc:grpChg chg="mod">
          <ac:chgData name="Kenan Tabinas" userId="aff20947-de81-4ceb-92a7-6c01f7647d35" providerId="ADAL" clId="{D8D575E3-08AA-4D39-BCCB-1E4F101C9B60}" dt="2025-06-12T11:25:11.404" v="500" actId="1076"/>
          <ac:grpSpMkLst>
            <pc:docMk/>
            <pc:sldMk cId="691639715" sldId="347"/>
            <ac:grpSpMk id="1087" creationId="{B0145FF5-82F4-8B66-32C9-4BCEAD196F77}"/>
          </ac:grpSpMkLst>
        </pc:grpChg>
        <pc:grpChg chg="mod">
          <ac:chgData name="Kenan Tabinas" userId="aff20947-de81-4ceb-92a7-6c01f7647d35" providerId="ADAL" clId="{D8D575E3-08AA-4D39-BCCB-1E4F101C9B60}" dt="2025-06-12T11:26:11.278" v="524"/>
          <ac:grpSpMkLst>
            <pc:docMk/>
            <pc:sldMk cId="691639715" sldId="347"/>
            <ac:grpSpMk id="1091" creationId="{0E64C2C0-719C-B703-F57F-8923548CF8A0}"/>
          </ac:grpSpMkLst>
        </pc:grpChg>
        <pc:grpChg chg="mod">
          <ac:chgData name="Kenan Tabinas" userId="aff20947-de81-4ceb-92a7-6c01f7647d35" providerId="ADAL" clId="{D8D575E3-08AA-4D39-BCCB-1E4F101C9B60}" dt="2025-06-12T11:23:55.730" v="475" actId="1076"/>
          <ac:grpSpMkLst>
            <pc:docMk/>
            <pc:sldMk cId="691639715" sldId="347"/>
            <ac:grpSpMk id="1094" creationId="{581F1713-311E-BDDD-70DD-5B4401F95CB2}"/>
          </ac:grpSpMkLst>
        </pc:grpChg>
        <pc:grpChg chg="del mod">
          <ac:chgData name="Kenan Tabinas" userId="aff20947-de81-4ceb-92a7-6c01f7647d35" providerId="ADAL" clId="{D8D575E3-08AA-4D39-BCCB-1E4F101C9B60}" dt="2025-06-12T11:26:19.260" v="537"/>
          <ac:grpSpMkLst>
            <pc:docMk/>
            <pc:sldMk cId="691639715" sldId="347"/>
            <ac:grpSpMk id="1097" creationId="{C49EB59C-F21E-C8EA-E764-2B7C97BE48AD}"/>
          </ac:grpSpMkLst>
        </pc:grpChg>
        <pc:grpChg chg="del mod">
          <ac:chgData name="Kenan Tabinas" userId="aff20947-de81-4ceb-92a7-6c01f7647d35" providerId="ADAL" clId="{D8D575E3-08AA-4D39-BCCB-1E4F101C9B60}" dt="2025-06-12T11:26:20.252" v="540"/>
          <ac:grpSpMkLst>
            <pc:docMk/>
            <pc:sldMk cId="691639715" sldId="347"/>
            <ac:grpSpMk id="1101" creationId="{02CE50DE-8128-2DCE-B87E-6DD2BC8A41BE}"/>
          </ac:grpSpMkLst>
        </pc:grpChg>
        <pc:grpChg chg="mod">
          <ac:chgData name="Kenan Tabinas" userId="aff20947-de81-4ceb-92a7-6c01f7647d35" providerId="ADAL" clId="{D8D575E3-08AA-4D39-BCCB-1E4F101C9B60}" dt="2025-06-12T11:26:20.252" v="540"/>
          <ac:grpSpMkLst>
            <pc:docMk/>
            <pc:sldMk cId="691639715" sldId="347"/>
            <ac:grpSpMk id="1104" creationId="{8ADEBB12-0501-11E9-B21B-DAE781CF02BA}"/>
          </ac:grpSpMkLst>
        </pc:grpChg>
        <pc:grpChg chg="add del mod">
          <ac:chgData name="Kenan Tabinas" userId="aff20947-de81-4ceb-92a7-6c01f7647d35" providerId="ADAL" clId="{D8D575E3-08AA-4D39-BCCB-1E4F101C9B60}" dt="2025-06-12T11:26:37.453" v="555"/>
          <ac:grpSpMkLst>
            <pc:docMk/>
            <pc:sldMk cId="691639715" sldId="347"/>
            <ac:grpSpMk id="1107" creationId="{5ABE46B4-6661-0CEC-B2DE-44F440A29622}"/>
          </ac:grpSpMkLst>
        </pc:grpChg>
        <pc:grpChg chg="mod">
          <ac:chgData name="Kenan Tabinas" userId="aff20947-de81-4ceb-92a7-6c01f7647d35" providerId="ADAL" clId="{D8D575E3-08AA-4D39-BCCB-1E4F101C9B60}" dt="2025-06-12T11:26:33.608" v="549"/>
          <ac:grpSpMkLst>
            <pc:docMk/>
            <pc:sldMk cId="691639715" sldId="347"/>
            <ac:grpSpMk id="1109" creationId="{700DE4E2-42A0-E412-40DD-559C82BD8504}"/>
          </ac:grpSpMkLst>
        </pc:grpChg>
        <pc:grpChg chg="mod">
          <ac:chgData name="Kenan Tabinas" userId="aff20947-de81-4ceb-92a7-6c01f7647d35" providerId="ADAL" clId="{D8D575E3-08AA-4D39-BCCB-1E4F101C9B60}" dt="2025-06-12T11:26:37.187" v="553"/>
          <ac:grpSpMkLst>
            <pc:docMk/>
            <pc:sldMk cId="691639715" sldId="347"/>
            <ac:grpSpMk id="1111" creationId="{138741E5-6416-0CB2-F121-3F971A40D7B4}"/>
          </ac:grpSpMkLst>
        </pc:grpChg>
        <pc:grpChg chg="del mod">
          <ac:chgData name="Kenan Tabinas" userId="aff20947-de81-4ceb-92a7-6c01f7647d35" providerId="ADAL" clId="{D8D575E3-08AA-4D39-BCCB-1E4F101C9B60}" dt="2025-06-12T11:26:43.488" v="561"/>
          <ac:grpSpMkLst>
            <pc:docMk/>
            <pc:sldMk cId="691639715" sldId="347"/>
            <ac:grpSpMk id="1114" creationId="{8CB52234-C4A6-A142-1BD1-856A25B3B3EE}"/>
          </ac:grpSpMkLst>
        </pc:grpChg>
        <pc:grpChg chg="del mod">
          <ac:chgData name="Kenan Tabinas" userId="aff20947-de81-4ceb-92a7-6c01f7647d35" providerId="ADAL" clId="{D8D575E3-08AA-4D39-BCCB-1E4F101C9B60}" dt="2025-06-12T11:27:31.494" v="564"/>
          <ac:grpSpMkLst>
            <pc:docMk/>
            <pc:sldMk cId="691639715" sldId="347"/>
            <ac:grpSpMk id="1116" creationId="{FA95C8C9-AE3F-2A69-9C05-4B84666806FB}"/>
          </ac:grpSpMkLst>
        </pc:grpChg>
        <pc:grpChg chg="del mod">
          <ac:chgData name="Kenan Tabinas" userId="aff20947-de81-4ceb-92a7-6c01f7647d35" providerId="ADAL" clId="{D8D575E3-08AA-4D39-BCCB-1E4F101C9B60}" dt="2025-06-12T11:27:31.494" v="564"/>
          <ac:grpSpMkLst>
            <pc:docMk/>
            <pc:sldMk cId="691639715" sldId="347"/>
            <ac:grpSpMk id="1124" creationId="{B316401C-71A9-24A8-9961-F9633ECD58CF}"/>
          </ac:grpSpMkLst>
        </pc:grpChg>
        <pc:grpChg chg="add del mod">
          <ac:chgData name="Kenan Tabinas" userId="aff20947-de81-4ceb-92a7-6c01f7647d35" providerId="ADAL" clId="{D8D575E3-08AA-4D39-BCCB-1E4F101C9B60}" dt="2025-06-12T11:27:37.078" v="570"/>
          <ac:grpSpMkLst>
            <pc:docMk/>
            <pc:sldMk cId="691639715" sldId="347"/>
            <ac:grpSpMk id="1127" creationId="{343E44EB-E8BE-7CF3-3BA0-7CFC317817C3}"/>
          </ac:grpSpMkLst>
        </pc:grpChg>
        <pc:grpChg chg="mod">
          <ac:chgData name="Kenan Tabinas" userId="aff20947-de81-4ceb-92a7-6c01f7647d35" providerId="ADAL" clId="{D8D575E3-08AA-4D39-BCCB-1E4F101C9B60}" dt="2025-06-12T11:27:34.500" v="568"/>
          <ac:grpSpMkLst>
            <pc:docMk/>
            <pc:sldMk cId="691639715" sldId="347"/>
            <ac:grpSpMk id="1130" creationId="{E334C8C6-7959-8C69-3145-0DFACA26ED1D}"/>
          </ac:grpSpMkLst>
        </pc:grpChg>
        <pc:grpChg chg="mod">
          <ac:chgData name="Kenan Tabinas" userId="aff20947-de81-4ceb-92a7-6c01f7647d35" providerId="ADAL" clId="{D8D575E3-08AA-4D39-BCCB-1E4F101C9B60}" dt="2025-06-12T11:27:37.078" v="570"/>
          <ac:grpSpMkLst>
            <pc:docMk/>
            <pc:sldMk cId="691639715" sldId="347"/>
            <ac:grpSpMk id="1136" creationId="{BC27AF24-DD80-0313-4E08-BDF1A2995BDE}"/>
          </ac:grpSpMkLst>
        </pc:grpChg>
        <pc:grpChg chg="mod">
          <ac:chgData name="Kenan Tabinas" userId="aff20947-de81-4ceb-92a7-6c01f7647d35" providerId="ADAL" clId="{D8D575E3-08AA-4D39-BCCB-1E4F101C9B60}" dt="2025-06-12T11:25:04.272" v="499" actId="1076"/>
          <ac:grpSpMkLst>
            <pc:docMk/>
            <pc:sldMk cId="691639715" sldId="347"/>
            <ac:grpSpMk id="1139" creationId="{3274FA4D-B923-B363-4D3C-F13FD09BCB55}"/>
          </ac:grpSpMkLst>
        </pc:grpChg>
        <pc:grpChg chg="mod">
          <ac:chgData name="Kenan Tabinas" userId="aff20947-de81-4ceb-92a7-6c01f7647d35" providerId="ADAL" clId="{D8D575E3-08AA-4D39-BCCB-1E4F101C9B60}" dt="2025-06-12T12:26:26.984" v="2091"/>
          <ac:grpSpMkLst>
            <pc:docMk/>
            <pc:sldMk cId="691639715" sldId="347"/>
            <ac:grpSpMk id="1142" creationId="{6C6345CA-4790-8C16-29CA-99DFFE2B6EEA}"/>
          </ac:grpSpMkLst>
        </pc:grpChg>
        <pc:picChg chg="mod">
          <ac:chgData name="Kenan Tabinas" userId="aff20947-de81-4ceb-92a7-6c01f7647d35" providerId="ADAL" clId="{D8D575E3-08AA-4D39-BCCB-1E4F101C9B60}" dt="2025-06-12T11:24:52.928" v="498" actId="1076"/>
          <ac:picMkLst>
            <pc:docMk/>
            <pc:sldMk cId="691639715" sldId="347"/>
            <ac:picMk id="4" creationId="{788616EF-54D9-6057-FBF5-B3960C602B4A}"/>
          </ac:picMkLst>
        </pc:pic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5" creationId="{6565FE5A-FD7C-834C-52A8-5CF3A47DB77C}"/>
          </ac:inkMkLst>
        </pc:inkChg>
        <pc:inkChg chg="add del mod">
          <ac:chgData name="Kenan Tabinas" userId="aff20947-de81-4ceb-92a7-6c01f7647d35" providerId="ADAL" clId="{D8D575E3-08AA-4D39-BCCB-1E4F101C9B60}" dt="2025-06-12T11:21:15.085" v="405" actId="9405"/>
          <ac:inkMkLst>
            <pc:docMk/>
            <pc:sldMk cId="691639715" sldId="347"/>
            <ac:inkMk id="6" creationId="{E217E456-76D9-3A19-57EB-4C2C00F1CE1E}"/>
          </ac:inkMkLst>
        </pc:inkChg>
        <pc:inkChg chg="add del mod">
          <ac:chgData name="Kenan Tabinas" userId="aff20947-de81-4ceb-92a7-6c01f7647d35" providerId="ADAL" clId="{D8D575E3-08AA-4D39-BCCB-1E4F101C9B60}" dt="2025-06-12T11:20:59.803" v="404"/>
          <ac:inkMkLst>
            <pc:docMk/>
            <pc:sldMk cId="691639715" sldId="347"/>
            <ac:inkMk id="7" creationId="{8E92D33E-4D30-88F1-64AD-7EB09998B975}"/>
          </ac:inkMkLst>
        </pc:inkChg>
        <pc:inkChg chg="add mod">
          <ac:chgData name="Kenan Tabinas" userId="aff20947-de81-4ceb-92a7-6c01f7647d35" providerId="ADAL" clId="{D8D575E3-08AA-4D39-BCCB-1E4F101C9B60}" dt="2025-06-12T11:26:43.488" v="561"/>
          <ac:inkMkLst>
            <pc:docMk/>
            <pc:sldMk cId="691639715" sldId="347"/>
            <ac:inkMk id="9" creationId="{A914A4D1-A44F-AA7F-E813-1A6332A86265}"/>
          </ac:inkMkLst>
        </pc:inkChg>
        <pc:inkChg chg="add mod">
          <ac:chgData name="Kenan Tabinas" userId="aff20947-de81-4ceb-92a7-6c01f7647d35" providerId="ADAL" clId="{D8D575E3-08AA-4D39-BCCB-1E4F101C9B60}" dt="2025-06-12T11:26:25.155" v="542"/>
          <ac:inkMkLst>
            <pc:docMk/>
            <pc:sldMk cId="691639715" sldId="347"/>
            <ac:inkMk id="10" creationId="{D3D01040-70B7-43AB-36CA-148F239464B5}"/>
          </ac:inkMkLst>
        </pc:inkChg>
        <pc:inkChg chg="add mod">
          <ac:chgData name="Kenan Tabinas" userId="aff20947-de81-4ceb-92a7-6c01f7647d35" providerId="ADAL" clId="{D8D575E3-08AA-4D39-BCCB-1E4F101C9B60}" dt="2025-06-12T11:26:43.488" v="561"/>
          <ac:inkMkLst>
            <pc:docMk/>
            <pc:sldMk cId="691639715" sldId="347"/>
            <ac:inkMk id="11" creationId="{9BC6526E-D350-9648-3DFF-87EE36FF6B2C}"/>
          </ac:inkMkLst>
        </pc:inkChg>
        <pc:inkChg chg="add del mod">
          <ac:chgData name="Kenan Tabinas" userId="aff20947-de81-4ceb-92a7-6c01f7647d35" providerId="ADAL" clId="{D8D575E3-08AA-4D39-BCCB-1E4F101C9B60}" dt="2025-06-12T11:22:24.500" v="451"/>
          <ac:inkMkLst>
            <pc:docMk/>
            <pc:sldMk cId="691639715" sldId="347"/>
            <ac:inkMk id="16" creationId="{5436BBA7-5764-602D-8C3C-87B505B216BA}"/>
          </ac:inkMkLst>
        </pc:inkChg>
        <pc:inkChg chg="add del mod">
          <ac:chgData name="Kenan Tabinas" userId="aff20947-de81-4ceb-92a7-6c01f7647d35" providerId="ADAL" clId="{D8D575E3-08AA-4D39-BCCB-1E4F101C9B60}" dt="2025-06-12T11:22:24.498" v="446"/>
          <ac:inkMkLst>
            <pc:docMk/>
            <pc:sldMk cId="691639715" sldId="347"/>
            <ac:inkMk id="18" creationId="{DED3BE4C-88A2-F2AD-4851-D9AD55F74BFE}"/>
          </ac:inkMkLst>
        </pc:inkChg>
        <pc:inkChg chg="add del mod">
          <ac:chgData name="Kenan Tabinas" userId="aff20947-de81-4ceb-92a7-6c01f7647d35" providerId="ADAL" clId="{D8D575E3-08AA-4D39-BCCB-1E4F101C9B60}" dt="2025-06-12T11:22:24.494" v="442"/>
          <ac:inkMkLst>
            <pc:docMk/>
            <pc:sldMk cId="691639715" sldId="347"/>
            <ac:inkMk id="19" creationId="{99E4B5FD-7609-D5A9-8327-55008D252CB0}"/>
          </ac:inkMkLst>
        </pc:inkChg>
        <pc:inkChg chg="add del mod">
          <ac:chgData name="Kenan Tabinas" userId="aff20947-de81-4ceb-92a7-6c01f7647d35" providerId="ADAL" clId="{D8D575E3-08AA-4D39-BCCB-1E4F101C9B60}" dt="2025-06-12T11:22:24.501" v="453"/>
          <ac:inkMkLst>
            <pc:docMk/>
            <pc:sldMk cId="691639715" sldId="347"/>
            <ac:inkMk id="25" creationId="{5F7553B9-E6D6-FA84-5F29-32A9BF695E6E}"/>
          </ac:inkMkLst>
        </pc:inkChg>
        <pc:inkChg chg="add del mod">
          <ac:chgData name="Kenan Tabinas" userId="aff20947-de81-4ceb-92a7-6c01f7647d35" providerId="ADAL" clId="{D8D575E3-08AA-4D39-BCCB-1E4F101C9B60}" dt="2025-06-12T11:22:24.493" v="441"/>
          <ac:inkMkLst>
            <pc:docMk/>
            <pc:sldMk cId="691639715" sldId="347"/>
            <ac:inkMk id="26" creationId="{8473BBD3-D5A8-7B52-8757-E674F38C20F5}"/>
          </ac:inkMkLst>
        </pc:inkChg>
        <pc:inkChg chg="add del mod">
          <ac:chgData name="Kenan Tabinas" userId="aff20947-de81-4ceb-92a7-6c01f7647d35" providerId="ADAL" clId="{D8D575E3-08AA-4D39-BCCB-1E4F101C9B60}" dt="2025-06-12T11:22:24.501" v="452"/>
          <ac:inkMkLst>
            <pc:docMk/>
            <pc:sldMk cId="691639715" sldId="347"/>
            <ac:inkMk id="27" creationId="{60EE6005-F214-5A6F-2A6C-69B29A9E7677}"/>
          </ac:inkMkLst>
        </pc:inkChg>
        <pc:inkChg chg="add del mod">
          <ac:chgData name="Kenan Tabinas" userId="aff20947-de81-4ceb-92a7-6c01f7647d35" providerId="ADAL" clId="{D8D575E3-08AA-4D39-BCCB-1E4F101C9B60}" dt="2025-06-12T11:22:24.496" v="444"/>
          <ac:inkMkLst>
            <pc:docMk/>
            <pc:sldMk cId="691639715" sldId="347"/>
            <ac:inkMk id="28" creationId="{3DF5DE35-DB28-3187-EB5C-EB3184251C3E}"/>
          </ac:inkMkLst>
        </pc:inkChg>
        <pc:inkChg chg="add del mod">
          <ac:chgData name="Kenan Tabinas" userId="aff20947-de81-4ceb-92a7-6c01f7647d35" providerId="ADAL" clId="{D8D575E3-08AA-4D39-BCCB-1E4F101C9B60}" dt="2025-06-12T11:26:24.399" v="541"/>
          <ac:inkMkLst>
            <pc:docMk/>
            <pc:sldMk cId="691639715" sldId="347"/>
            <ac:inkMk id="30" creationId="{4FB22B41-D82C-665A-E62B-EC0DBE3F6B05}"/>
          </ac:inkMkLst>
        </pc:inkChg>
        <pc:inkChg chg="add del mod">
          <ac:chgData name="Kenan Tabinas" userId="aff20947-de81-4ceb-92a7-6c01f7647d35" providerId="ADAL" clId="{D8D575E3-08AA-4D39-BCCB-1E4F101C9B60}" dt="2025-06-12T11:26:25.155" v="542"/>
          <ac:inkMkLst>
            <pc:docMk/>
            <pc:sldMk cId="691639715" sldId="347"/>
            <ac:inkMk id="31" creationId="{FB237989-9233-5456-832C-E782E1C94026}"/>
          </ac:inkMkLst>
        </pc:inkChg>
        <pc:inkChg chg="add del mod">
          <ac:chgData name="Kenan Tabinas" userId="aff20947-de81-4ceb-92a7-6c01f7647d35" providerId="ADAL" clId="{D8D575E3-08AA-4D39-BCCB-1E4F101C9B60}" dt="2025-06-12T11:22:24.497" v="445"/>
          <ac:inkMkLst>
            <pc:docMk/>
            <pc:sldMk cId="691639715" sldId="347"/>
            <ac:inkMk id="33" creationId="{9D50E8C2-CF16-56C7-1AC6-59A71D3BE710}"/>
          </ac:inkMkLst>
        </pc:inkChg>
        <pc:inkChg chg="add">
          <ac:chgData name="Kenan Tabinas" userId="aff20947-de81-4ceb-92a7-6c01f7647d35" providerId="ADAL" clId="{D8D575E3-08AA-4D39-BCCB-1E4F101C9B60}" dt="2025-06-12T11:21:32.050" v="422" actId="9405"/>
          <ac:inkMkLst>
            <pc:docMk/>
            <pc:sldMk cId="691639715" sldId="347"/>
            <ac:inkMk id="34" creationId="{5EA08F35-43B5-896B-2A02-7E2C07798D9F}"/>
          </ac:inkMkLst>
        </pc:inkChg>
        <pc:inkChg chg="add del mod">
          <ac:chgData name="Kenan Tabinas" userId="aff20947-de81-4ceb-92a7-6c01f7647d35" providerId="ADAL" clId="{D8D575E3-08AA-4D39-BCCB-1E4F101C9B60}" dt="2025-06-12T11:22:24.495" v="443"/>
          <ac:inkMkLst>
            <pc:docMk/>
            <pc:sldMk cId="691639715" sldId="347"/>
            <ac:inkMk id="35" creationId="{C3ABC086-CDA9-5E0D-A6AF-DD4AB81546A5}"/>
          </ac:inkMkLst>
        </pc:inkChg>
        <pc:inkChg chg="add del mod">
          <ac:chgData name="Kenan Tabinas" userId="aff20947-de81-4ceb-92a7-6c01f7647d35" providerId="ADAL" clId="{D8D575E3-08AA-4D39-BCCB-1E4F101C9B60}" dt="2025-06-12T11:22:24.499" v="450"/>
          <ac:inkMkLst>
            <pc:docMk/>
            <pc:sldMk cId="691639715" sldId="347"/>
            <ac:inkMk id="36" creationId="{3C3C4539-C94C-3D23-FDBE-FDF65F05BC9C}"/>
          </ac:inkMkLst>
        </pc:inkChg>
        <pc:inkChg chg="add del mod">
          <ac:chgData name="Kenan Tabinas" userId="aff20947-de81-4ceb-92a7-6c01f7647d35" providerId="ADAL" clId="{D8D575E3-08AA-4D39-BCCB-1E4F101C9B60}" dt="2025-06-12T11:22:24.499" v="449"/>
          <ac:inkMkLst>
            <pc:docMk/>
            <pc:sldMk cId="691639715" sldId="347"/>
            <ac:inkMk id="37" creationId="{C6118C49-6ACA-0A58-7AFF-B51033A87323}"/>
          </ac:inkMkLst>
        </pc:inkChg>
        <pc:inkChg chg="add">
          <ac:chgData name="Kenan Tabinas" userId="aff20947-de81-4ceb-92a7-6c01f7647d35" providerId="ADAL" clId="{D8D575E3-08AA-4D39-BCCB-1E4F101C9B60}" dt="2025-06-12T11:21:33.061" v="426" actId="9405"/>
          <ac:inkMkLst>
            <pc:docMk/>
            <pc:sldMk cId="691639715" sldId="347"/>
            <ac:inkMk id="38" creationId="{36AD0E27-0086-9CC6-21DA-06969A281C49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40" creationId="{53576B8F-5CA4-9EB1-FF4D-14D49639E2E1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42" creationId="{E86623C6-8FA3-7CED-9DAD-AFAC9653BA70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43" creationId="{F69C842A-F710-AA7B-48CC-627E1DD3285E}"/>
          </ac:inkMkLst>
        </pc:inkChg>
        <pc:inkChg chg="add del">
          <ac:chgData name="Kenan Tabinas" userId="aff20947-de81-4ceb-92a7-6c01f7647d35" providerId="ADAL" clId="{D8D575E3-08AA-4D39-BCCB-1E4F101C9B60}" dt="2025-06-12T11:21:58.555" v="435" actId="9405"/>
          <ac:inkMkLst>
            <pc:docMk/>
            <pc:sldMk cId="691639715" sldId="347"/>
            <ac:inkMk id="45" creationId="{A7DD6C16-DA0D-93B1-4FCA-0F963BB8547F}"/>
          </ac:inkMkLst>
        </pc:inkChg>
        <pc:inkChg chg="add del mod">
          <ac:chgData name="Kenan Tabinas" userId="aff20947-de81-4ceb-92a7-6c01f7647d35" providerId="ADAL" clId="{D8D575E3-08AA-4D39-BCCB-1E4F101C9B60}" dt="2025-06-12T11:22:02.583" v="440"/>
          <ac:inkMkLst>
            <pc:docMk/>
            <pc:sldMk cId="691639715" sldId="347"/>
            <ac:inkMk id="47" creationId="{D0317AC9-CFCA-C97D-A4AC-039ED40623BC}"/>
          </ac:inkMkLst>
        </pc:inkChg>
        <pc:inkChg chg="add mod">
          <ac:chgData name="Kenan Tabinas" userId="aff20947-de81-4ceb-92a7-6c01f7647d35" providerId="ADAL" clId="{D8D575E3-08AA-4D39-BCCB-1E4F101C9B60}" dt="2025-06-12T11:26:37.187" v="553"/>
          <ac:inkMkLst>
            <pc:docMk/>
            <pc:sldMk cId="691639715" sldId="347"/>
            <ac:inkMk id="49" creationId="{B89D0AA2-6549-F50A-D762-BE016E888611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0" creationId="{829DE23A-08DB-A266-D25D-129E66D93473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2" creationId="{57C19692-9535-0BC8-7496-10CBA684AFD7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3" creationId="{06C1584D-CED0-0FB4-9C19-E1FB56B0E9A8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5" creationId="{495D009A-29C5-85D7-095F-5AE8796A2B08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56" creationId="{F2C1638A-9C26-F10F-705C-A3E1639E3F27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58" creationId="{823A0C4C-6B63-E309-9983-DA962629E147}"/>
          </ac:inkMkLst>
        </pc:inkChg>
        <pc:inkChg chg="add del mod">
          <ac:chgData name="Kenan Tabinas" userId="aff20947-de81-4ceb-92a7-6c01f7647d35" providerId="ADAL" clId="{D8D575E3-08AA-4D39-BCCB-1E4F101C9B60}" dt="2025-06-12T11:24:31.964" v="486" actId="9405"/>
          <ac:inkMkLst>
            <pc:docMk/>
            <pc:sldMk cId="691639715" sldId="347"/>
            <ac:inkMk id="59" creationId="{F122B7A5-B830-C20F-7F0B-4132FE6E4263}"/>
          </ac:inkMkLst>
        </pc:inkChg>
        <pc:inkChg chg="add del mod">
          <ac:chgData name="Kenan Tabinas" userId="aff20947-de81-4ceb-92a7-6c01f7647d35" providerId="ADAL" clId="{D8D575E3-08AA-4D39-BCCB-1E4F101C9B60}" dt="2025-06-12T11:24:31.813" v="485"/>
          <ac:inkMkLst>
            <pc:docMk/>
            <pc:sldMk cId="691639715" sldId="347"/>
            <ac:inkMk id="60" creationId="{E808DC77-802B-006A-C7EB-A28756B7E7B0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62" creationId="{9468F1F9-4BF9-CFB8-B134-A26125C186E5}"/>
          </ac:inkMkLst>
        </pc:inkChg>
        <pc:inkChg chg="add del mod">
          <ac:chgData name="Kenan Tabinas" userId="aff20947-de81-4ceb-92a7-6c01f7647d35" providerId="ADAL" clId="{D8D575E3-08AA-4D39-BCCB-1E4F101C9B60}" dt="2025-06-12T11:24:34.455" v="491"/>
          <ac:inkMkLst>
            <pc:docMk/>
            <pc:sldMk cId="691639715" sldId="347"/>
            <ac:inkMk id="63" creationId="{A23988AC-051F-6A9C-997A-939B5245178A}"/>
          </ac:inkMkLst>
        </pc:inkChg>
        <pc:inkChg chg="add del">
          <ac:chgData name="Kenan Tabinas" userId="aff20947-de81-4ceb-92a7-6c01f7647d35" providerId="ADAL" clId="{D8D575E3-08AA-4D39-BCCB-1E4F101C9B60}" dt="2025-06-12T11:24:37.352" v="493" actId="9405"/>
          <ac:inkMkLst>
            <pc:docMk/>
            <pc:sldMk cId="691639715" sldId="347"/>
            <ac:inkMk id="1025" creationId="{6B4680DD-2DA4-F90E-C479-056EE453E065}"/>
          </ac:inkMkLst>
        </pc:inkChg>
        <pc:inkChg chg="add del">
          <ac:chgData name="Kenan Tabinas" userId="aff20947-de81-4ceb-92a7-6c01f7647d35" providerId="ADAL" clId="{D8D575E3-08AA-4D39-BCCB-1E4F101C9B60}" dt="2025-06-12T11:24:40.632" v="495" actId="9405"/>
          <ac:inkMkLst>
            <pc:docMk/>
            <pc:sldMk cId="691639715" sldId="347"/>
            <ac:inkMk id="1026" creationId="{8B14A1CE-2782-7631-CE23-6E78030DDDFC}"/>
          </ac:inkMkLst>
        </pc:inkChg>
        <pc:inkChg chg="add 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1027" creationId="{EA529B67-84AA-35C2-41F4-0D78DA5C7276}"/>
          </ac:inkMkLst>
        </pc:inkChg>
        <pc:inkChg chg="add del">
          <ac:chgData name="Kenan Tabinas" userId="aff20947-de81-4ceb-92a7-6c01f7647d35" providerId="ADAL" clId="{D8D575E3-08AA-4D39-BCCB-1E4F101C9B60}" dt="2025-06-12T11:25:44.217" v="502" actId="9405"/>
          <ac:inkMkLst>
            <pc:docMk/>
            <pc:sldMk cId="691639715" sldId="347"/>
            <ac:inkMk id="1028" creationId="{0F916109-3838-EB5F-0153-FE5646823D67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29" creationId="{9C459D23-1E33-FEC6-7AE9-509C84539786}"/>
          </ac:inkMkLst>
        </pc:inkChg>
        <pc:inkChg chg="add mod">
          <ac:chgData name="Kenan Tabinas" userId="aff20947-de81-4ceb-92a7-6c01f7647d35" providerId="ADAL" clId="{D8D575E3-08AA-4D39-BCCB-1E4F101C9B60}" dt="2025-06-12T11:26:19.260" v="537"/>
          <ac:inkMkLst>
            <pc:docMk/>
            <pc:sldMk cId="691639715" sldId="347"/>
            <ac:inkMk id="1030" creationId="{14704CC6-4BAE-5B8C-B066-145A9DFEE88A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31" creationId="{912B2196-2CFD-43E1-DAF0-86ED213DE459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34" creationId="{C7AA10E8-205A-F948-2FC9-CAD0D052A4F8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35" creationId="{523A6130-ACC0-7E03-E3C0-4D610AE3EC62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40" creationId="{C344DD66-1D56-F664-8C83-E414A95B3BD9}"/>
          </ac:inkMkLst>
        </pc:inkChg>
        <pc:inkChg chg="mod">
          <ac:chgData name="Kenan Tabinas" userId="aff20947-de81-4ceb-92a7-6c01f7647d35" providerId="ADAL" clId="{D8D575E3-08AA-4D39-BCCB-1E4F101C9B60}" dt="2025-06-12T11:25:11.404" v="500" actId="1076"/>
          <ac:inkMkLst>
            <pc:docMk/>
            <pc:sldMk cId="691639715" sldId="347"/>
            <ac:inkMk id="1044" creationId="{9D6A9853-052B-2F87-40A1-7338C2C29C01}"/>
          </ac:inkMkLst>
        </pc:inkChg>
        <pc:inkChg chg="mod">
          <ac:chgData name="Kenan Tabinas" userId="aff20947-de81-4ceb-92a7-6c01f7647d35" providerId="ADAL" clId="{D8D575E3-08AA-4D39-BCCB-1E4F101C9B60}" dt="2025-06-12T11:25:11.404" v="500" actId="1076"/>
          <ac:inkMkLst>
            <pc:docMk/>
            <pc:sldMk cId="691639715" sldId="347"/>
            <ac:inkMk id="1045" creationId="{869D2B7A-341E-9E9E-5E7E-58640D562702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46" creationId="{95FE552D-8FC8-D8D0-7412-D7BC8257F168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47" creationId="{FDB286CC-2E9A-9331-3BFD-F583D8F538ED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50" creationId="{B60F0FF0-5ABB-1ED9-AD83-15110C2C4B30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53" creationId="{4D3C8C54-754A-36D2-19B4-E3D03C89FDB5}"/>
          </ac:inkMkLst>
        </pc:inkChg>
        <pc:inkChg chg="add del mod">
          <ac:chgData name="Kenan Tabinas" userId="aff20947-de81-4ceb-92a7-6c01f7647d35" providerId="ADAL" clId="{D8D575E3-08AA-4D39-BCCB-1E4F101C9B60}" dt="2025-06-12T11:26:13.066" v="530"/>
          <ac:inkMkLst>
            <pc:docMk/>
            <pc:sldMk cId="691639715" sldId="347"/>
            <ac:inkMk id="1063" creationId="{CAC405B0-B031-E60C-620D-2CDD1F6FDBD9}"/>
          </ac:inkMkLst>
        </pc:inkChg>
        <pc:inkChg chg="add del mod">
          <ac:chgData name="Kenan Tabinas" userId="aff20947-de81-4ceb-92a7-6c01f7647d35" providerId="ADAL" clId="{D8D575E3-08AA-4D39-BCCB-1E4F101C9B60}" dt="2025-06-12T11:26:12.668" v="528" actId="9405"/>
          <ac:inkMkLst>
            <pc:docMk/>
            <pc:sldMk cId="691639715" sldId="347"/>
            <ac:inkMk id="1069" creationId="{586E4468-C96D-71DB-1C8D-DE15CF19A4D3}"/>
          </ac:inkMkLst>
        </pc:inkChg>
        <pc:inkChg chg="add del mod">
          <ac:chgData name="Kenan Tabinas" userId="aff20947-de81-4ceb-92a7-6c01f7647d35" providerId="ADAL" clId="{D8D575E3-08AA-4D39-BCCB-1E4F101C9B60}" dt="2025-06-12T11:26:12.240" v="527" actId="9405"/>
          <ac:inkMkLst>
            <pc:docMk/>
            <pc:sldMk cId="691639715" sldId="347"/>
            <ac:inkMk id="1071" creationId="{6B68CC00-A16B-3707-8BB7-A8548E70452D}"/>
          </ac:inkMkLst>
        </pc:inkChg>
        <pc:inkChg chg="add del mod">
          <ac:chgData name="Kenan Tabinas" userId="aff20947-de81-4ceb-92a7-6c01f7647d35" providerId="ADAL" clId="{D8D575E3-08AA-4D39-BCCB-1E4F101C9B60}" dt="2025-06-12T11:26:11.631" v="526"/>
          <ac:inkMkLst>
            <pc:docMk/>
            <pc:sldMk cId="691639715" sldId="347"/>
            <ac:inkMk id="1073" creationId="{4CA6158B-2427-C3B3-505F-C4E433E5AD7E}"/>
          </ac:inkMkLst>
        </pc:inkChg>
        <pc:inkChg chg="add del">
          <ac:chgData name="Kenan Tabinas" userId="aff20947-de81-4ceb-92a7-6c01f7647d35" providerId="ADAL" clId="{D8D575E3-08AA-4D39-BCCB-1E4F101C9B60}" dt="2025-06-12T11:26:11.278" v="523" actId="9405"/>
          <ac:inkMkLst>
            <pc:docMk/>
            <pc:sldMk cId="691639715" sldId="347"/>
            <ac:inkMk id="1082" creationId="{9A3EC61B-7904-0FA0-480D-CF4352C82269}"/>
          </ac:inkMkLst>
        </pc:inkChg>
        <pc:inkChg chg="add">
          <ac:chgData name="Kenan Tabinas" userId="aff20947-de81-4ceb-92a7-6c01f7647d35" providerId="ADAL" clId="{D8D575E3-08AA-4D39-BCCB-1E4F101C9B60}" dt="2025-06-12T11:26:14.781" v="531" actId="9405"/>
          <ac:inkMkLst>
            <pc:docMk/>
            <pc:sldMk cId="691639715" sldId="347"/>
            <ac:inkMk id="1095" creationId="{8258C4ED-EADE-08FD-E2F6-D45D73A53C0A}"/>
          </ac:inkMkLst>
        </pc:inkChg>
        <pc:inkChg chg="add mod">
          <ac:chgData name="Kenan Tabinas" userId="aff20947-de81-4ceb-92a7-6c01f7647d35" providerId="ADAL" clId="{D8D575E3-08AA-4D39-BCCB-1E4F101C9B60}" dt="2025-06-12T11:26:16.250" v="533"/>
          <ac:inkMkLst>
            <pc:docMk/>
            <pc:sldMk cId="691639715" sldId="347"/>
            <ac:inkMk id="1096" creationId="{2097BC38-7EB7-0A21-B801-FDD2DED8ED70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98" creationId="{CAF077D3-816D-654C-CF44-DBD84634EA2C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099" creationId="{9FD18928-59F3-D34A-6BDE-CE3798CBDBC3}"/>
          </ac:inkMkLst>
        </pc:inkChg>
        <pc:inkChg chg="add">
          <ac:chgData name="Kenan Tabinas" userId="aff20947-de81-4ceb-92a7-6c01f7647d35" providerId="ADAL" clId="{D8D575E3-08AA-4D39-BCCB-1E4F101C9B60}" dt="2025-06-12T11:26:18.532" v="536" actId="9405"/>
          <ac:inkMkLst>
            <pc:docMk/>
            <pc:sldMk cId="691639715" sldId="347"/>
            <ac:inkMk id="1100" creationId="{F020278A-7657-F0B1-0540-A30B2A35CBA9}"/>
          </ac:inkMkLst>
        </pc:inkChg>
        <pc:inkChg chg="add mod">
          <ac:chgData name="Kenan Tabinas" userId="aff20947-de81-4ceb-92a7-6c01f7647d35" providerId="ADAL" clId="{D8D575E3-08AA-4D39-BCCB-1E4F101C9B60}" dt="2025-06-12T11:26:20.252" v="540"/>
          <ac:inkMkLst>
            <pc:docMk/>
            <pc:sldMk cId="691639715" sldId="347"/>
            <ac:inkMk id="1102" creationId="{6592DBBA-A5FE-1833-0205-33790BA9BB15}"/>
          </ac:inkMkLst>
        </pc:inkChg>
        <pc:inkChg chg="add">
          <ac:chgData name="Kenan Tabinas" userId="aff20947-de81-4ceb-92a7-6c01f7647d35" providerId="ADAL" clId="{D8D575E3-08AA-4D39-BCCB-1E4F101C9B60}" dt="2025-06-12T11:26:19.713" v="539" actId="9405"/>
          <ac:inkMkLst>
            <pc:docMk/>
            <pc:sldMk cId="691639715" sldId="347"/>
            <ac:inkMk id="1103" creationId="{C8645D27-2C58-A5BD-A38C-9C96D88FDB18}"/>
          </ac:inkMkLst>
        </pc:inkChg>
        <pc:inkChg chg="add del mod">
          <ac:chgData name="Kenan Tabinas" userId="aff20947-de81-4ceb-92a7-6c01f7647d35" providerId="ADAL" clId="{D8D575E3-08AA-4D39-BCCB-1E4F101C9B60}" dt="2025-06-12T11:26:38.057" v="556" actId="9405"/>
          <ac:inkMkLst>
            <pc:docMk/>
            <pc:sldMk cId="691639715" sldId="347"/>
            <ac:inkMk id="1105" creationId="{BDF0FC24-495C-A738-3C44-DA3C6287CF81}"/>
          </ac:inkMkLst>
        </pc:inkChg>
        <pc:inkChg chg="add del mod">
          <ac:chgData name="Kenan Tabinas" userId="aff20947-de81-4ceb-92a7-6c01f7647d35" providerId="ADAL" clId="{D8D575E3-08AA-4D39-BCCB-1E4F101C9B60}" dt="2025-06-12T11:26:37.453" v="555"/>
          <ac:inkMkLst>
            <pc:docMk/>
            <pc:sldMk cId="691639715" sldId="347"/>
            <ac:inkMk id="1106" creationId="{632C646E-4F6F-7260-EB42-D4B04469E684}"/>
          </ac:inkMkLst>
        </pc:inkChg>
        <pc:inkChg chg="add del mod">
          <ac:chgData name="Kenan Tabinas" userId="aff20947-de81-4ceb-92a7-6c01f7647d35" providerId="ADAL" clId="{D8D575E3-08AA-4D39-BCCB-1E4F101C9B60}" dt="2025-06-12T11:26:33.608" v="549"/>
          <ac:inkMkLst>
            <pc:docMk/>
            <pc:sldMk cId="691639715" sldId="347"/>
            <ac:inkMk id="1108" creationId="{D8B95047-B583-869C-E2BD-6BB01D88A88C}"/>
          </ac:inkMkLst>
        </pc:inkChg>
        <pc:inkChg chg="add del mod">
          <ac:chgData name="Kenan Tabinas" userId="aff20947-de81-4ceb-92a7-6c01f7647d35" providerId="ADAL" clId="{D8D575E3-08AA-4D39-BCCB-1E4F101C9B60}" dt="2025-06-12T11:26:37.187" v="553"/>
          <ac:inkMkLst>
            <pc:docMk/>
            <pc:sldMk cId="691639715" sldId="347"/>
            <ac:inkMk id="1110" creationId="{EE7A299A-1551-A618-BBA3-F5647F01E94E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1112" creationId="{8CE85518-EEC3-AD70-B005-CAD0FAD9F105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1113" creationId="{0B72327B-0CE7-0C07-483A-8A580D28C778}"/>
          </ac:inkMkLst>
        </pc:inkChg>
        <pc:inkChg chg="add mod">
          <ac:chgData name="Kenan Tabinas" userId="aff20947-de81-4ceb-92a7-6c01f7647d35" providerId="ADAL" clId="{D8D575E3-08AA-4D39-BCCB-1E4F101C9B60}" dt="2025-06-12T11:26:43.488" v="561"/>
          <ac:inkMkLst>
            <pc:docMk/>
            <pc:sldMk cId="691639715" sldId="347"/>
            <ac:inkMk id="1115" creationId="{859D2532-FBAB-1CDD-32D2-4A085B905C9A}"/>
          </ac:inkMkLst>
        </pc:inkChg>
        <pc:inkChg chg="add mod">
          <ac:chgData name="Kenan Tabinas" userId="aff20947-de81-4ceb-92a7-6c01f7647d35" providerId="ADAL" clId="{D8D575E3-08AA-4D39-BCCB-1E4F101C9B60}" dt="2025-06-12T11:27:37.078" v="570"/>
          <ac:inkMkLst>
            <pc:docMk/>
            <pc:sldMk cId="691639715" sldId="347"/>
            <ac:inkMk id="1119" creationId="{94CE23C2-AA03-1C1A-92DC-EBE19E16D1BC}"/>
          </ac:inkMkLst>
        </pc:inkChg>
        <pc:inkChg chg="add">
          <ac:chgData name="Kenan Tabinas" userId="aff20947-de81-4ceb-92a7-6c01f7647d35" providerId="ADAL" clId="{D8D575E3-08AA-4D39-BCCB-1E4F101C9B60}" dt="2025-06-12T11:27:30.854" v="563" actId="9405"/>
          <ac:inkMkLst>
            <pc:docMk/>
            <pc:sldMk cId="691639715" sldId="347"/>
            <ac:inkMk id="1122" creationId="{08E08A07-57C9-A54A-5234-CA0CA6083E29}"/>
          </ac:inkMkLst>
        </pc:inkChg>
        <pc:inkChg chg="mod">
          <ac:chgData name="Kenan Tabinas" userId="aff20947-de81-4ceb-92a7-6c01f7647d35" providerId="ADAL" clId="{D8D575E3-08AA-4D39-BCCB-1E4F101C9B60}" dt="2025-06-12T11:25:04.272" v="499" actId="1076"/>
          <ac:inkMkLst>
            <pc:docMk/>
            <pc:sldMk cId="691639715" sldId="347"/>
            <ac:inkMk id="1128" creationId="{073097F1-BF04-ECF5-05CC-669700FFD528}"/>
          </ac:inkMkLst>
        </pc:inkChg>
        <pc:inkChg chg="add del">
          <ac:chgData name="Kenan Tabinas" userId="aff20947-de81-4ceb-92a7-6c01f7647d35" providerId="ADAL" clId="{D8D575E3-08AA-4D39-BCCB-1E4F101C9B60}" dt="2025-06-12T11:27:34.499" v="567" actId="9405"/>
          <ac:inkMkLst>
            <pc:docMk/>
            <pc:sldMk cId="691639715" sldId="347"/>
            <ac:inkMk id="1129" creationId="{C2AC2DF7-02A6-8EDB-A959-469306183A62}"/>
          </ac:inkMkLst>
        </pc:inkChg>
        <pc:inkChg chg="add">
          <ac:chgData name="Kenan Tabinas" userId="aff20947-de81-4ceb-92a7-6c01f7647d35" providerId="ADAL" clId="{D8D575E3-08AA-4D39-BCCB-1E4F101C9B60}" dt="2025-06-12T11:27:36.073" v="569" actId="9405"/>
          <ac:inkMkLst>
            <pc:docMk/>
            <pc:sldMk cId="691639715" sldId="347"/>
            <ac:inkMk id="1133" creationId="{7BD7260D-E854-B8D2-2E09-1AA2BA3913FF}"/>
          </ac:inkMkLst>
        </pc:inkChg>
        <pc:inkChg chg="add del mod">
          <ac:chgData name="Kenan Tabinas" userId="aff20947-de81-4ceb-92a7-6c01f7647d35" providerId="ADAL" clId="{D8D575E3-08AA-4D39-BCCB-1E4F101C9B60}" dt="2025-06-12T12:26:27.146" v="2092" actId="9405"/>
          <ac:inkMkLst>
            <pc:docMk/>
            <pc:sldMk cId="691639715" sldId="347"/>
            <ac:inkMk id="1140" creationId="{F1C29712-6FF7-7723-5628-2DB307EF50A8}"/>
          </ac:inkMkLst>
        </pc:inkChg>
        <pc:inkChg chg="add del mod">
          <ac:chgData name="Kenan Tabinas" userId="aff20947-de81-4ceb-92a7-6c01f7647d35" providerId="ADAL" clId="{D8D575E3-08AA-4D39-BCCB-1E4F101C9B60}" dt="2025-06-12T12:26:26.984" v="2091"/>
          <ac:inkMkLst>
            <pc:docMk/>
            <pc:sldMk cId="691639715" sldId="347"/>
            <ac:inkMk id="1141" creationId="{31174632-4051-2160-AEEE-7DE71A74C84A}"/>
          </ac:inkMkLst>
        </pc:inkChg>
      </pc:sldChg>
      <pc:sldChg chg="new del">
        <pc:chgData name="Kenan Tabinas" userId="aff20947-de81-4ceb-92a7-6c01f7647d35" providerId="ADAL" clId="{D8D575E3-08AA-4D39-BCCB-1E4F101C9B60}" dt="2025-06-12T11:28:13.960" v="574" actId="47"/>
        <pc:sldMkLst>
          <pc:docMk/>
          <pc:sldMk cId="1022461978" sldId="348"/>
        </pc:sldMkLst>
      </pc:sldChg>
      <pc:sldChg chg="addSp delSp modSp add mod ord">
        <pc:chgData name="Kenan Tabinas" userId="aff20947-de81-4ceb-92a7-6c01f7647d35" providerId="ADAL" clId="{D8D575E3-08AA-4D39-BCCB-1E4F101C9B60}" dt="2025-06-12T12:36:36.400" v="2354" actId="1076"/>
        <pc:sldMkLst>
          <pc:docMk/>
          <pc:sldMk cId="2292232418" sldId="349"/>
        </pc:sldMkLst>
        <pc:spChg chg="add mod">
          <ac:chgData name="Kenan Tabinas" userId="aff20947-de81-4ceb-92a7-6c01f7647d35" providerId="ADAL" clId="{D8D575E3-08AA-4D39-BCCB-1E4F101C9B60}" dt="2025-06-12T11:36:52.448" v="664" actId="1076"/>
          <ac:spMkLst>
            <pc:docMk/>
            <pc:sldMk cId="2292232418" sldId="349"/>
            <ac:spMk id="1024" creationId="{081C9CCA-76D4-1FF2-A405-D7658FACF6D9}"/>
          </ac:spMkLst>
        </pc:spChg>
        <pc:spChg chg="add mod">
          <ac:chgData name="Kenan Tabinas" userId="aff20947-de81-4ceb-92a7-6c01f7647d35" providerId="ADAL" clId="{D8D575E3-08AA-4D39-BCCB-1E4F101C9B60}" dt="2025-06-12T11:36:31.437" v="658" actId="1076"/>
          <ac:spMkLst>
            <pc:docMk/>
            <pc:sldMk cId="2292232418" sldId="349"/>
            <ac:spMk id="1028" creationId="{2F2CCB49-FA50-C5CD-1340-B79450AA8179}"/>
          </ac:spMkLst>
        </pc:spChg>
        <pc:spChg chg="add mod">
          <ac:chgData name="Kenan Tabinas" userId="aff20947-de81-4ceb-92a7-6c01f7647d35" providerId="ADAL" clId="{D8D575E3-08AA-4D39-BCCB-1E4F101C9B60}" dt="2025-06-12T11:36:47.093" v="663" actId="1076"/>
          <ac:spMkLst>
            <pc:docMk/>
            <pc:sldMk cId="2292232418" sldId="349"/>
            <ac:spMk id="1057" creationId="{F68F73BC-D98D-1603-1CD0-AEFCA7AFA339}"/>
          </ac:spMkLst>
        </pc:spChg>
        <pc:spChg chg="add del mod">
          <ac:chgData name="Kenan Tabinas" userId="aff20947-de81-4ceb-92a7-6c01f7647d35" providerId="ADAL" clId="{D8D575E3-08AA-4D39-BCCB-1E4F101C9B60}" dt="2025-06-12T11:58:14.517" v="1292" actId="478"/>
          <ac:spMkLst>
            <pc:docMk/>
            <pc:sldMk cId="2292232418" sldId="349"/>
            <ac:spMk id="1169" creationId="{B23578EC-DECF-994C-7653-AE1C573466CE}"/>
          </ac:spMkLst>
        </pc:spChg>
        <pc:spChg chg="add mod">
          <ac:chgData name="Kenan Tabinas" userId="aff20947-de81-4ceb-92a7-6c01f7647d35" providerId="ADAL" clId="{D8D575E3-08AA-4D39-BCCB-1E4F101C9B60}" dt="2025-06-12T11:57:16.044" v="1164" actId="767"/>
          <ac:spMkLst>
            <pc:docMk/>
            <pc:sldMk cId="2292232418" sldId="349"/>
            <ac:spMk id="1170" creationId="{F44C1150-ACC8-EB33-C895-5B015E0B8A02}"/>
          </ac:spMkLst>
        </pc:spChg>
        <pc:spChg chg="add del mod">
          <ac:chgData name="Kenan Tabinas" userId="aff20947-de81-4ceb-92a7-6c01f7647d35" providerId="ADAL" clId="{D8D575E3-08AA-4D39-BCCB-1E4F101C9B60}" dt="2025-06-12T11:58:07.587" v="1291"/>
          <ac:spMkLst>
            <pc:docMk/>
            <pc:sldMk cId="2292232418" sldId="349"/>
            <ac:spMk id="1171" creationId="{61770AF6-CAE5-4C4C-AD24-D83427DA52FE}"/>
          </ac:spMkLst>
        </pc:s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21" creationId="{91725BC4-10B5-94F8-BE13-8125A10E4F4F}"/>
          </ac:grpSpMkLst>
        </pc:grpChg>
        <pc:grpChg chg="mod">
          <ac:chgData name="Kenan Tabinas" userId="aff20947-de81-4ceb-92a7-6c01f7647d35" providerId="ADAL" clId="{D8D575E3-08AA-4D39-BCCB-1E4F101C9B60}" dt="2025-06-12T11:34:58.044" v="619"/>
          <ac:grpSpMkLst>
            <pc:docMk/>
            <pc:sldMk cId="2292232418" sldId="349"/>
            <ac:grpSpMk id="30" creationId="{3995E7E5-BCF2-7B45-1DB0-FB5E63E115FF}"/>
          </ac:grpSpMkLst>
        </pc:grpChg>
        <pc:grpChg chg="mod">
          <ac:chgData name="Kenan Tabinas" userId="aff20947-de81-4ceb-92a7-6c01f7647d35" providerId="ADAL" clId="{D8D575E3-08AA-4D39-BCCB-1E4F101C9B60}" dt="2025-06-12T11:34:48.310" v="608"/>
          <ac:grpSpMkLst>
            <pc:docMk/>
            <pc:sldMk cId="2292232418" sldId="349"/>
            <ac:grpSpMk id="33" creationId="{B6CAC591-42C4-789D-4B82-ACF50AFB3489}"/>
          </ac:grpSpMkLst>
        </pc:grpChg>
        <pc:grpChg chg="mod">
          <ac:chgData name="Kenan Tabinas" userId="aff20947-de81-4ceb-92a7-6c01f7647d35" providerId="ADAL" clId="{D8D575E3-08AA-4D39-BCCB-1E4F101C9B60}" dt="2025-06-12T11:34:57.766" v="616"/>
          <ac:grpSpMkLst>
            <pc:docMk/>
            <pc:sldMk cId="2292232418" sldId="349"/>
            <ac:grpSpMk id="37" creationId="{BC0E4457-A44A-65C0-92C9-4220922CF92B}"/>
          </ac:grpSpMkLst>
        </pc:grpChg>
        <pc:grpChg chg="mod">
          <ac:chgData name="Kenan Tabinas" userId="aff20947-de81-4ceb-92a7-6c01f7647d35" providerId="ADAL" clId="{D8D575E3-08AA-4D39-BCCB-1E4F101C9B60}" dt="2025-06-12T11:35:56.732" v="647"/>
          <ac:grpSpMkLst>
            <pc:docMk/>
            <pc:sldMk cId="2292232418" sldId="349"/>
            <ac:grpSpMk id="44" creationId="{83617DE9-7E33-10AC-335F-2F9E470E598B}"/>
          </ac:grpSpMkLst>
        </pc:grpChg>
        <pc:grpChg chg="mod">
          <ac:chgData name="Kenan Tabinas" userId="aff20947-de81-4ceb-92a7-6c01f7647d35" providerId="ADAL" clId="{D8D575E3-08AA-4D39-BCCB-1E4F101C9B60}" dt="2025-06-12T11:35:51.339" v="633"/>
          <ac:grpSpMkLst>
            <pc:docMk/>
            <pc:sldMk cId="2292232418" sldId="349"/>
            <ac:grpSpMk id="59" creationId="{12428D66-DFB3-4CC2-FEBC-01273C9E9FE0}"/>
          </ac:grpSpMkLst>
        </pc:grpChg>
        <pc:grpChg chg="mod">
          <ac:chgData name="Kenan Tabinas" userId="aff20947-de81-4ceb-92a7-6c01f7647d35" providerId="ADAL" clId="{D8D575E3-08AA-4D39-BCCB-1E4F101C9B60}" dt="2025-06-12T11:35:56.451" v="644"/>
          <ac:grpSpMkLst>
            <pc:docMk/>
            <pc:sldMk cId="2292232418" sldId="349"/>
            <ac:grpSpMk id="63" creationId="{66617321-CFA8-2DD2-0274-57AE3D2C7F5C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037" creationId="{B0E5F250-750C-2F87-E53D-6C6053DC2E5F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059" creationId="{2375E42A-DE29-C5BF-1CD7-59B8459DC1C0}"/>
          </ac:grpSpMkLst>
        </pc:grpChg>
        <pc:grpChg chg="mod">
          <ac:chgData name="Kenan Tabinas" userId="aff20947-de81-4ceb-92a7-6c01f7647d35" providerId="ADAL" clId="{D8D575E3-08AA-4D39-BCCB-1E4F101C9B60}" dt="2025-06-12T11:37:14.954" v="674"/>
          <ac:grpSpMkLst>
            <pc:docMk/>
            <pc:sldMk cId="2292232418" sldId="349"/>
            <ac:grpSpMk id="1073" creationId="{4F77309D-E4F8-7792-09C1-C20405DE7C6D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087" creationId="{616641AC-1B4E-E887-8AF5-7F82BE4214DC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094" creationId="{5556F7D9-D151-7ADD-3D3C-EE3C2BD3C3EA}"/>
          </ac:grpSpMkLst>
        </pc:grpChg>
        <pc:grpChg chg="mod">
          <ac:chgData name="Kenan Tabinas" userId="aff20947-de81-4ceb-92a7-6c01f7647d35" providerId="ADAL" clId="{D8D575E3-08AA-4D39-BCCB-1E4F101C9B60}" dt="2025-06-12T11:37:24.669" v="682"/>
          <ac:grpSpMkLst>
            <pc:docMk/>
            <pc:sldMk cId="2292232418" sldId="349"/>
            <ac:grpSpMk id="1097" creationId="{36647B67-79D6-33CC-6507-37907014E215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104" creationId="{594BD4B3-4F3C-245A-5761-A7F177D57225}"/>
          </ac:grpSpMkLst>
        </pc:grpChg>
        <pc:grpChg chg="del mod">
          <ac:chgData name="Kenan Tabinas" userId="aff20947-de81-4ceb-92a7-6c01f7647d35" providerId="ADAL" clId="{D8D575E3-08AA-4D39-BCCB-1E4F101C9B60}" dt="2025-06-12T11:38:58.326" v="752"/>
          <ac:grpSpMkLst>
            <pc:docMk/>
            <pc:sldMk cId="2292232418" sldId="349"/>
            <ac:grpSpMk id="1107" creationId="{E8E3DB6B-06E5-7FCA-66FC-7FE3B411CA5F}"/>
          </ac:grpSpMkLst>
        </pc:grpChg>
        <pc:grpChg chg="mod">
          <ac:chgData name="Kenan Tabinas" userId="aff20947-de81-4ceb-92a7-6c01f7647d35" providerId="ADAL" clId="{D8D575E3-08AA-4D39-BCCB-1E4F101C9B60}" dt="2025-06-12T11:37:33.885" v="693"/>
          <ac:grpSpMkLst>
            <pc:docMk/>
            <pc:sldMk cId="2292232418" sldId="349"/>
            <ac:grpSpMk id="1110" creationId="{53EB3550-8FAA-F688-7319-0B7C060A9A27}"/>
          </ac:grpSpMkLst>
        </pc:grpChg>
        <pc:grpChg chg="mod">
          <ac:chgData name="Kenan Tabinas" userId="aff20947-de81-4ceb-92a7-6c01f7647d35" providerId="ADAL" clId="{D8D575E3-08AA-4D39-BCCB-1E4F101C9B60}" dt="2025-06-12T11:37:39.725" v="701"/>
          <ac:grpSpMkLst>
            <pc:docMk/>
            <pc:sldMk cId="2292232418" sldId="349"/>
            <ac:grpSpMk id="1124" creationId="{9D9466A9-E16C-0AD0-9035-81259FCDA156}"/>
          </ac:grpSpMkLst>
        </pc:grpChg>
        <pc:grpChg chg="add del mod">
          <ac:chgData name="Kenan Tabinas" userId="aff20947-de81-4ceb-92a7-6c01f7647d35" providerId="ADAL" clId="{D8D575E3-08AA-4D39-BCCB-1E4F101C9B60}" dt="2025-06-12T11:38:03.124" v="729"/>
          <ac:grpSpMkLst>
            <pc:docMk/>
            <pc:sldMk cId="2292232418" sldId="349"/>
            <ac:grpSpMk id="1130" creationId="{59CB2129-7555-0C2C-5DAF-0367AE44144B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136" creationId="{04B00CC6-2C27-C8AD-EF9A-55D817EAE24E}"/>
          </ac:grpSpMkLst>
        </pc:grpChg>
        <pc:grpChg chg="del">
          <ac:chgData name="Kenan Tabinas" userId="aff20947-de81-4ceb-92a7-6c01f7647d35" providerId="ADAL" clId="{D8D575E3-08AA-4D39-BCCB-1E4F101C9B60}" dt="2025-06-12T11:28:18.254" v="575" actId="478"/>
          <ac:grpSpMkLst>
            <pc:docMk/>
            <pc:sldMk cId="2292232418" sldId="349"/>
            <ac:grpSpMk id="1139" creationId="{63A52657-933D-028D-DF5C-ED8665935EEF}"/>
          </ac:grpSpMkLst>
        </pc:grpChg>
        <pc:grpChg chg="mod">
          <ac:chgData name="Kenan Tabinas" userId="aff20947-de81-4ceb-92a7-6c01f7647d35" providerId="ADAL" clId="{D8D575E3-08AA-4D39-BCCB-1E4F101C9B60}" dt="2025-06-12T11:37:46.861" v="709"/>
          <ac:grpSpMkLst>
            <pc:docMk/>
            <pc:sldMk cId="2292232418" sldId="349"/>
            <ac:grpSpMk id="1141" creationId="{65F9B9A2-8533-1417-57A8-7C2DE8B903AB}"/>
          </ac:grpSpMkLst>
        </pc:grpChg>
        <pc:grpChg chg="mod">
          <ac:chgData name="Kenan Tabinas" userId="aff20947-de81-4ceb-92a7-6c01f7647d35" providerId="ADAL" clId="{D8D575E3-08AA-4D39-BCCB-1E4F101C9B60}" dt="2025-06-12T11:37:49.656" v="713"/>
          <ac:grpSpMkLst>
            <pc:docMk/>
            <pc:sldMk cId="2292232418" sldId="349"/>
            <ac:grpSpMk id="1143" creationId="{1EE7B4AA-120B-19BF-50B1-1008C450BD35}"/>
          </ac:grpSpMkLst>
        </pc:grpChg>
        <pc:grpChg chg="mod">
          <ac:chgData name="Kenan Tabinas" userId="aff20947-de81-4ceb-92a7-6c01f7647d35" providerId="ADAL" clId="{D8D575E3-08AA-4D39-BCCB-1E4F101C9B60}" dt="2025-06-12T11:37:54.290" v="718"/>
          <ac:grpSpMkLst>
            <pc:docMk/>
            <pc:sldMk cId="2292232418" sldId="349"/>
            <ac:grpSpMk id="1146" creationId="{06BDABB1-F43E-D14E-0F49-B756720A2EBD}"/>
          </ac:grpSpMkLst>
        </pc:grpChg>
        <pc:grpChg chg="mod">
          <ac:chgData name="Kenan Tabinas" userId="aff20947-de81-4ceb-92a7-6c01f7647d35" providerId="ADAL" clId="{D8D575E3-08AA-4D39-BCCB-1E4F101C9B60}" dt="2025-06-12T11:37:59.647" v="723"/>
          <ac:grpSpMkLst>
            <pc:docMk/>
            <pc:sldMk cId="2292232418" sldId="349"/>
            <ac:grpSpMk id="1148" creationId="{3FECCDE4-40A3-5C84-5833-A77FF34CFEA2}"/>
          </ac:grpSpMkLst>
        </pc:grpChg>
        <pc:grpChg chg="mod">
          <ac:chgData name="Kenan Tabinas" userId="aff20947-de81-4ceb-92a7-6c01f7647d35" providerId="ADAL" clId="{D8D575E3-08AA-4D39-BCCB-1E4F101C9B60}" dt="2025-06-12T11:38:02.894" v="727"/>
          <ac:grpSpMkLst>
            <pc:docMk/>
            <pc:sldMk cId="2292232418" sldId="349"/>
            <ac:grpSpMk id="1150" creationId="{8C59CF43-40EA-336F-DCFB-C329A66E58FB}"/>
          </ac:grpSpMkLst>
        </pc:grpChg>
        <pc:grpChg chg="add del mod">
          <ac:chgData name="Kenan Tabinas" userId="aff20947-de81-4ceb-92a7-6c01f7647d35" providerId="ADAL" clId="{D8D575E3-08AA-4D39-BCCB-1E4F101C9B60}" dt="2025-06-12T11:38:19.294" v="747"/>
          <ac:grpSpMkLst>
            <pc:docMk/>
            <pc:sldMk cId="2292232418" sldId="349"/>
            <ac:grpSpMk id="1153" creationId="{493B5A26-FA54-75A1-880F-C02E9E553BF7}"/>
          </ac:grpSpMkLst>
        </pc:grpChg>
        <pc:grpChg chg="mod">
          <ac:chgData name="Kenan Tabinas" userId="aff20947-de81-4ceb-92a7-6c01f7647d35" providerId="ADAL" clId="{D8D575E3-08AA-4D39-BCCB-1E4F101C9B60}" dt="2025-06-12T11:38:09.594" v="737"/>
          <ac:grpSpMkLst>
            <pc:docMk/>
            <pc:sldMk cId="2292232418" sldId="349"/>
            <ac:grpSpMk id="1155" creationId="{3AF889CC-C83E-2F3A-9F30-B8B9FCE38CCA}"/>
          </ac:grpSpMkLst>
        </pc:grpChg>
        <pc:grpChg chg="mod">
          <ac:chgData name="Kenan Tabinas" userId="aff20947-de81-4ceb-92a7-6c01f7647d35" providerId="ADAL" clId="{D8D575E3-08AA-4D39-BCCB-1E4F101C9B60}" dt="2025-06-12T11:38:14.657" v="743"/>
          <ac:grpSpMkLst>
            <pc:docMk/>
            <pc:sldMk cId="2292232418" sldId="349"/>
            <ac:grpSpMk id="1159" creationId="{0EC2D686-ACE7-3FAB-2222-4EB2CDC197E2}"/>
          </ac:grpSpMkLst>
        </pc:grpChg>
        <pc:grpChg chg="mod">
          <ac:chgData name="Kenan Tabinas" userId="aff20947-de81-4ceb-92a7-6c01f7647d35" providerId="ADAL" clId="{D8D575E3-08AA-4D39-BCCB-1E4F101C9B60}" dt="2025-06-12T11:38:44.631" v="750" actId="1076"/>
          <ac:grpSpMkLst>
            <pc:docMk/>
            <pc:sldMk cId="2292232418" sldId="349"/>
            <ac:grpSpMk id="1161" creationId="{2C5F7B2A-1773-7106-A5D1-D4B38C1AF9B2}"/>
          </ac:grpSpMkLst>
        </pc:grpChg>
        <pc:grpChg chg="add mod">
          <ac:chgData name="Kenan Tabinas" userId="aff20947-de81-4ceb-92a7-6c01f7647d35" providerId="ADAL" clId="{D8D575E3-08AA-4D39-BCCB-1E4F101C9B60}" dt="2025-06-12T11:38:47.531" v="751" actId="1076"/>
          <ac:grpSpMkLst>
            <pc:docMk/>
            <pc:sldMk cId="2292232418" sldId="349"/>
            <ac:grpSpMk id="1162" creationId="{EF551E72-BDD8-3B64-ED05-664C56C87E59}"/>
          </ac:grpSpMkLst>
        </pc:grpChg>
        <pc:grpChg chg="mod">
          <ac:chgData name="Kenan Tabinas" userId="aff20947-de81-4ceb-92a7-6c01f7647d35" providerId="ADAL" clId="{D8D575E3-08AA-4D39-BCCB-1E4F101C9B60}" dt="2025-06-12T11:39:02.397" v="756"/>
          <ac:grpSpMkLst>
            <pc:docMk/>
            <pc:sldMk cId="2292232418" sldId="349"/>
            <ac:grpSpMk id="1168" creationId="{4483C08D-97B1-81D1-C90D-8A50A380480A}"/>
          </ac:grpSpMkLst>
        </pc:grpChg>
        <pc:grpChg chg="del mod">
          <ac:chgData name="Kenan Tabinas" userId="aff20947-de81-4ceb-92a7-6c01f7647d35" providerId="ADAL" clId="{D8D575E3-08AA-4D39-BCCB-1E4F101C9B60}" dt="2025-06-12T11:58:32.527" v="1300"/>
          <ac:grpSpMkLst>
            <pc:docMk/>
            <pc:sldMk cId="2292232418" sldId="349"/>
            <ac:grpSpMk id="1177" creationId="{D5D9CCF9-FD36-9577-E18B-A6299CC23361}"/>
          </ac:grpSpMkLst>
        </pc:grpChg>
        <pc:grpChg chg="del mod">
          <ac:chgData name="Kenan Tabinas" userId="aff20947-de81-4ceb-92a7-6c01f7647d35" providerId="ADAL" clId="{D8D575E3-08AA-4D39-BCCB-1E4F101C9B60}" dt="2025-06-12T11:58:44.665" v="1309"/>
          <ac:grpSpMkLst>
            <pc:docMk/>
            <pc:sldMk cId="2292232418" sldId="349"/>
            <ac:grpSpMk id="1179" creationId="{3BD030A8-341B-5B3E-A8B0-7D6A6BDD2D2E}"/>
          </ac:grpSpMkLst>
        </pc:grpChg>
        <pc:grpChg chg="mod">
          <ac:chgData name="Kenan Tabinas" userId="aff20947-de81-4ceb-92a7-6c01f7647d35" providerId="ADAL" clId="{D8D575E3-08AA-4D39-BCCB-1E4F101C9B60}" dt="2025-06-12T11:58:39.138" v="1305"/>
          <ac:grpSpMkLst>
            <pc:docMk/>
            <pc:sldMk cId="2292232418" sldId="349"/>
            <ac:grpSpMk id="1182" creationId="{B0203568-B6D8-79D0-798F-0F2B968FDE30}"/>
          </ac:grpSpMkLst>
        </pc:grpChg>
        <pc:grpChg chg="mod">
          <ac:chgData name="Kenan Tabinas" userId="aff20947-de81-4ceb-92a7-6c01f7647d35" providerId="ADAL" clId="{D8D575E3-08AA-4D39-BCCB-1E4F101C9B60}" dt="2025-06-12T12:36:36.400" v="2354" actId="1076"/>
          <ac:grpSpMkLst>
            <pc:docMk/>
            <pc:sldMk cId="2292232418" sldId="349"/>
            <ac:grpSpMk id="1185" creationId="{B44E881A-30CF-586A-7B42-EF862E2DAE0E}"/>
          </ac:grpSpMkLst>
        </pc:grpChg>
        <pc:grpChg chg="add del mod">
          <ac:chgData name="Kenan Tabinas" userId="aff20947-de81-4ceb-92a7-6c01f7647d35" providerId="ADAL" clId="{D8D575E3-08AA-4D39-BCCB-1E4F101C9B60}" dt="2025-06-12T12:01:10.725" v="1372"/>
          <ac:grpSpMkLst>
            <pc:docMk/>
            <pc:sldMk cId="2292232418" sldId="349"/>
            <ac:grpSpMk id="1188" creationId="{57BF86C1-5EB9-D5B2-21B6-FE03C6F2D76E}"/>
          </ac:grpSpMkLst>
        </pc:grpChg>
        <pc:grpChg chg="add del mod">
          <ac:chgData name="Kenan Tabinas" userId="aff20947-de81-4ceb-92a7-6c01f7647d35" providerId="ADAL" clId="{D8D575E3-08AA-4D39-BCCB-1E4F101C9B60}" dt="2025-06-12T12:01:10.339" v="1370"/>
          <ac:grpSpMkLst>
            <pc:docMk/>
            <pc:sldMk cId="2292232418" sldId="349"/>
            <ac:grpSpMk id="1190" creationId="{472C8D30-D15A-654B-FF6D-927B33AE6E8D}"/>
          </ac:grpSpMkLst>
        </pc:grpChg>
        <pc:grpChg chg="add del mod">
          <ac:chgData name="Kenan Tabinas" userId="aff20947-de81-4ceb-92a7-6c01f7647d35" providerId="ADAL" clId="{D8D575E3-08AA-4D39-BCCB-1E4F101C9B60}" dt="2025-06-12T12:00:14.580" v="1327"/>
          <ac:grpSpMkLst>
            <pc:docMk/>
            <pc:sldMk cId="2292232418" sldId="349"/>
            <ac:grpSpMk id="1193" creationId="{B5EB650D-00C0-0DDB-2A44-6666D65FF655}"/>
          </ac:grpSpMkLst>
        </pc:grpChg>
        <pc:grpChg chg="add del mod">
          <ac:chgData name="Kenan Tabinas" userId="aff20947-de81-4ceb-92a7-6c01f7647d35" providerId="ADAL" clId="{D8D575E3-08AA-4D39-BCCB-1E4F101C9B60}" dt="2025-06-12T12:00:13.159" v="1325"/>
          <ac:grpSpMkLst>
            <pc:docMk/>
            <pc:sldMk cId="2292232418" sldId="349"/>
            <ac:grpSpMk id="1195" creationId="{672DE6C7-F114-ECAB-19B5-4D0034EAB87E}"/>
          </ac:grpSpMkLst>
        </pc:grpChg>
        <pc:grpChg chg="mod">
          <ac:chgData name="Kenan Tabinas" userId="aff20947-de81-4ceb-92a7-6c01f7647d35" providerId="ADAL" clId="{D8D575E3-08AA-4D39-BCCB-1E4F101C9B60}" dt="2025-06-12T12:00:12.819" v="1323"/>
          <ac:grpSpMkLst>
            <pc:docMk/>
            <pc:sldMk cId="2292232418" sldId="349"/>
            <ac:grpSpMk id="1197" creationId="{6EDBDEFC-61CD-5A9C-0000-00935AF0DB8C}"/>
          </ac:grpSpMkLst>
        </pc:grpChg>
        <pc:grpChg chg="add del mod">
          <ac:chgData name="Kenan Tabinas" userId="aff20947-de81-4ceb-92a7-6c01f7647d35" providerId="ADAL" clId="{D8D575E3-08AA-4D39-BCCB-1E4F101C9B60}" dt="2025-06-12T12:01:09.600" v="1366"/>
          <ac:grpSpMkLst>
            <pc:docMk/>
            <pc:sldMk cId="2292232418" sldId="349"/>
            <ac:grpSpMk id="1200" creationId="{ACC9FCA1-F4E1-D0DC-E409-EF5B66410353}"/>
          </ac:grpSpMkLst>
        </pc:grpChg>
        <pc:grpChg chg="add del mod">
          <ac:chgData name="Kenan Tabinas" userId="aff20947-de81-4ceb-92a7-6c01f7647d35" providerId="ADAL" clId="{D8D575E3-08AA-4D39-BCCB-1E4F101C9B60}" dt="2025-06-12T12:01:08.369" v="1362"/>
          <ac:grpSpMkLst>
            <pc:docMk/>
            <pc:sldMk cId="2292232418" sldId="349"/>
            <ac:grpSpMk id="1204" creationId="{3D778823-23B3-7184-CD2B-8B6E1C287050}"/>
          </ac:grpSpMkLst>
        </pc:grpChg>
        <pc:grpChg chg="add del mod">
          <ac:chgData name="Kenan Tabinas" userId="aff20947-de81-4ceb-92a7-6c01f7647d35" providerId="ADAL" clId="{D8D575E3-08AA-4D39-BCCB-1E4F101C9B60}" dt="2025-06-12T12:00:31.152" v="1347"/>
          <ac:grpSpMkLst>
            <pc:docMk/>
            <pc:sldMk cId="2292232418" sldId="349"/>
            <ac:grpSpMk id="1207" creationId="{C541FCE5-8AD0-01C0-ABF1-42BF6ADE7C95}"/>
          </ac:grpSpMkLst>
        </pc:grpChg>
        <pc:grpChg chg="mod">
          <ac:chgData name="Kenan Tabinas" userId="aff20947-de81-4ceb-92a7-6c01f7647d35" providerId="ADAL" clId="{D8D575E3-08AA-4D39-BCCB-1E4F101C9B60}" dt="2025-06-12T12:00:30.738" v="1343"/>
          <ac:grpSpMkLst>
            <pc:docMk/>
            <pc:sldMk cId="2292232418" sldId="349"/>
            <ac:grpSpMk id="1211" creationId="{61E5A196-38D4-2A1D-5BA6-52BCF846470F}"/>
          </ac:grpSpMkLst>
        </pc:grpChg>
        <pc:grpChg chg="add del mod">
          <ac:chgData name="Kenan Tabinas" userId="aff20947-de81-4ceb-92a7-6c01f7647d35" providerId="ADAL" clId="{D8D575E3-08AA-4D39-BCCB-1E4F101C9B60}" dt="2025-06-12T12:00:48.674" v="1355"/>
          <ac:grpSpMkLst>
            <pc:docMk/>
            <pc:sldMk cId="2292232418" sldId="349"/>
            <ac:grpSpMk id="1213" creationId="{3324B82A-6F51-FEA5-D098-827AB336DA64}"/>
          </ac:grpSpMkLst>
        </pc:grpChg>
        <pc:grpChg chg="mod">
          <ac:chgData name="Kenan Tabinas" userId="aff20947-de81-4ceb-92a7-6c01f7647d35" providerId="ADAL" clId="{D8D575E3-08AA-4D39-BCCB-1E4F101C9B60}" dt="2025-06-12T12:00:48.522" v="1353"/>
          <ac:grpSpMkLst>
            <pc:docMk/>
            <pc:sldMk cId="2292232418" sldId="349"/>
            <ac:grpSpMk id="1215" creationId="{16E696FD-AD2D-852E-5D98-6E9BFC3B9E53}"/>
          </ac:grpSpMkLst>
        </pc:grpChg>
        <pc:grpChg chg="mod">
          <ac:chgData name="Kenan Tabinas" userId="aff20947-de81-4ceb-92a7-6c01f7647d35" providerId="ADAL" clId="{D8D575E3-08AA-4D39-BCCB-1E4F101C9B60}" dt="2025-06-12T12:01:08.077" v="1359"/>
          <ac:grpSpMkLst>
            <pc:docMk/>
            <pc:sldMk cId="2292232418" sldId="349"/>
            <ac:grpSpMk id="1217" creationId="{EF7DF79B-E789-A70D-FA4F-67016B7A3FE9}"/>
          </ac:grpSpMkLst>
        </pc:grpChg>
        <pc:grpChg chg="mod">
          <ac:chgData name="Kenan Tabinas" userId="aff20947-de81-4ceb-92a7-6c01f7647d35" providerId="ADAL" clId="{D8D575E3-08AA-4D39-BCCB-1E4F101C9B60}" dt="2025-06-12T12:02:14.936" v="1379"/>
          <ac:grpSpMkLst>
            <pc:docMk/>
            <pc:sldMk cId="2292232418" sldId="349"/>
            <ac:grpSpMk id="1221" creationId="{C49430D1-E58E-4C39-418A-52E61EE70960}"/>
          </ac:grpSpMkLst>
        </pc:grpChg>
        <pc:grpChg chg="mod">
          <ac:chgData name="Kenan Tabinas" userId="aff20947-de81-4ceb-92a7-6c01f7647d35" providerId="ADAL" clId="{D8D575E3-08AA-4D39-BCCB-1E4F101C9B60}" dt="2025-06-12T12:02:40.243" v="1395"/>
          <ac:grpSpMkLst>
            <pc:docMk/>
            <pc:sldMk cId="2292232418" sldId="349"/>
            <ac:grpSpMk id="1227" creationId="{3B38D27C-3148-DE67-E2A8-FFD63855A9C0}"/>
          </ac:grpSpMkLst>
        </pc:grpChg>
        <pc:grpChg chg="mod">
          <ac:chgData name="Kenan Tabinas" userId="aff20947-de81-4ceb-92a7-6c01f7647d35" providerId="ADAL" clId="{D8D575E3-08AA-4D39-BCCB-1E4F101C9B60}" dt="2025-06-12T12:02:39.961" v="1392"/>
          <ac:grpSpMkLst>
            <pc:docMk/>
            <pc:sldMk cId="2292232418" sldId="349"/>
            <ac:grpSpMk id="1230" creationId="{7D09D529-DA86-97F3-B339-57A46E53E2B9}"/>
          </ac:grpSpMkLst>
        </pc:grpChg>
        <pc:grpChg chg="del mod">
          <ac:chgData name="Kenan Tabinas" userId="aff20947-de81-4ceb-92a7-6c01f7647d35" providerId="ADAL" clId="{D8D575E3-08AA-4D39-BCCB-1E4F101C9B60}" dt="2025-06-12T12:02:56.939" v="1406"/>
          <ac:grpSpMkLst>
            <pc:docMk/>
            <pc:sldMk cId="2292232418" sldId="349"/>
            <ac:grpSpMk id="1234" creationId="{C181EA42-290D-5E13-BE65-B834861A93A3}"/>
          </ac:grpSpMkLst>
        </pc:grpChg>
        <pc:grpChg chg="del mod">
          <ac:chgData name="Kenan Tabinas" userId="aff20947-de81-4ceb-92a7-6c01f7647d35" providerId="ADAL" clId="{D8D575E3-08AA-4D39-BCCB-1E4F101C9B60}" dt="2025-06-12T12:03:01.460" v="1412"/>
          <ac:grpSpMkLst>
            <pc:docMk/>
            <pc:sldMk cId="2292232418" sldId="349"/>
            <ac:grpSpMk id="1236" creationId="{7EC12FD2-6825-8E66-BF83-227F1346FD16}"/>
          </ac:grpSpMkLst>
        </pc:grpChg>
        <pc:grpChg chg="del mod">
          <ac:chgData name="Kenan Tabinas" userId="aff20947-de81-4ceb-92a7-6c01f7647d35" providerId="ADAL" clId="{D8D575E3-08AA-4D39-BCCB-1E4F101C9B60}" dt="2025-06-12T12:03:03.341" v="1414"/>
          <ac:grpSpMkLst>
            <pc:docMk/>
            <pc:sldMk cId="2292232418" sldId="349"/>
            <ac:grpSpMk id="1242" creationId="{B7C40F0B-C210-9BDE-1D0F-D7F632824C0A}"/>
          </ac:grpSpMkLst>
        </pc:grpChg>
        <pc:grpChg chg="del mod">
          <ac:chgData name="Kenan Tabinas" userId="aff20947-de81-4ceb-92a7-6c01f7647d35" providerId="ADAL" clId="{D8D575E3-08AA-4D39-BCCB-1E4F101C9B60}" dt="2025-06-12T12:03:04.746" v="1416"/>
          <ac:grpSpMkLst>
            <pc:docMk/>
            <pc:sldMk cId="2292232418" sldId="349"/>
            <ac:grpSpMk id="1244" creationId="{3FF05B6B-0856-6BDD-C267-3EAC51EEC8BD}"/>
          </ac:grpSpMkLst>
        </pc:grpChg>
        <pc:grpChg chg="mod">
          <ac:chgData name="Kenan Tabinas" userId="aff20947-de81-4ceb-92a7-6c01f7647d35" providerId="ADAL" clId="{D8D575E3-08AA-4D39-BCCB-1E4F101C9B60}" dt="2025-06-12T12:03:04.746" v="1416"/>
          <ac:grpSpMkLst>
            <pc:docMk/>
            <pc:sldMk cId="2292232418" sldId="349"/>
            <ac:grpSpMk id="1246" creationId="{1853682A-32EC-5689-C1E4-E314CFD3467B}"/>
          </ac:grpSpMkLst>
        </pc:grpChg>
        <pc:grpChg chg="mod">
          <ac:chgData name="Kenan Tabinas" userId="aff20947-de81-4ceb-92a7-6c01f7647d35" providerId="ADAL" clId="{D8D575E3-08AA-4D39-BCCB-1E4F101C9B60}" dt="2025-06-12T12:03:10.091" v="1419"/>
          <ac:grpSpMkLst>
            <pc:docMk/>
            <pc:sldMk cId="2292232418" sldId="349"/>
            <ac:grpSpMk id="1249" creationId="{BB3748E1-C363-CA09-42E7-091E1D332AD1}"/>
          </ac:grpSpMkLst>
        </pc:grpChg>
        <pc:grpChg chg="add del mod">
          <ac:chgData name="Kenan Tabinas" userId="aff20947-de81-4ceb-92a7-6c01f7647d35" providerId="ADAL" clId="{D8D575E3-08AA-4D39-BCCB-1E4F101C9B60}" dt="2025-06-12T12:04:19.422" v="1442"/>
          <ac:grpSpMkLst>
            <pc:docMk/>
            <pc:sldMk cId="2292232418" sldId="349"/>
            <ac:grpSpMk id="1255" creationId="{B7BBDD66-4EFE-1355-3C4B-E73C65F63FB3}"/>
          </ac:grpSpMkLst>
        </pc:grpChg>
        <pc:grpChg chg="add del mod">
          <ac:chgData name="Kenan Tabinas" userId="aff20947-de81-4ceb-92a7-6c01f7647d35" providerId="ADAL" clId="{D8D575E3-08AA-4D39-BCCB-1E4F101C9B60}" dt="2025-06-12T12:04:14.830" v="1434"/>
          <ac:grpSpMkLst>
            <pc:docMk/>
            <pc:sldMk cId="2292232418" sldId="349"/>
            <ac:grpSpMk id="1257" creationId="{3ACED690-2751-1D58-9C41-DBB2F4902536}"/>
          </ac:grpSpMkLst>
        </pc:grpChg>
        <pc:grpChg chg="mod">
          <ac:chgData name="Kenan Tabinas" userId="aff20947-de81-4ceb-92a7-6c01f7647d35" providerId="ADAL" clId="{D8D575E3-08AA-4D39-BCCB-1E4F101C9B60}" dt="2025-06-12T12:04:13.725" v="1432"/>
          <ac:grpSpMkLst>
            <pc:docMk/>
            <pc:sldMk cId="2292232418" sldId="349"/>
            <ac:grpSpMk id="1259" creationId="{8A6FAFEF-46FA-DB28-7DDD-0B904B4A69F6}"/>
          </ac:grpSpMkLst>
        </pc:grpChg>
        <pc:grpChg chg="mod">
          <ac:chgData name="Kenan Tabinas" userId="aff20947-de81-4ceb-92a7-6c01f7647d35" providerId="ADAL" clId="{D8D575E3-08AA-4D39-BCCB-1E4F101C9B60}" dt="2025-06-12T12:04:19.099" v="1439"/>
          <ac:grpSpMkLst>
            <pc:docMk/>
            <pc:sldMk cId="2292232418" sldId="349"/>
            <ac:grpSpMk id="1262" creationId="{4C81BE77-1644-0E42-6098-D07603C5F2AC}"/>
          </ac:grpSpMkLst>
        </pc:grpChg>
        <pc:grpChg chg="mod">
          <ac:chgData name="Kenan Tabinas" userId="aff20947-de81-4ceb-92a7-6c01f7647d35" providerId="ADAL" clId="{D8D575E3-08AA-4D39-BCCB-1E4F101C9B60}" dt="2025-06-12T12:04:38.908" v="1448" actId="1076"/>
          <ac:grpSpMkLst>
            <pc:docMk/>
            <pc:sldMk cId="2292232418" sldId="349"/>
            <ac:grpSpMk id="1267" creationId="{2320E5F8-B6C4-EDBC-3F71-362C2EE8E3DB}"/>
          </ac:grpSpMkLst>
        </pc:grpChg>
        <pc:grpChg chg="mod">
          <ac:chgData name="Kenan Tabinas" userId="aff20947-de81-4ceb-92a7-6c01f7647d35" providerId="ADAL" clId="{D8D575E3-08AA-4D39-BCCB-1E4F101C9B60}" dt="2025-06-12T12:04:48.993" v="1456"/>
          <ac:grpSpMkLst>
            <pc:docMk/>
            <pc:sldMk cId="2292232418" sldId="349"/>
            <ac:grpSpMk id="1272" creationId="{F02E0844-E7E9-820B-1BB1-9368C2A3D5FE}"/>
          </ac:grpSpMkLst>
        </pc:grpChg>
        <pc:grpChg chg="mod">
          <ac:chgData name="Kenan Tabinas" userId="aff20947-de81-4ceb-92a7-6c01f7647d35" providerId="ADAL" clId="{D8D575E3-08AA-4D39-BCCB-1E4F101C9B60}" dt="2025-06-12T12:05:18.109" v="1463"/>
          <ac:grpSpMkLst>
            <pc:docMk/>
            <pc:sldMk cId="2292232418" sldId="349"/>
            <ac:grpSpMk id="1278" creationId="{8BF44CDA-B7CC-094B-4EAE-624600D6B552}"/>
          </ac:grpSpMkLst>
        </pc:grpChg>
        <pc:grpChg chg="add del mod">
          <ac:chgData name="Kenan Tabinas" userId="aff20947-de81-4ceb-92a7-6c01f7647d35" providerId="ADAL" clId="{D8D575E3-08AA-4D39-BCCB-1E4F101C9B60}" dt="2025-06-12T12:07:45.522" v="1521"/>
          <ac:grpSpMkLst>
            <pc:docMk/>
            <pc:sldMk cId="2292232418" sldId="349"/>
            <ac:grpSpMk id="1282" creationId="{3D03E79E-893C-8077-8426-1E7BBFA19C01}"/>
          </ac:grpSpMkLst>
        </pc:grpChg>
        <pc:grpChg chg="add del mod">
          <ac:chgData name="Kenan Tabinas" userId="aff20947-de81-4ceb-92a7-6c01f7647d35" providerId="ADAL" clId="{D8D575E3-08AA-4D39-BCCB-1E4F101C9B60}" dt="2025-06-12T12:07:44.886" v="1519"/>
          <ac:grpSpMkLst>
            <pc:docMk/>
            <pc:sldMk cId="2292232418" sldId="349"/>
            <ac:grpSpMk id="1284" creationId="{E915C679-4BF8-A170-8054-A9399026585A}"/>
          </ac:grpSpMkLst>
        </pc:grpChg>
        <pc:grpChg chg="add del mod">
          <ac:chgData name="Kenan Tabinas" userId="aff20947-de81-4ceb-92a7-6c01f7647d35" providerId="ADAL" clId="{D8D575E3-08AA-4D39-BCCB-1E4F101C9B60}" dt="2025-06-12T12:07:44.524" v="1517"/>
          <ac:grpSpMkLst>
            <pc:docMk/>
            <pc:sldMk cId="2292232418" sldId="349"/>
            <ac:grpSpMk id="1286" creationId="{8B6A9F4A-4615-AA8B-18D6-F69E22BF8ED1}"/>
          </ac:grpSpMkLst>
        </pc:grpChg>
        <pc:grpChg chg="add del mod">
          <ac:chgData name="Kenan Tabinas" userId="aff20947-de81-4ceb-92a7-6c01f7647d35" providerId="ADAL" clId="{D8D575E3-08AA-4D39-BCCB-1E4F101C9B60}" dt="2025-06-12T12:07:44.082" v="1514"/>
          <ac:grpSpMkLst>
            <pc:docMk/>
            <pc:sldMk cId="2292232418" sldId="349"/>
            <ac:grpSpMk id="1289" creationId="{ACB1EF56-4BEB-0EB9-29BE-7E095CA6742C}"/>
          </ac:grpSpMkLst>
        </pc:grpChg>
        <pc:grpChg chg="mod">
          <ac:chgData name="Kenan Tabinas" userId="aff20947-de81-4ceb-92a7-6c01f7647d35" providerId="ADAL" clId="{D8D575E3-08AA-4D39-BCCB-1E4F101C9B60}" dt="2025-06-12T12:07:11.322" v="1478"/>
          <ac:grpSpMkLst>
            <pc:docMk/>
            <pc:sldMk cId="2292232418" sldId="349"/>
            <ac:grpSpMk id="1291" creationId="{91BAACAD-D634-3CD5-6618-E18D477A17B9}"/>
          </ac:grpSpMkLst>
        </pc:grpChg>
        <pc:grpChg chg="add del mod">
          <ac:chgData name="Kenan Tabinas" userId="aff20947-de81-4ceb-92a7-6c01f7647d35" providerId="ADAL" clId="{D8D575E3-08AA-4D39-BCCB-1E4F101C9B60}" dt="2025-06-12T12:07:43.212" v="1508"/>
          <ac:grpSpMkLst>
            <pc:docMk/>
            <pc:sldMk cId="2292232418" sldId="349"/>
            <ac:grpSpMk id="1297" creationId="{8AC2F168-7270-168B-6E94-7BE784DEC458}"/>
          </ac:grpSpMkLst>
        </pc:grpChg>
        <pc:grpChg chg="add del mod">
          <ac:chgData name="Kenan Tabinas" userId="aff20947-de81-4ceb-92a7-6c01f7647d35" providerId="ADAL" clId="{D8D575E3-08AA-4D39-BCCB-1E4F101C9B60}" dt="2025-06-12T12:07:43.069" v="1506"/>
          <ac:grpSpMkLst>
            <pc:docMk/>
            <pc:sldMk cId="2292232418" sldId="349"/>
            <ac:grpSpMk id="1299" creationId="{7891FD23-97A9-42DB-1917-124569C28F02}"/>
          </ac:grpSpMkLst>
        </pc:grpChg>
        <pc:grpChg chg="add del mod">
          <ac:chgData name="Kenan Tabinas" userId="aff20947-de81-4ceb-92a7-6c01f7647d35" providerId="ADAL" clId="{D8D575E3-08AA-4D39-BCCB-1E4F101C9B60}" dt="2025-06-12T12:07:42.903" v="1504"/>
          <ac:grpSpMkLst>
            <pc:docMk/>
            <pc:sldMk cId="2292232418" sldId="349"/>
            <ac:grpSpMk id="1301" creationId="{24952DC5-408D-44E5-DBE8-BA8B97EC261B}"/>
          </ac:grpSpMkLst>
        </pc:grpChg>
        <pc:grpChg chg="add del mod">
          <ac:chgData name="Kenan Tabinas" userId="aff20947-de81-4ceb-92a7-6c01f7647d35" providerId="ADAL" clId="{D8D575E3-08AA-4D39-BCCB-1E4F101C9B60}" dt="2025-06-12T12:07:42.592" v="1501"/>
          <ac:grpSpMkLst>
            <pc:docMk/>
            <pc:sldMk cId="2292232418" sldId="349"/>
            <ac:grpSpMk id="1304" creationId="{F66B70FA-744A-BE7E-E58C-4AC6FF3E1662}"/>
          </ac:grpSpMkLst>
        </pc:grpChg>
        <pc:grpChg chg="mod">
          <ac:chgData name="Kenan Tabinas" userId="aff20947-de81-4ceb-92a7-6c01f7647d35" providerId="ADAL" clId="{D8D575E3-08AA-4D39-BCCB-1E4F101C9B60}" dt="2025-06-12T12:07:42.161" v="1497"/>
          <ac:grpSpMkLst>
            <pc:docMk/>
            <pc:sldMk cId="2292232418" sldId="349"/>
            <ac:grpSpMk id="1308" creationId="{B30D6999-B6C3-8082-9C93-32BC2C34CDB9}"/>
          </ac:grpSpMkLst>
        </pc:grpChg>
        <pc:grpChg chg="del mod">
          <ac:chgData name="Kenan Tabinas" userId="aff20947-de81-4ceb-92a7-6c01f7647d35" providerId="ADAL" clId="{D8D575E3-08AA-4D39-BCCB-1E4F101C9B60}" dt="2025-06-12T12:07:55.519" v="1530"/>
          <ac:grpSpMkLst>
            <pc:docMk/>
            <pc:sldMk cId="2292232418" sldId="349"/>
            <ac:grpSpMk id="1313" creationId="{E0542F0F-9D94-3B2C-3599-C3DAF2FAA081}"/>
          </ac:grpSpMkLst>
        </pc:grpChg>
        <pc:grpChg chg="del mod">
          <ac:chgData name="Kenan Tabinas" userId="aff20947-de81-4ceb-92a7-6c01f7647d35" providerId="ADAL" clId="{D8D575E3-08AA-4D39-BCCB-1E4F101C9B60}" dt="2025-06-12T12:07:56.997" v="1533"/>
          <ac:grpSpMkLst>
            <pc:docMk/>
            <pc:sldMk cId="2292232418" sldId="349"/>
            <ac:grpSpMk id="1315" creationId="{C7B97B8D-D401-C33B-D75D-EDDAF94BC827}"/>
          </ac:grpSpMkLst>
        </pc:grpChg>
        <pc:grpChg chg="del mod">
          <ac:chgData name="Kenan Tabinas" userId="aff20947-de81-4ceb-92a7-6c01f7647d35" providerId="ADAL" clId="{D8D575E3-08AA-4D39-BCCB-1E4F101C9B60}" dt="2025-06-12T12:07:58.330" v="1535"/>
          <ac:grpSpMkLst>
            <pc:docMk/>
            <pc:sldMk cId="2292232418" sldId="349"/>
            <ac:grpSpMk id="1318" creationId="{EF06B0B4-BD63-7104-7415-6F73379A7615}"/>
          </ac:grpSpMkLst>
        </pc:grpChg>
        <pc:grpChg chg="del mod">
          <ac:chgData name="Kenan Tabinas" userId="aff20947-de81-4ceb-92a7-6c01f7647d35" providerId="ADAL" clId="{D8D575E3-08AA-4D39-BCCB-1E4F101C9B60}" dt="2025-06-12T12:08:00.289" v="1539"/>
          <ac:grpSpMkLst>
            <pc:docMk/>
            <pc:sldMk cId="2292232418" sldId="349"/>
            <ac:grpSpMk id="1320" creationId="{5CAF7BDB-14BE-7F94-1A5F-FBB2524DBB22}"/>
          </ac:grpSpMkLst>
        </pc:grpChg>
        <pc:grpChg chg="del mod">
          <ac:chgData name="Kenan Tabinas" userId="aff20947-de81-4ceb-92a7-6c01f7647d35" providerId="ADAL" clId="{D8D575E3-08AA-4D39-BCCB-1E4F101C9B60}" dt="2025-06-12T12:08:03.631" v="1542"/>
          <ac:grpSpMkLst>
            <pc:docMk/>
            <pc:sldMk cId="2292232418" sldId="349"/>
            <ac:grpSpMk id="1324" creationId="{57B69CCA-0977-980A-3BA4-9F7CDC8A32CA}"/>
          </ac:grpSpMkLst>
        </pc:grpChg>
        <pc:grpChg chg="del mod">
          <ac:chgData name="Kenan Tabinas" userId="aff20947-de81-4ceb-92a7-6c01f7647d35" providerId="ADAL" clId="{D8D575E3-08AA-4D39-BCCB-1E4F101C9B60}" dt="2025-06-12T12:08:07.599" v="1545"/>
          <ac:grpSpMkLst>
            <pc:docMk/>
            <pc:sldMk cId="2292232418" sldId="349"/>
            <ac:grpSpMk id="1327" creationId="{D1D35075-0A9E-4463-7107-4F9E85979E5F}"/>
          </ac:grpSpMkLst>
        </pc:grpChg>
        <pc:grpChg chg="del mod">
          <ac:chgData name="Kenan Tabinas" userId="aff20947-de81-4ceb-92a7-6c01f7647d35" providerId="ADAL" clId="{D8D575E3-08AA-4D39-BCCB-1E4F101C9B60}" dt="2025-06-12T12:08:11.423" v="1549"/>
          <ac:grpSpMkLst>
            <pc:docMk/>
            <pc:sldMk cId="2292232418" sldId="349"/>
            <ac:grpSpMk id="1330" creationId="{4E3C74F1-205D-D060-E267-F6CF9C45BB8A}"/>
          </ac:grpSpMkLst>
        </pc:grpChg>
        <pc:grpChg chg="del mod">
          <ac:chgData name="Kenan Tabinas" userId="aff20947-de81-4ceb-92a7-6c01f7647d35" providerId="ADAL" clId="{D8D575E3-08AA-4D39-BCCB-1E4F101C9B60}" dt="2025-06-12T12:08:26.519" v="1560"/>
          <ac:grpSpMkLst>
            <pc:docMk/>
            <pc:sldMk cId="2292232418" sldId="349"/>
            <ac:grpSpMk id="1334" creationId="{91A9B307-F7B3-FD24-14A2-D15878A59B64}"/>
          </ac:grpSpMkLst>
        </pc:grpChg>
        <pc:grpChg chg="mod">
          <ac:chgData name="Kenan Tabinas" userId="aff20947-de81-4ceb-92a7-6c01f7647d35" providerId="ADAL" clId="{D8D575E3-08AA-4D39-BCCB-1E4F101C9B60}" dt="2025-06-12T12:08:18.873" v="1554"/>
          <ac:grpSpMkLst>
            <pc:docMk/>
            <pc:sldMk cId="2292232418" sldId="349"/>
            <ac:grpSpMk id="1337" creationId="{C13E67CE-AEA7-4EBC-751A-C774014B82B9}"/>
          </ac:grpSpMkLst>
        </pc:grpChg>
        <pc:grpChg chg="del mod">
          <ac:chgData name="Kenan Tabinas" userId="aff20947-de81-4ceb-92a7-6c01f7647d35" providerId="ADAL" clId="{D8D575E3-08AA-4D39-BCCB-1E4F101C9B60}" dt="2025-06-12T12:08:34.624" v="1565"/>
          <ac:grpSpMkLst>
            <pc:docMk/>
            <pc:sldMk cId="2292232418" sldId="349"/>
            <ac:grpSpMk id="1341" creationId="{3031D330-38A1-023F-EC1F-1A6869CFC09F}"/>
          </ac:grpSpMkLst>
        </pc:grpChg>
        <pc:grpChg chg="del mod">
          <ac:chgData name="Kenan Tabinas" userId="aff20947-de81-4ceb-92a7-6c01f7647d35" providerId="ADAL" clId="{D8D575E3-08AA-4D39-BCCB-1E4F101C9B60}" dt="2025-06-12T12:08:38.892" v="1569"/>
          <ac:grpSpMkLst>
            <pc:docMk/>
            <pc:sldMk cId="2292232418" sldId="349"/>
            <ac:grpSpMk id="1346" creationId="{E881B8FC-4E50-6209-5CD7-6803E4CC406E}"/>
          </ac:grpSpMkLst>
        </pc:grpChg>
        <pc:grpChg chg="del mod">
          <ac:chgData name="Kenan Tabinas" userId="aff20947-de81-4ceb-92a7-6c01f7647d35" providerId="ADAL" clId="{D8D575E3-08AA-4D39-BCCB-1E4F101C9B60}" dt="2025-06-12T12:08:42.623" v="1571"/>
          <ac:grpSpMkLst>
            <pc:docMk/>
            <pc:sldMk cId="2292232418" sldId="349"/>
            <ac:grpSpMk id="1350" creationId="{5B733CA1-4D45-F8BF-163B-D2C54BD7368A}"/>
          </ac:grpSpMkLst>
        </pc:grpChg>
        <pc:grpChg chg="del mod">
          <ac:chgData name="Kenan Tabinas" userId="aff20947-de81-4ceb-92a7-6c01f7647d35" providerId="ADAL" clId="{D8D575E3-08AA-4D39-BCCB-1E4F101C9B60}" dt="2025-06-12T12:08:44.826" v="1573"/>
          <ac:grpSpMkLst>
            <pc:docMk/>
            <pc:sldMk cId="2292232418" sldId="349"/>
            <ac:grpSpMk id="1352" creationId="{299BB550-FB5E-5BD2-F596-EC8DC042834D}"/>
          </ac:grpSpMkLst>
        </pc:grpChg>
        <pc:grpChg chg="del mod">
          <ac:chgData name="Kenan Tabinas" userId="aff20947-de81-4ceb-92a7-6c01f7647d35" providerId="ADAL" clId="{D8D575E3-08AA-4D39-BCCB-1E4F101C9B60}" dt="2025-06-12T12:08:46.729" v="1575"/>
          <ac:grpSpMkLst>
            <pc:docMk/>
            <pc:sldMk cId="2292232418" sldId="349"/>
            <ac:grpSpMk id="1354" creationId="{0E078A83-20EE-2FB0-FB41-DEA60C22527D}"/>
          </ac:grpSpMkLst>
        </pc:grpChg>
        <pc:grpChg chg="del mod">
          <ac:chgData name="Kenan Tabinas" userId="aff20947-de81-4ceb-92a7-6c01f7647d35" providerId="ADAL" clId="{D8D575E3-08AA-4D39-BCCB-1E4F101C9B60}" dt="2025-06-12T12:08:48.437" v="1577"/>
          <ac:grpSpMkLst>
            <pc:docMk/>
            <pc:sldMk cId="2292232418" sldId="349"/>
            <ac:grpSpMk id="1356" creationId="{D17CA548-76EB-2F67-D06E-AD1011EDD789}"/>
          </ac:grpSpMkLst>
        </pc:grpChg>
        <pc:grpChg chg="add del mod">
          <ac:chgData name="Kenan Tabinas" userId="aff20947-de81-4ceb-92a7-6c01f7647d35" providerId="ADAL" clId="{D8D575E3-08AA-4D39-BCCB-1E4F101C9B60}" dt="2025-06-12T12:09:17.097" v="1620"/>
          <ac:grpSpMkLst>
            <pc:docMk/>
            <pc:sldMk cId="2292232418" sldId="349"/>
            <ac:grpSpMk id="1358" creationId="{0E6ABC4B-680B-D605-F031-CE593DFCA045}"/>
          </ac:grpSpMkLst>
        </pc:grpChg>
        <pc:grpChg chg="mod">
          <ac:chgData name="Kenan Tabinas" userId="aff20947-de81-4ceb-92a7-6c01f7647d35" providerId="ADAL" clId="{D8D575E3-08AA-4D39-BCCB-1E4F101C9B60}" dt="2025-06-12T12:08:52.161" v="1582"/>
          <ac:grpSpMkLst>
            <pc:docMk/>
            <pc:sldMk cId="2292232418" sldId="349"/>
            <ac:grpSpMk id="1361" creationId="{560BD105-B6F0-BD34-3F54-63C3CA04FB2F}"/>
          </ac:grpSpMkLst>
        </pc:grpChg>
        <pc:grpChg chg="mod">
          <ac:chgData name="Kenan Tabinas" userId="aff20947-de81-4ceb-92a7-6c01f7647d35" providerId="ADAL" clId="{D8D575E3-08AA-4D39-BCCB-1E4F101C9B60}" dt="2025-06-12T12:08:54.951" v="1587"/>
          <ac:grpSpMkLst>
            <pc:docMk/>
            <pc:sldMk cId="2292232418" sldId="349"/>
            <ac:grpSpMk id="1363" creationId="{50470453-C080-A5BB-EB25-B2799819891C}"/>
          </ac:grpSpMkLst>
        </pc:grpChg>
        <pc:grpChg chg="mod">
          <ac:chgData name="Kenan Tabinas" userId="aff20947-de81-4ceb-92a7-6c01f7647d35" providerId="ADAL" clId="{D8D575E3-08AA-4D39-BCCB-1E4F101C9B60}" dt="2025-06-12T12:08:57.197" v="1591"/>
          <ac:grpSpMkLst>
            <pc:docMk/>
            <pc:sldMk cId="2292232418" sldId="349"/>
            <ac:grpSpMk id="1365" creationId="{7B673DF0-FBDB-DB79-2826-FD4A37101BAC}"/>
          </ac:grpSpMkLst>
        </pc:grpChg>
        <pc:grpChg chg="mod">
          <ac:chgData name="Kenan Tabinas" userId="aff20947-de81-4ceb-92a7-6c01f7647d35" providerId="ADAL" clId="{D8D575E3-08AA-4D39-BCCB-1E4F101C9B60}" dt="2025-06-12T12:09:00.701" v="1595"/>
          <ac:grpSpMkLst>
            <pc:docMk/>
            <pc:sldMk cId="2292232418" sldId="349"/>
            <ac:grpSpMk id="1367" creationId="{48AE2C15-9CC3-88B6-9B66-FAAA72ED99D8}"/>
          </ac:grpSpMkLst>
        </pc:grpChg>
        <pc:grpChg chg="mod">
          <ac:chgData name="Kenan Tabinas" userId="aff20947-de81-4ceb-92a7-6c01f7647d35" providerId="ADAL" clId="{D8D575E3-08AA-4D39-BCCB-1E4F101C9B60}" dt="2025-06-12T12:09:02.891" v="1599"/>
          <ac:grpSpMkLst>
            <pc:docMk/>
            <pc:sldMk cId="2292232418" sldId="349"/>
            <ac:grpSpMk id="1369" creationId="{81CC6B24-73FC-F460-B9A4-4218953C4E85}"/>
          </ac:grpSpMkLst>
        </pc:grpChg>
        <pc:grpChg chg="mod">
          <ac:chgData name="Kenan Tabinas" userId="aff20947-de81-4ceb-92a7-6c01f7647d35" providerId="ADAL" clId="{D8D575E3-08AA-4D39-BCCB-1E4F101C9B60}" dt="2025-06-12T12:09:05.138" v="1603"/>
          <ac:grpSpMkLst>
            <pc:docMk/>
            <pc:sldMk cId="2292232418" sldId="349"/>
            <ac:grpSpMk id="1371" creationId="{AB32EBE5-A386-BD9A-4DE8-A86ED9317C1A}"/>
          </ac:grpSpMkLst>
        </pc:grpChg>
        <pc:grpChg chg="add del mod">
          <ac:chgData name="Kenan Tabinas" userId="aff20947-de81-4ceb-92a7-6c01f7647d35" providerId="ADAL" clId="{D8D575E3-08AA-4D39-BCCB-1E4F101C9B60}" dt="2025-06-12T12:09:09.017" v="1611"/>
          <ac:grpSpMkLst>
            <pc:docMk/>
            <pc:sldMk cId="2292232418" sldId="349"/>
            <ac:grpSpMk id="1373" creationId="{79AD9D8C-87D8-3116-3B6A-FD929921C965}"/>
          </ac:grpSpMkLst>
        </pc:grpChg>
        <pc:grpChg chg="mod">
          <ac:chgData name="Kenan Tabinas" userId="aff20947-de81-4ceb-92a7-6c01f7647d35" providerId="ADAL" clId="{D8D575E3-08AA-4D39-BCCB-1E4F101C9B60}" dt="2025-06-12T12:09:08.890" v="1609"/>
          <ac:grpSpMkLst>
            <pc:docMk/>
            <pc:sldMk cId="2292232418" sldId="349"/>
            <ac:grpSpMk id="1375" creationId="{04E0E52F-08ED-3C09-F8FE-951DE47164F9}"/>
          </ac:grpSpMkLst>
        </pc:grpChg>
        <pc:grpChg chg="mod">
          <ac:chgData name="Kenan Tabinas" userId="aff20947-de81-4ceb-92a7-6c01f7647d35" providerId="ADAL" clId="{D8D575E3-08AA-4D39-BCCB-1E4F101C9B60}" dt="2025-06-12T12:09:13.995" v="1617"/>
          <ac:grpSpMkLst>
            <pc:docMk/>
            <pc:sldMk cId="2292232418" sldId="349"/>
            <ac:grpSpMk id="1377" creationId="{92E20B41-3D4C-EA82-E691-FF30E693CE2D}"/>
          </ac:grpSpMkLst>
        </pc:grpChg>
        <pc:grpChg chg="del mod">
          <ac:chgData name="Kenan Tabinas" userId="aff20947-de81-4ceb-92a7-6c01f7647d35" providerId="ADAL" clId="{D8D575E3-08AA-4D39-BCCB-1E4F101C9B60}" dt="2025-06-12T12:09:19.333" v="1622"/>
          <ac:grpSpMkLst>
            <pc:docMk/>
            <pc:sldMk cId="2292232418" sldId="349"/>
            <ac:grpSpMk id="1381" creationId="{F03F707E-57D3-A3D1-91B3-E2CA6982EF73}"/>
          </ac:grpSpMkLst>
        </pc:grpChg>
        <pc:grpChg chg="del mod">
          <ac:chgData name="Kenan Tabinas" userId="aff20947-de81-4ceb-92a7-6c01f7647d35" providerId="ADAL" clId="{D8D575E3-08AA-4D39-BCCB-1E4F101C9B60}" dt="2025-06-12T12:09:22.390" v="1625"/>
          <ac:grpSpMkLst>
            <pc:docMk/>
            <pc:sldMk cId="2292232418" sldId="349"/>
            <ac:grpSpMk id="1383" creationId="{D44F7F19-3460-774E-1856-1816F8CF5B1D}"/>
          </ac:grpSpMkLst>
        </pc:grpChg>
        <pc:grpChg chg="del mod">
          <ac:chgData name="Kenan Tabinas" userId="aff20947-de81-4ceb-92a7-6c01f7647d35" providerId="ADAL" clId="{D8D575E3-08AA-4D39-BCCB-1E4F101C9B60}" dt="2025-06-12T12:10:16.137" v="1639"/>
          <ac:grpSpMkLst>
            <pc:docMk/>
            <pc:sldMk cId="2292232418" sldId="349"/>
            <ac:grpSpMk id="1386" creationId="{BEC8B974-824E-7B6B-633C-CD803E61B1AC}"/>
          </ac:grpSpMkLst>
        </pc:grpChg>
        <pc:grpChg chg="del mod">
          <ac:chgData name="Kenan Tabinas" userId="aff20947-de81-4ceb-92a7-6c01f7647d35" providerId="ADAL" clId="{D8D575E3-08AA-4D39-BCCB-1E4F101C9B60}" dt="2025-06-12T12:10:20.803" v="1642"/>
          <ac:grpSpMkLst>
            <pc:docMk/>
            <pc:sldMk cId="2292232418" sldId="349"/>
            <ac:grpSpMk id="1398" creationId="{BF46C8B4-80E5-6C22-A233-6F7E4CC02BBD}"/>
          </ac:grpSpMkLst>
        </pc:grpChg>
        <pc:grpChg chg="add del mod">
          <ac:chgData name="Kenan Tabinas" userId="aff20947-de81-4ceb-92a7-6c01f7647d35" providerId="ADAL" clId="{D8D575E3-08AA-4D39-BCCB-1E4F101C9B60}" dt="2025-06-12T12:12:01.725" v="1680"/>
          <ac:grpSpMkLst>
            <pc:docMk/>
            <pc:sldMk cId="2292232418" sldId="349"/>
            <ac:grpSpMk id="1401" creationId="{64CEFBE9-7008-A782-ECD0-9D3D3A8BBD40}"/>
          </ac:grpSpMkLst>
        </pc:grpChg>
        <pc:grpChg chg="mod">
          <ac:chgData name="Kenan Tabinas" userId="aff20947-de81-4ceb-92a7-6c01f7647d35" providerId="ADAL" clId="{D8D575E3-08AA-4D39-BCCB-1E4F101C9B60}" dt="2025-06-12T12:11:14.391" v="1657"/>
          <ac:grpSpMkLst>
            <pc:docMk/>
            <pc:sldMk cId="2292232418" sldId="349"/>
            <ac:grpSpMk id="1408" creationId="{0EC69961-49E7-78ED-98A4-852343317245}"/>
          </ac:grpSpMkLst>
        </pc:grpChg>
        <pc:grpChg chg="mod">
          <ac:chgData name="Kenan Tabinas" userId="aff20947-de81-4ceb-92a7-6c01f7647d35" providerId="ADAL" clId="{D8D575E3-08AA-4D39-BCCB-1E4F101C9B60}" dt="2025-06-12T12:11:59.456" v="1678"/>
          <ac:grpSpMkLst>
            <pc:docMk/>
            <pc:sldMk cId="2292232418" sldId="349"/>
            <ac:grpSpMk id="1410" creationId="{1F405AE1-8196-6BB6-6D1C-66F5485CE2F5}"/>
          </ac:grpSpMkLst>
        </pc:grpChg>
        <pc:grpChg chg="del mod">
          <ac:chgData name="Kenan Tabinas" userId="aff20947-de81-4ceb-92a7-6c01f7647d35" providerId="ADAL" clId="{D8D575E3-08AA-4D39-BCCB-1E4F101C9B60}" dt="2025-06-12T12:12:03.445" v="1682"/>
          <ac:grpSpMkLst>
            <pc:docMk/>
            <pc:sldMk cId="2292232418" sldId="349"/>
            <ac:grpSpMk id="1412" creationId="{633BE6E9-8024-E3E3-6030-80AB9F3C58A4}"/>
          </ac:grpSpMkLst>
        </pc:grpChg>
        <pc:grpChg chg="add del mod">
          <ac:chgData name="Kenan Tabinas" userId="aff20947-de81-4ceb-92a7-6c01f7647d35" providerId="ADAL" clId="{D8D575E3-08AA-4D39-BCCB-1E4F101C9B60}" dt="2025-06-12T12:12:29.322" v="1704"/>
          <ac:grpSpMkLst>
            <pc:docMk/>
            <pc:sldMk cId="2292232418" sldId="349"/>
            <ac:grpSpMk id="1414" creationId="{D072EE1D-2DA9-8733-8830-E2521CB81B3B}"/>
          </ac:grpSpMkLst>
        </pc:grpChg>
        <pc:grpChg chg="add del mod">
          <ac:chgData name="Kenan Tabinas" userId="aff20947-de81-4ceb-92a7-6c01f7647d35" providerId="ADAL" clId="{D8D575E3-08AA-4D39-BCCB-1E4F101C9B60}" dt="2025-06-12T12:12:13.570" v="1695"/>
          <ac:grpSpMkLst>
            <pc:docMk/>
            <pc:sldMk cId="2292232418" sldId="349"/>
            <ac:grpSpMk id="1417" creationId="{5E3714E6-CE6F-F9D1-B343-D584C6FD1493}"/>
          </ac:grpSpMkLst>
        </pc:grpChg>
        <pc:grpChg chg="add del mod">
          <ac:chgData name="Kenan Tabinas" userId="aff20947-de81-4ceb-92a7-6c01f7647d35" providerId="ADAL" clId="{D8D575E3-08AA-4D39-BCCB-1E4F101C9B60}" dt="2025-06-12T12:12:13.110" v="1693"/>
          <ac:grpSpMkLst>
            <pc:docMk/>
            <pc:sldMk cId="2292232418" sldId="349"/>
            <ac:grpSpMk id="1419" creationId="{46F6A8B2-D253-D993-5F5A-E65B65DC3441}"/>
          </ac:grpSpMkLst>
        </pc:grpChg>
        <pc:grpChg chg="mod">
          <ac:chgData name="Kenan Tabinas" userId="aff20947-de81-4ceb-92a7-6c01f7647d35" providerId="ADAL" clId="{D8D575E3-08AA-4D39-BCCB-1E4F101C9B60}" dt="2025-06-12T12:12:12.922" v="1691"/>
          <ac:grpSpMkLst>
            <pc:docMk/>
            <pc:sldMk cId="2292232418" sldId="349"/>
            <ac:grpSpMk id="1421" creationId="{299EF70C-E284-3776-B739-97164F03648A}"/>
          </ac:grpSpMkLst>
        </pc:grpChg>
        <pc:grpChg chg="del mod">
          <ac:chgData name="Kenan Tabinas" userId="aff20947-de81-4ceb-92a7-6c01f7647d35" providerId="ADAL" clId="{D8D575E3-08AA-4D39-BCCB-1E4F101C9B60}" dt="2025-06-12T12:12:36.754" v="1709"/>
          <ac:grpSpMkLst>
            <pc:docMk/>
            <pc:sldMk cId="2292232418" sldId="349"/>
            <ac:grpSpMk id="1429" creationId="{C7581F8C-F0C3-A664-1EDF-92CC366383AE}"/>
          </ac:grpSpMkLst>
        </pc:grpChg>
        <pc:grpChg chg="del mod">
          <ac:chgData name="Kenan Tabinas" userId="aff20947-de81-4ceb-92a7-6c01f7647d35" providerId="ADAL" clId="{D8D575E3-08AA-4D39-BCCB-1E4F101C9B60}" dt="2025-06-12T12:12:40.311" v="1714"/>
          <ac:grpSpMkLst>
            <pc:docMk/>
            <pc:sldMk cId="2292232418" sldId="349"/>
            <ac:grpSpMk id="1432" creationId="{E41701E3-62D2-9C6B-DD74-771082579FCD}"/>
          </ac:grpSpMkLst>
        </pc:grpChg>
        <pc:grpChg chg="del mod">
          <ac:chgData name="Kenan Tabinas" userId="aff20947-de81-4ceb-92a7-6c01f7647d35" providerId="ADAL" clId="{D8D575E3-08AA-4D39-BCCB-1E4F101C9B60}" dt="2025-06-12T12:12:49.844" v="1719"/>
          <ac:grpSpMkLst>
            <pc:docMk/>
            <pc:sldMk cId="2292232418" sldId="349"/>
            <ac:grpSpMk id="1437" creationId="{9F2DFD6B-1C2C-D4A5-1460-3B6CB2F77C73}"/>
          </ac:grpSpMkLst>
        </pc:grpChg>
        <pc:grpChg chg="del mod">
          <ac:chgData name="Kenan Tabinas" userId="aff20947-de81-4ceb-92a7-6c01f7647d35" providerId="ADAL" clId="{D8D575E3-08AA-4D39-BCCB-1E4F101C9B60}" dt="2025-06-12T12:12:50.727" v="1721"/>
          <ac:grpSpMkLst>
            <pc:docMk/>
            <pc:sldMk cId="2292232418" sldId="349"/>
            <ac:grpSpMk id="1439" creationId="{56B080CD-6DC9-1105-069E-995D687A3A6F}"/>
          </ac:grpSpMkLst>
        </pc:grpChg>
        <pc:grpChg chg="del mod">
          <ac:chgData name="Kenan Tabinas" userId="aff20947-de81-4ceb-92a7-6c01f7647d35" providerId="ADAL" clId="{D8D575E3-08AA-4D39-BCCB-1E4F101C9B60}" dt="2025-06-12T12:12:52.458" v="1724"/>
          <ac:grpSpMkLst>
            <pc:docMk/>
            <pc:sldMk cId="2292232418" sldId="349"/>
            <ac:grpSpMk id="1441" creationId="{B142761B-B747-A2B1-2BF2-87D67D38AA81}"/>
          </ac:grpSpMkLst>
        </pc:grpChg>
        <pc:grpChg chg="del mod">
          <ac:chgData name="Kenan Tabinas" userId="aff20947-de81-4ceb-92a7-6c01f7647d35" providerId="ADAL" clId="{D8D575E3-08AA-4D39-BCCB-1E4F101C9B60}" dt="2025-06-12T12:13:00.936" v="1729"/>
          <ac:grpSpMkLst>
            <pc:docMk/>
            <pc:sldMk cId="2292232418" sldId="349"/>
            <ac:grpSpMk id="1444" creationId="{4D1DF136-4D2C-BD57-1D37-E9B0750BBAEA}"/>
          </ac:grpSpMkLst>
        </pc:grpChg>
        <pc:grpChg chg="del mod">
          <ac:chgData name="Kenan Tabinas" userId="aff20947-de81-4ceb-92a7-6c01f7647d35" providerId="ADAL" clId="{D8D575E3-08AA-4D39-BCCB-1E4F101C9B60}" dt="2025-06-12T12:13:03.690" v="1733"/>
          <ac:grpSpMkLst>
            <pc:docMk/>
            <pc:sldMk cId="2292232418" sldId="349"/>
            <ac:grpSpMk id="1446" creationId="{7C9A5B68-FC5C-2584-5B15-6AF06AFE727E}"/>
          </ac:grpSpMkLst>
        </pc:grpChg>
        <pc:grpChg chg="del mod">
          <ac:chgData name="Kenan Tabinas" userId="aff20947-de81-4ceb-92a7-6c01f7647d35" providerId="ADAL" clId="{D8D575E3-08AA-4D39-BCCB-1E4F101C9B60}" dt="2025-06-12T12:13:07.860" v="1735"/>
          <ac:grpSpMkLst>
            <pc:docMk/>
            <pc:sldMk cId="2292232418" sldId="349"/>
            <ac:grpSpMk id="1450" creationId="{E6DF3735-B340-635B-1AD0-F3E1D859807F}"/>
          </ac:grpSpMkLst>
        </pc:grpChg>
        <pc:grpChg chg="mod">
          <ac:chgData name="Kenan Tabinas" userId="aff20947-de81-4ceb-92a7-6c01f7647d35" providerId="ADAL" clId="{D8D575E3-08AA-4D39-BCCB-1E4F101C9B60}" dt="2025-06-12T12:13:07.860" v="1735"/>
          <ac:grpSpMkLst>
            <pc:docMk/>
            <pc:sldMk cId="2292232418" sldId="349"/>
            <ac:grpSpMk id="1452" creationId="{D17F388F-A2FC-5E82-E85D-94022ED5F9B3}"/>
          </ac:grpSpMkLst>
        </pc:grpChg>
        <pc:grpChg chg="mod ord">
          <ac:chgData name="Kenan Tabinas" userId="aff20947-de81-4ceb-92a7-6c01f7647d35" providerId="ADAL" clId="{D8D575E3-08AA-4D39-BCCB-1E4F101C9B60}" dt="2025-06-12T12:13:43.346" v="1743" actId="167"/>
          <ac:grpSpMkLst>
            <pc:docMk/>
            <pc:sldMk cId="2292232418" sldId="349"/>
            <ac:grpSpMk id="1456" creationId="{0ABFC171-05AB-0055-6248-D843AFDD61E4}"/>
          </ac:grpSpMkLst>
        </pc:grpChg>
        <pc:grpChg chg="mod ord">
          <ac:chgData name="Kenan Tabinas" userId="aff20947-de81-4ceb-92a7-6c01f7647d35" providerId="ADAL" clId="{D8D575E3-08AA-4D39-BCCB-1E4F101C9B60}" dt="2025-06-12T12:13:43.346" v="1743" actId="167"/>
          <ac:grpSpMkLst>
            <pc:docMk/>
            <pc:sldMk cId="2292232418" sldId="349"/>
            <ac:grpSpMk id="1459" creationId="{288B89CF-453F-C18B-2135-A97A5A3E4403}"/>
          </ac:grpSpMkLst>
        </pc:grpChg>
        <pc:inkChg chg="add del">
          <ac:chgData name="Kenan Tabinas" userId="aff20947-de81-4ceb-92a7-6c01f7647d35" providerId="ADAL" clId="{D8D575E3-08AA-4D39-BCCB-1E4F101C9B60}" dt="2025-06-12T11:28:25.343" v="577" actId="9405"/>
          <ac:inkMkLst>
            <pc:docMk/>
            <pc:sldMk cId="2292232418" sldId="349"/>
            <ac:inkMk id="3" creationId="{E9AA05F7-2E19-3490-CF4F-8383870D1ADD}"/>
          </ac:inkMkLst>
        </pc:inkChg>
        <pc:inkChg chg="add del">
          <ac:chgData name="Kenan Tabinas" userId="aff20947-de81-4ceb-92a7-6c01f7647d35" providerId="ADAL" clId="{D8D575E3-08AA-4D39-BCCB-1E4F101C9B60}" dt="2025-06-12T11:28:27.334" v="579" actId="9405"/>
          <ac:inkMkLst>
            <pc:docMk/>
            <pc:sldMk cId="2292232418" sldId="349"/>
            <ac:inkMk id="6" creationId="{356ECF7C-6AC7-A6E3-202F-D1ECFFA97EF7}"/>
          </ac:inkMkLst>
        </pc:inkChg>
        <pc:inkChg chg="add del">
          <ac:chgData name="Kenan Tabinas" userId="aff20947-de81-4ceb-92a7-6c01f7647d35" providerId="ADAL" clId="{D8D575E3-08AA-4D39-BCCB-1E4F101C9B60}" dt="2025-06-12T11:28:29.948" v="583" actId="9405"/>
          <ac:inkMkLst>
            <pc:docMk/>
            <pc:sldMk cId="2292232418" sldId="349"/>
            <ac:inkMk id="7" creationId="{9BB69BD9-5F23-A85F-C7F0-5AD41F62186F}"/>
          </ac:inkMkLst>
        </pc:inkChg>
        <pc:inkChg chg="add del">
          <ac:chgData name="Kenan Tabinas" userId="aff20947-de81-4ceb-92a7-6c01f7647d35" providerId="ADAL" clId="{D8D575E3-08AA-4D39-BCCB-1E4F101C9B60}" dt="2025-06-12T11:28:29.820" v="582" actId="9405"/>
          <ac:inkMkLst>
            <pc:docMk/>
            <pc:sldMk cId="2292232418" sldId="349"/>
            <ac:inkMk id="8" creationId="{3974CED7-970C-F86F-FB84-468BE90E55BC}"/>
          </ac:inkMkLst>
        </pc:inkChg>
        <pc:inkChg chg="add del">
          <ac:chgData name="Kenan Tabinas" userId="aff20947-de81-4ceb-92a7-6c01f7647d35" providerId="ADAL" clId="{D8D575E3-08AA-4D39-BCCB-1E4F101C9B60}" dt="2025-06-12T11:28:36.667" v="587" actId="9405"/>
          <ac:inkMkLst>
            <pc:docMk/>
            <pc:sldMk cId="2292232418" sldId="349"/>
            <ac:inkMk id="14" creationId="{359B5849-F577-8A88-D357-5D2552FB810F}"/>
          </ac:inkMkLst>
        </pc:inkChg>
        <pc:inkChg chg="add del">
          <ac:chgData name="Kenan Tabinas" userId="aff20947-de81-4ceb-92a7-6c01f7647d35" providerId="ADAL" clId="{D8D575E3-08AA-4D39-BCCB-1E4F101C9B60}" dt="2025-06-12T11:28:36.410" v="586" actId="9405"/>
          <ac:inkMkLst>
            <pc:docMk/>
            <pc:sldMk cId="2292232418" sldId="349"/>
            <ac:inkMk id="16" creationId="{4433546D-2165-1A84-0980-F55D4714C4D9}"/>
          </ac:inkMkLst>
        </pc:inkChg>
        <pc:inkChg chg="add del">
          <ac:chgData name="Kenan Tabinas" userId="aff20947-de81-4ceb-92a7-6c01f7647d35" providerId="ADAL" clId="{D8D575E3-08AA-4D39-BCCB-1E4F101C9B60}" dt="2025-06-12T11:34:28.829" v="598" actId="9405"/>
          <ac:inkMkLst>
            <pc:docMk/>
            <pc:sldMk cId="2292232418" sldId="349"/>
            <ac:inkMk id="26" creationId="{9F7AA1B3-1AB7-334E-B214-FA665D10A846}"/>
          </ac:inkMkLst>
        </pc:inkChg>
        <pc:inkChg chg="add del">
          <ac:chgData name="Kenan Tabinas" userId="aff20947-de81-4ceb-92a7-6c01f7647d35" providerId="ADAL" clId="{D8D575E3-08AA-4D39-BCCB-1E4F101C9B60}" dt="2025-06-12T11:34:31.983" v="600" actId="9405"/>
          <ac:inkMkLst>
            <pc:docMk/>
            <pc:sldMk cId="2292232418" sldId="349"/>
            <ac:inkMk id="27" creationId="{F81B9325-2CC5-20FF-AD66-FAE9AEBE6D31}"/>
          </ac:inkMkLst>
        </pc:inkChg>
        <pc:inkChg chg="add del mod">
          <ac:chgData name="Kenan Tabinas" userId="aff20947-de81-4ceb-92a7-6c01f7647d35" providerId="ADAL" clId="{D8D575E3-08AA-4D39-BCCB-1E4F101C9B60}" dt="2025-06-12T11:35:57.963" v="650" actId="9405"/>
          <ac:inkMkLst>
            <pc:docMk/>
            <pc:sldMk cId="2292232418" sldId="349"/>
            <ac:inkMk id="28" creationId="{F9963C4F-20B9-1DB1-9905-C917E6DE741F}"/>
          </ac:inkMkLst>
        </pc:inkChg>
        <pc:inkChg chg="add del mod">
          <ac:chgData name="Kenan Tabinas" userId="aff20947-de81-4ceb-92a7-6c01f7647d35" providerId="ADAL" clId="{D8D575E3-08AA-4D39-BCCB-1E4F101C9B60}" dt="2025-06-12T11:34:58.044" v="619"/>
          <ac:inkMkLst>
            <pc:docMk/>
            <pc:sldMk cId="2292232418" sldId="349"/>
            <ac:inkMk id="29" creationId="{950AB7AB-4263-20C2-2EB0-155A03299F67}"/>
          </ac:inkMkLst>
        </pc:inkChg>
        <pc:inkChg chg="add del mod">
          <ac:chgData name="Kenan Tabinas" userId="aff20947-de81-4ceb-92a7-6c01f7647d35" providerId="ADAL" clId="{D8D575E3-08AA-4D39-BCCB-1E4F101C9B60}" dt="2025-06-12T11:34:53.035" v="611" actId="9405"/>
          <ac:inkMkLst>
            <pc:docMk/>
            <pc:sldMk cId="2292232418" sldId="349"/>
            <ac:inkMk id="31" creationId="{5760A4D1-B9B5-BE74-29EF-0E628590D371}"/>
          </ac:inkMkLst>
        </pc:inkChg>
        <pc:inkChg chg="add del mod">
          <ac:chgData name="Kenan Tabinas" userId="aff20947-de81-4ceb-92a7-6c01f7647d35" providerId="ADAL" clId="{D8D575E3-08AA-4D39-BCCB-1E4F101C9B60}" dt="2025-06-12T11:34:48.310" v="608"/>
          <ac:inkMkLst>
            <pc:docMk/>
            <pc:sldMk cId="2292232418" sldId="349"/>
            <ac:inkMk id="32" creationId="{F1F6A7A6-C7DB-10BE-D8D4-E430D3696719}"/>
          </ac:inkMkLst>
        </pc:inkChg>
        <pc:inkChg chg="add del">
          <ac:chgData name="Kenan Tabinas" userId="aff20947-de81-4ceb-92a7-6c01f7647d35" providerId="ADAL" clId="{D8D575E3-08AA-4D39-BCCB-1E4F101C9B60}" dt="2025-06-12T11:34:52.719" v="610" actId="9405"/>
          <ac:inkMkLst>
            <pc:docMk/>
            <pc:sldMk cId="2292232418" sldId="349"/>
            <ac:inkMk id="34" creationId="{D20EFF44-DC20-9430-A21F-489E02A88BCA}"/>
          </ac:inkMkLst>
        </pc:inkChg>
        <pc:inkChg chg="add del mod">
          <ac:chgData name="Kenan Tabinas" userId="aff20947-de81-4ceb-92a7-6c01f7647d35" providerId="ADAL" clId="{D8D575E3-08AA-4D39-BCCB-1E4F101C9B60}" dt="2025-06-12T11:34:57.912" v="617" actId="9405"/>
          <ac:inkMkLst>
            <pc:docMk/>
            <pc:sldMk cId="2292232418" sldId="349"/>
            <ac:inkMk id="35" creationId="{4C971F22-C814-E654-4330-D48FC77C8FAD}"/>
          </ac:inkMkLst>
        </pc:inkChg>
        <pc:inkChg chg="add del mod">
          <ac:chgData name="Kenan Tabinas" userId="aff20947-de81-4ceb-92a7-6c01f7647d35" providerId="ADAL" clId="{D8D575E3-08AA-4D39-BCCB-1E4F101C9B60}" dt="2025-06-12T11:34:57.766" v="616"/>
          <ac:inkMkLst>
            <pc:docMk/>
            <pc:sldMk cId="2292232418" sldId="349"/>
            <ac:inkMk id="36" creationId="{D2D96611-DECD-5016-3BB9-62E7C7242E04}"/>
          </ac:inkMkLst>
        </pc:inkChg>
        <pc:inkChg chg="add del">
          <ac:chgData name="Kenan Tabinas" userId="aff20947-de81-4ceb-92a7-6c01f7647d35" providerId="ADAL" clId="{D8D575E3-08AA-4D39-BCCB-1E4F101C9B60}" dt="2025-06-12T11:35:57.002" v="649" actId="9405"/>
          <ac:inkMkLst>
            <pc:docMk/>
            <pc:sldMk cId="2292232418" sldId="349"/>
            <ac:inkMk id="38" creationId="{CBE16022-ADEF-F9BA-9194-61DAF54A5A9A}"/>
          </ac:inkMkLst>
        </pc:inkChg>
        <pc:inkChg chg="add del mod">
          <ac:chgData name="Kenan Tabinas" userId="aff20947-de81-4ceb-92a7-6c01f7647d35" providerId="ADAL" clId="{D8D575E3-08AA-4D39-BCCB-1E4F101C9B60}" dt="2025-06-12T11:35:56.878" v="648" actId="9405"/>
          <ac:inkMkLst>
            <pc:docMk/>
            <pc:sldMk cId="2292232418" sldId="349"/>
            <ac:inkMk id="39" creationId="{09CFE253-027C-AD9B-6644-758D2A711248}"/>
          </ac:inkMkLst>
        </pc:inkChg>
        <pc:inkChg chg="add del mod">
          <ac:chgData name="Kenan Tabinas" userId="aff20947-de81-4ceb-92a7-6c01f7647d35" providerId="ADAL" clId="{D8D575E3-08AA-4D39-BCCB-1E4F101C9B60}" dt="2025-06-12T11:35:56.732" v="647"/>
          <ac:inkMkLst>
            <pc:docMk/>
            <pc:sldMk cId="2292232418" sldId="349"/>
            <ac:inkMk id="41" creationId="{6240BCE7-A107-02B6-93CE-271552A03BE3}"/>
          </ac:inkMkLst>
        </pc:inkChg>
        <pc:inkChg chg="del">
          <ac:chgData name="Kenan Tabinas" userId="aff20947-de81-4ceb-92a7-6c01f7647d35" providerId="ADAL" clId="{D8D575E3-08AA-4D39-BCCB-1E4F101C9B60}" dt="2025-06-12T11:28:18.254" v="575" actId="478"/>
          <ac:inkMkLst>
            <pc:docMk/>
            <pc:sldMk cId="2292232418" sldId="349"/>
            <ac:inkMk id="43" creationId="{150C8C2A-F74C-F8F2-FA59-7610F4A1EA3D}"/>
          </ac:inkMkLst>
        </pc:inkChg>
        <pc:inkChg chg="add del mod">
          <ac:chgData name="Kenan Tabinas" userId="aff20947-de81-4ceb-92a7-6c01f7647d35" providerId="ADAL" clId="{D8D575E3-08AA-4D39-BCCB-1E4F101C9B60}" dt="2025-06-12T11:35:52.498" v="639" actId="9405"/>
          <ac:inkMkLst>
            <pc:docMk/>
            <pc:sldMk cId="2292232418" sldId="349"/>
            <ac:inkMk id="45" creationId="{699870E2-06A8-6CE2-1B8C-55D7DA306D4F}"/>
          </ac:inkMkLst>
        </pc:inkChg>
        <pc:inkChg chg="add del mod">
          <ac:chgData name="Kenan Tabinas" userId="aff20947-de81-4ceb-92a7-6c01f7647d35" providerId="ADAL" clId="{D8D575E3-08AA-4D39-BCCB-1E4F101C9B60}" dt="2025-06-12T11:35:52.232" v="638" actId="9405"/>
          <ac:inkMkLst>
            <pc:docMk/>
            <pc:sldMk cId="2292232418" sldId="349"/>
            <ac:inkMk id="46" creationId="{254DB4C8-089E-F6B8-D679-DA292A13BBB8}"/>
          </ac:inkMkLst>
        </pc:inkChg>
        <pc:inkChg chg="add del mod">
          <ac:chgData name="Kenan Tabinas" userId="aff20947-de81-4ceb-92a7-6c01f7647d35" providerId="ADAL" clId="{D8D575E3-08AA-4D39-BCCB-1E4F101C9B60}" dt="2025-06-12T11:35:51.996" v="637" actId="9405"/>
          <ac:inkMkLst>
            <pc:docMk/>
            <pc:sldMk cId="2292232418" sldId="349"/>
            <ac:inkMk id="47" creationId="{0E1BEEF5-CBBB-6A8C-E5AD-E3BDC3A6CF05}"/>
          </ac:inkMkLst>
        </pc:inkChg>
        <pc:inkChg chg="add del mod">
          <ac:chgData name="Kenan Tabinas" userId="aff20947-de81-4ceb-92a7-6c01f7647d35" providerId="ADAL" clId="{D8D575E3-08AA-4D39-BCCB-1E4F101C9B60}" dt="2025-06-12T11:35:51.789" v="636" actId="9405"/>
          <ac:inkMkLst>
            <pc:docMk/>
            <pc:sldMk cId="2292232418" sldId="349"/>
            <ac:inkMk id="48" creationId="{3859ACFE-07D1-8ED4-05A1-1ECCCEC92CA7}"/>
          </ac:inkMkLst>
        </pc:inkChg>
        <pc:inkChg chg="add del mod">
          <ac:chgData name="Kenan Tabinas" userId="aff20947-de81-4ceb-92a7-6c01f7647d35" providerId="ADAL" clId="{D8D575E3-08AA-4D39-BCCB-1E4F101C9B60}" dt="2025-06-12T11:35:51.642" v="635" actId="9405"/>
          <ac:inkMkLst>
            <pc:docMk/>
            <pc:sldMk cId="2292232418" sldId="349"/>
            <ac:inkMk id="51" creationId="{500092D6-C61F-93DB-159E-E5EAAEBA1A56}"/>
          </ac:inkMkLst>
        </pc:inkChg>
        <pc:inkChg chg="add del mod">
          <ac:chgData name="Kenan Tabinas" userId="aff20947-de81-4ceb-92a7-6c01f7647d35" providerId="ADAL" clId="{D8D575E3-08AA-4D39-BCCB-1E4F101C9B60}" dt="2025-06-12T11:35:51.493" v="634" actId="9405"/>
          <ac:inkMkLst>
            <pc:docMk/>
            <pc:sldMk cId="2292232418" sldId="349"/>
            <ac:inkMk id="54" creationId="{E6DC9742-8042-ECBB-5D51-44B0D4AD5F85}"/>
          </ac:inkMkLst>
        </pc:inkChg>
        <pc:inkChg chg="add del mod">
          <ac:chgData name="Kenan Tabinas" userId="aff20947-de81-4ceb-92a7-6c01f7647d35" providerId="ADAL" clId="{D8D575E3-08AA-4D39-BCCB-1E4F101C9B60}" dt="2025-06-12T11:35:51.339" v="633"/>
          <ac:inkMkLst>
            <pc:docMk/>
            <pc:sldMk cId="2292232418" sldId="349"/>
            <ac:inkMk id="57" creationId="{18BC3E60-2ED3-288D-63CE-FAE9EAA05FCB}"/>
          </ac:inkMkLst>
        </pc:inkChg>
        <pc:inkChg chg="del">
          <ac:chgData name="Kenan Tabinas" userId="aff20947-de81-4ceb-92a7-6c01f7647d35" providerId="ADAL" clId="{D8D575E3-08AA-4D39-BCCB-1E4F101C9B60}" dt="2025-06-12T11:28:18.254" v="575" actId="478"/>
          <ac:inkMkLst>
            <pc:docMk/>
            <pc:sldMk cId="2292232418" sldId="349"/>
            <ac:inkMk id="58" creationId="{BACA75B5-3FFF-E02A-167F-218932048BFE}"/>
          </ac:inkMkLst>
        </pc:inkChg>
        <pc:inkChg chg="add del mod">
          <ac:chgData name="Kenan Tabinas" userId="aff20947-de81-4ceb-92a7-6c01f7647d35" providerId="ADAL" clId="{D8D575E3-08AA-4D39-BCCB-1E4F101C9B60}" dt="2025-06-12T11:35:56.596" v="645" actId="9405"/>
          <ac:inkMkLst>
            <pc:docMk/>
            <pc:sldMk cId="2292232418" sldId="349"/>
            <ac:inkMk id="60" creationId="{AB57317B-BAC9-9D3B-F627-C4E8DB61F72F}"/>
          </ac:inkMkLst>
        </pc:inkChg>
        <pc:inkChg chg="add del mod">
          <ac:chgData name="Kenan Tabinas" userId="aff20947-de81-4ceb-92a7-6c01f7647d35" providerId="ADAL" clId="{D8D575E3-08AA-4D39-BCCB-1E4F101C9B60}" dt="2025-06-12T11:35:56.451" v="644"/>
          <ac:inkMkLst>
            <pc:docMk/>
            <pc:sldMk cId="2292232418" sldId="349"/>
            <ac:inkMk id="61" creationId="{E4076304-8ADF-F8AD-581B-CF74993F4A48}"/>
          </ac:inkMkLst>
        </pc:inkChg>
        <pc:inkChg chg="add del">
          <ac:chgData name="Kenan Tabinas" userId="aff20947-de81-4ceb-92a7-6c01f7647d35" providerId="ADAL" clId="{D8D575E3-08AA-4D39-BCCB-1E4F101C9B60}" dt="2025-06-12T11:36:15.314" v="655" actId="9405"/>
          <ac:inkMkLst>
            <pc:docMk/>
            <pc:sldMk cId="2292232418" sldId="349"/>
            <ac:inkMk id="1025" creationId="{32323EF8-0C3A-0697-E112-094558DD7C7C}"/>
          </ac:inkMkLst>
        </pc:inkChg>
        <pc:inkChg chg="add mod">
          <ac:chgData name="Kenan Tabinas" userId="aff20947-de81-4ceb-92a7-6c01f7647d35" providerId="ADAL" clId="{D8D575E3-08AA-4D39-BCCB-1E4F101C9B60}" dt="2025-06-12T11:36:52.448" v="664" actId="1076"/>
          <ac:inkMkLst>
            <pc:docMk/>
            <pc:sldMk cId="2292232418" sldId="349"/>
            <ac:inkMk id="1026" creationId="{CF6B769F-AD9A-BE93-34B7-497F667092C7}"/>
          </ac:inkMkLst>
        </pc:inkChg>
        <pc:inkChg chg="add del mod">
          <ac:chgData name="Kenan Tabinas" userId="aff20947-de81-4ceb-92a7-6c01f7647d35" providerId="ADAL" clId="{D8D575E3-08AA-4D39-BCCB-1E4F101C9B60}" dt="2025-06-12T11:37:04.972" v="666"/>
          <ac:inkMkLst>
            <pc:docMk/>
            <pc:sldMk cId="2292232418" sldId="349"/>
            <ac:inkMk id="1043" creationId="{A1CEF70D-3A2D-61CE-7F04-CE0827C88863}"/>
          </ac:inkMkLst>
        </pc:inkChg>
        <pc:inkChg chg="add del mod">
          <ac:chgData name="Kenan Tabinas" userId="aff20947-de81-4ceb-92a7-6c01f7647d35" providerId="ADAL" clId="{D8D575E3-08AA-4D39-BCCB-1E4F101C9B60}" dt="2025-06-12T11:37:05.784" v="667"/>
          <ac:inkMkLst>
            <pc:docMk/>
            <pc:sldMk cId="2292232418" sldId="349"/>
            <ac:inkMk id="1063" creationId="{B1ACC97C-7796-2005-A70C-996432C003E5}"/>
          </ac:inkMkLst>
        </pc:inkChg>
        <pc:inkChg chg="add del">
          <ac:chgData name="Kenan Tabinas" userId="aff20947-de81-4ceb-92a7-6c01f7647d35" providerId="ADAL" clId="{D8D575E3-08AA-4D39-BCCB-1E4F101C9B60}" dt="2025-06-12T11:37:11.633" v="669" actId="9405"/>
          <ac:inkMkLst>
            <pc:docMk/>
            <pc:sldMk cId="2292232418" sldId="349"/>
            <ac:inkMk id="1066" creationId="{39E5C1FF-41A9-0B1F-DDA7-D82BE0BE15CE}"/>
          </ac:inkMkLst>
        </pc:inkChg>
        <pc:inkChg chg="add del mod">
          <ac:chgData name="Kenan Tabinas" userId="aff20947-de81-4ceb-92a7-6c01f7647d35" providerId="ADAL" clId="{D8D575E3-08AA-4D39-BCCB-1E4F101C9B60}" dt="2025-06-12T11:37:16.468" v="675" actId="9405"/>
          <ac:inkMkLst>
            <pc:docMk/>
            <pc:sldMk cId="2292232418" sldId="349"/>
            <ac:inkMk id="1069" creationId="{A944FA49-3E12-1757-F5A9-41A3C76C10EA}"/>
          </ac:inkMkLst>
        </pc:inkChg>
        <pc:inkChg chg="add del mod">
          <ac:chgData name="Kenan Tabinas" userId="aff20947-de81-4ceb-92a7-6c01f7647d35" providerId="ADAL" clId="{D8D575E3-08AA-4D39-BCCB-1E4F101C9B60}" dt="2025-06-12T11:37:14.954" v="674"/>
          <ac:inkMkLst>
            <pc:docMk/>
            <pc:sldMk cId="2292232418" sldId="349"/>
            <ac:inkMk id="1071" creationId="{487E32CF-59A4-176A-DD0A-3DF483EA8527}"/>
          </ac:inkMkLst>
        </pc:inkChg>
        <pc:inkChg chg="add del">
          <ac:chgData name="Kenan Tabinas" userId="aff20947-de81-4ceb-92a7-6c01f7647d35" providerId="ADAL" clId="{D8D575E3-08AA-4D39-BCCB-1E4F101C9B60}" dt="2025-06-12T11:37:20.896" v="677" actId="9405"/>
          <ac:inkMkLst>
            <pc:docMk/>
            <pc:sldMk cId="2292232418" sldId="349"/>
            <ac:inkMk id="1077" creationId="{6DEA6C19-E0B2-31AD-7EED-7EEA95E1B35C}"/>
          </ac:inkMkLst>
        </pc:inkChg>
        <pc:inkChg chg="add del mod">
          <ac:chgData name="Kenan Tabinas" userId="aff20947-de81-4ceb-92a7-6c01f7647d35" providerId="ADAL" clId="{D8D575E3-08AA-4D39-BCCB-1E4F101C9B60}" dt="2025-06-12T11:37:24.796" v="683" actId="9405"/>
          <ac:inkMkLst>
            <pc:docMk/>
            <pc:sldMk cId="2292232418" sldId="349"/>
            <ac:inkMk id="1082" creationId="{2D8ACCC2-2FDF-1253-EA92-20A649DB3BBE}"/>
          </ac:inkMkLst>
        </pc:inkChg>
        <pc:inkChg chg="add del mod">
          <ac:chgData name="Kenan Tabinas" userId="aff20947-de81-4ceb-92a7-6c01f7647d35" providerId="ADAL" clId="{D8D575E3-08AA-4D39-BCCB-1E4F101C9B60}" dt="2025-06-12T11:37:24.669" v="682"/>
          <ac:inkMkLst>
            <pc:docMk/>
            <pc:sldMk cId="2292232418" sldId="349"/>
            <ac:inkMk id="1091" creationId="{12E13D57-750E-29FB-B838-E4BDCE9CC6AC}"/>
          </ac:inkMkLst>
        </pc:inkChg>
        <pc:inkChg chg="add del">
          <ac:chgData name="Kenan Tabinas" userId="aff20947-de81-4ceb-92a7-6c01f7647d35" providerId="ADAL" clId="{D8D575E3-08AA-4D39-BCCB-1E4F101C9B60}" dt="2025-06-12T11:37:26.892" v="685" actId="9405"/>
          <ac:inkMkLst>
            <pc:docMk/>
            <pc:sldMk cId="2292232418" sldId="349"/>
            <ac:inkMk id="1101" creationId="{8AE05E62-5733-D4FA-D744-63C1556ECF66}"/>
          </ac:inkMkLst>
        </pc:inkChg>
        <pc:inkChg chg="add del mod">
          <ac:chgData name="Kenan Tabinas" userId="aff20947-de81-4ceb-92a7-6c01f7647d35" providerId="ADAL" clId="{D8D575E3-08AA-4D39-BCCB-1E4F101C9B60}" dt="2025-06-12T11:38:58.326" v="752"/>
          <ac:inkMkLst>
            <pc:docMk/>
            <pc:sldMk cId="2292232418" sldId="349"/>
            <ac:inkMk id="1105" creationId="{85D36495-7A1C-0D59-1714-A7CF5160EA53}"/>
          </ac:inkMkLst>
        </pc:inkChg>
        <pc:inkChg chg="add del mod">
          <ac:chgData name="Kenan Tabinas" userId="aff20947-de81-4ceb-92a7-6c01f7647d35" providerId="ADAL" clId="{D8D575E3-08AA-4D39-BCCB-1E4F101C9B60}" dt="2025-06-12T11:38:58.326" v="753"/>
          <ac:inkMkLst>
            <pc:docMk/>
            <pc:sldMk cId="2292232418" sldId="349"/>
            <ac:inkMk id="1106" creationId="{7CFC9B6D-F37E-4028-5452-834573458320}"/>
          </ac:inkMkLst>
        </pc:inkChg>
        <pc:inkChg chg="add del mod">
          <ac:chgData name="Kenan Tabinas" userId="aff20947-de81-4ceb-92a7-6c01f7647d35" providerId="ADAL" clId="{D8D575E3-08AA-4D39-BCCB-1E4F101C9B60}" dt="2025-06-12T11:37:34.041" v="694" actId="9405"/>
          <ac:inkMkLst>
            <pc:docMk/>
            <pc:sldMk cId="2292232418" sldId="349"/>
            <ac:inkMk id="1108" creationId="{0438CB83-7E04-FEA3-3D23-C93F746B3977}"/>
          </ac:inkMkLst>
        </pc:inkChg>
        <pc:inkChg chg="add del mod">
          <ac:chgData name="Kenan Tabinas" userId="aff20947-de81-4ceb-92a7-6c01f7647d35" providerId="ADAL" clId="{D8D575E3-08AA-4D39-BCCB-1E4F101C9B60}" dt="2025-06-12T11:37:33.885" v="693"/>
          <ac:inkMkLst>
            <pc:docMk/>
            <pc:sldMk cId="2292232418" sldId="349"/>
            <ac:inkMk id="1109" creationId="{A8767317-797A-6A92-5E9D-75CC555DCCDA}"/>
          </ac:inkMkLst>
        </pc:inkChg>
        <pc:inkChg chg="add del">
          <ac:chgData name="Kenan Tabinas" userId="aff20947-de81-4ceb-92a7-6c01f7647d35" providerId="ADAL" clId="{D8D575E3-08AA-4D39-BCCB-1E4F101C9B60}" dt="2025-06-12T11:37:36.287" v="696" actId="9405"/>
          <ac:inkMkLst>
            <pc:docMk/>
            <pc:sldMk cId="2292232418" sldId="349"/>
            <ac:inkMk id="1111" creationId="{FFE77233-F362-5958-1CF1-32A3A85848E8}"/>
          </ac:inkMkLst>
        </pc:inkChg>
        <pc:inkChg chg="add del mod">
          <ac:chgData name="Kenan Tabinas" userId="aff20947-de81-4ceb-92a7-6c01f7647d35" providerId="ADAL" clId="{D8D575E3-08AA-4D39-BCCB-1E4F101C9B60}" dt="2025-06-12T11:37:39.874" v="702" actId="9405"/>
          <ac:inkMkLst>
            <pc:docMk/>
            <pc:sldMk cId="2292232418" sldId="349"/>
            <ac:inkMk id="1114" creationId="{DA688682-A44A-72EF-1D51-49458559AF5D}"/>
          </ac:inkMkLst>
        </pc:inkChg>
        <pc:inkChg chg="add del mod">
          <ac:chgData name="Kenan Tabinas" userId="aff20947-de81-4ceb-92a7-6c01f7647d35" providerId="ADAL" clId="{D8D575E3-08AA-4D39-BCCB-1E4F101C9B60}" dt="2025-06-12T11:37:39.725" v="701"/>
          <ac:inkMkLst>
            <pc:docMk/>
            <pc:sldMk cId="2292232418" sldId="349"/>
            <ac:inkMk id="1116" creationId="{3D3D6498-EEAB-8BE4-D29D-EE8C4FEF46D0}"/>
          </ac:inkMkLst>
        </pc:inkChg>
        <pc:inkChg chg="add del mod">
          <ac:chgData name="Kenan Tabinas" userId="aff20947-de81-4ceb-92a7-6c01f7647d35" providerId="ADAL" clId="{D8D575E3-08AA-4D39-BCCB-1E4F101C9B60}" dt="2025-06-12T11:38:03.401" v="730" actId="9405"/>
          <ac:inkMkLst>
            <pc:docMk/>
            <pc:sldMk cId="2292232418" sldId="349"/>
            <ac:inkMk id="1127" creationId="{93676B50-6586-1F70-11BE-2F1AB3CB7D80}"/>
          </ac:inkMkLst>
        </pc:inkChg>
        <pc:inkChg chg="add del mod">
          <ac:chgData name="Kenan Tabinas" userId="aff20947-de81-4ceb-92a7-6c01f7647d35" providerId="ADAL" clId="{D8D575E3-08AA-4D39-BCCB-1E4F101C9B60}" dt="2025-06-12T11:38:03.124" v="729"/>
          <ac:inkMkLst>
            <pc:docMk/>
            <pc:sldMk cId="2292232418" sldId="349"/>
            <ac:inkMk id="1129" creationId="{631C1916-C138-01EC-5FD4-E770FE23D210}"/>
          </ac:inkMkLst>
        </pc:inkChg>
        <pc:inkChg chg="add del mod">
          <ac:chgData name="Kenan Tabinas" userId="aff20947-de81-4ceb-92a7-6c01f7647d35" providerId="ADAL" clId="{D8D575E3-08AA-4D39-BCCB-1E4F101C9B60}" dt="2025-06-12T11:37:46.861" v="709"/>
          <ac:inkMkLst>
            <pc:docMk/>
            <pc:sldMk cId="2292232418" sldId="349"/>
            <ac:inkMk id="1140" creationId="{D8FA842F-8F76-D787-9A33-4D1D2CFCCE08}"/>
          </ac:inkMkLst>
        </pc:inkChg>
        <pc:inkChg chg="add del mod">
          <ac:chgData name="Kenan Tabinas" userId="aff20947-de81-4ceb-92a7-6c01f7647d35" providerId="ADAL" clId="{D8D575E3-08AA-4D39-BCCB-1E4F101C9B60}" dt="2025-06-12T11:37:49.656" v="713"/>
          <ac:inkMkLst>
            <pc:docMk/>
            <pc:sldMk cId="2292232418" sldId="349"/>
            <ac:inkMk id="1142" creationId="{66D0EB67-1662-B844-828E-17B55BBCC7C9}"/>
          </ac:inkMkLst>
        </pc:inkChg>
        <pc:inkChg chg="add del mod">
          <ac:chgData name="Kenan Tabinas" userId="aff20947-de81-4ceb-92a7-6c01f7647d35" providerId="ADAL" clId="{D8D575E3-08AA-4D39-BCCB-1E4F101C9B60}" dt="2025-06-12T11:37:54.467" v="719" actId="9405"/>
          <ac:inkMkLst>
            <pc:docMk/>
            <pc:sldMk cId="2292232418" sldId="349"/>
            <ac:inkMk id="1144" creationId="{48A57175-1DBA-FE55-AB56-D48DC5759EC6}"/>
          </ac:inkMkLst>
        </pc:inkChg>
        <pc:inkChg chg="add del mod">
          <ac:chgData name="Kenan Tabinas" userId="aff20947-de81-4ceb-92a7-6c01f7647d35" providerId="ADAL" clId="{D8D575E3-08AA-4D39-BCCB-1E4F101C9B60}" dt="2025-06-12T11:37:54.290" v="718"/>
          <ac:inkMkLst>
            <pc:docMk/>
            <pc:sldMk cId="2292232418" sldId="349"/>
            <ac:inkMk id="1145" creationId="{6F503F1D-C55D-537B-1242-887D57495D89}"/>
          </ac:inkMkLst>
        </pc:inkChg>
        <pc:inkChg chg="add del mod">
          <ac:chgData name="Kenan Tabinas" userId="aff20947-de81-4ceb-92a7-6c01f7647d35" providerId="ADAL" clId="{D8D575E3-08AA-4D39-BCCB-1E4F101C9B60}" dt="2025-06-12T11:37:59.647" v="723"/>
          <ac:inkMkLst>
            <pc:docMk/>
            <pc:sldMk cId="2292232418" sldId="349"/>
            <ac:inkMk id="1147" creationId="{CFE73D3F-7979-29F5-1004-73A2FF5F9D74}"/>
          </ac:inkMkLst>
        </pc:inkChg>
        <pc:inkChg chg="add del mod">
          <ac:chgData name="Kenan Tabinas" userId="aff20947-de81-4ceb-92a7-6c01f7647d35" providerId="ADAL" clId="{D8D575E3-08AA-4D39-BCCB-1E4F101C9B60}" dt="2025-06-12T11:38:02.894" v="727"/>
          <ac:inkMkLst>
            <pc:docMk/>
            <pc:sldMk cId="2292232418" sldId="349"/>
            <ac:inkMk id="1149" creationId="{97145141-011C-F2BB-A988-64A1EC148BB2}"/>
          </ac:inkMkLst>
        </pc:inkChg>
        <pc:inkChg chg="add mod">
          <ac:chgData name="Kenan Tabinas" userId="aff20947-de81-4ceb-92a7-6c01f7647d35" providerId="ADAL" clId="{D8D575E3-08AA-4D39-BCCB-1E4F101C9B60}" dt="2025-06-12T11:38:19.294" v="747"/>
          <ac:inkMkLst>
            <pc:docMk/>
            <pc:sldMk cId="2292232418" sldId="349"/>
            <ac:inkMk id="1151" creationId="{32EE9AD5-8982-1376-A848-FB680868F61B}"/>
          </ac:inkMkLst>
        </pc:inkChg>
        <pc:inkChg chg="add mod">
          <ac:chgData name="Kenan Tabinas" userId="aff20947-de81-4ceb-92a7-6c01f7647d35" providerId="ADAL" clId="{D8D575E3-08AA-4D39-BCCB-1E4F101C9B60}" dt="2025-06-12T11:38:19.294" v="747"/>
          <ac:inkMkLst>
            <pc:docMk/>
            <pc:sldMk cId="2292232418" sldId="349"/>
            <ac:inkMk id="1152" creationId="{AE6FE441-03A6-A4C5-9DA0-583291D62FD9}"/>
          </ac:inkMkLst>
        </pc:inkChg>
        <pc:inkChg chg="add del mod">
          <ac:chgData name="Kenan Tabinas" userId="aff20947-de81-4ceb-92a7-6c01f7647d35" providerId="ADAL" clId="{D8D575E3-08AA-4D39-BCCB-1E4F101C9B60}" dt="2025-06-12T11:38:09.594" v="737"/>
          <ac:inkMkLst>
            <pc:docMk/>
            <pc:sldMk cId="2292232418" sldId="349"/>
            <ac:inkMk id="1154" creationId="{D5DCA8B9-70AF-D1D1-EB6B-8E87C854923F}"/>
          </ac:inkMkLst>
        </pc:inkChg>
        <pc:inkChg chg="add del mod">
          <ac:chgData name="Kenan Tabinas" userId="aff20947-de81-4ceb-92a7-6c01f7647d35" providerId="ADAL" clId="{D8D575E3-08AA-4D39-BCCB-1E4F101C9B60}" dt="2025-06-12T11:38:16.131" v="745" actId="9405"/>
          <ac:inkMkLst>
            <pc:docMk/>
            <pc:sldMk cId="2292232418" sldId="349"/>
            <ac:inkMk id="1156" creationId="{3A194716-1A3E-7862-35D2-15B02149D5A5}"/>
          </ac:inkMkLst>
        </pc:inkChg>
        <pc:inkChg chg="add del mod">
          <ac:chgData name="Kenan Tabinas" userId="aff20947-de81-4ceb-92a7-6c01f7647d35" providerId="ADAL" clId="{D8D575E3-08AA-4D39-BCCB-1E4F101C9B60}" dt="2025-06-12T11:38:15.902" v="744" actId="9405"/>
          <ac:inkMkLst>
            <pc:docMk/>
            <pc:sldMk cId="2292232418" sldId="349"/>
            <ac:inkMk id="1157" creationId="{B39135E4-384A-F9A1-2ACD-83434C5DEAEE}"/>
          </ac:inkMkLst>
        </pc:inkChg>
        <pc:inkChg chg="add del mod">
          <ac:chgData name="Kenan Tabinas" userId="aff20947-de81-4ceb-92a7-6c01f7647d35" providerId="ADAL" clId="{D8D575E3-08AA-4D39-BCCB-1E4F101C9B60}" dt="2025-06-12T11:38:14.657" v="743"/>
          <ac:inkMkLst>
            <pc:docMk/>
            <pc:sldMk cId="2292232418" sldId="349"/>
            <ac:inkMk id="1158" creationId="{CAE6E3AE-86D1-AA09-B964-1FF36C3EC397}"/>
          </ac:inkMkLst>
        </pc:inkChg>
        <pc:inkChg chg="add mod">
          <ac:chgData name="Kenan Tabinas" userId="aff20947-de81-4ceb-92a7-6c01f7647d35" providerId="ADAL" clId="{D8D575E3-08AA-4D39-BCCB-1E4F101C9B60}" dt="2025-06-12T11:38:19.294" v="747"/>
          <ac:inkMkLst>
            <pc:docMk/>
            <pc:sldMk cId="2292232418" sldId="349"/>
            <ac:inkMk id="1160" creationId="{1C3BA2A2-DE7E-8BEE-B623-E22392142C37}"/>
          </ac:inkMkLst>
        </pc:inkChg>
        <pc:inkChg chg="mod">
          <ac:chgData name="Kenan Tabinas" userId="aff20947-de81-4ceb-92a7-6c01f7647d35" providerId="ADAL" clId="{D8D575E3-08AA-4D39-BCCB-1E4F101C9B60}" dt="2025-06-12T11:38:33.169" v="748"/>
          <ac:inkMkLst>
            <pc:docMk/>
            <pc:sldMk cId="2292232418" sldId="349"/>
            <ac:inkMk id="1163" creationId="{67D04A70-D36B-C8ED-01A2-9BE7C8E0A50E}"/>
          </ac:inkMkLst>
        </pc:inkChg>
        <pc:inkChg chg="mod">
          <ac:chgData name="Kenan Tabinas" userId="aff20947-de81-4ceb-92a7-6c01f7647d35" providerId="ADAL" clId="{D8D575E3-08AA-4D39-BCCB-1E4F101C9B60}" dt="2025-06-12T11:38:33.169" v="748"/>
          <ac:inkMkLst>
            <pc:docMk/>
            <pc:sldMk cId="2292232418" sldId="349"/>
            <ac:inkMk id="1164" creationId="{E342A3ED-82DA-3B96-3E87-F57821D33AF2}"/>
          </ac:inkMkLst>
        </pc:inkChg>
        <pc:inkChg chg="mod">
          <ac:chgData name="Kenan Tabinas" userId="aff20947-de81-4ceb-92a7-6c01f7647d35" providerId="ADAL" clId="{D8D575E3-08AA-4D39-BCCB-1E4F101C9B60}" dt="2025-06-12T11:38:33.169" v="748"/>
          <ac:inkMkLst>
            <pc:docMk/>
            <pc:sldMk cId="2292232418" sldId="349"/>
            <ac:inkMk id="1165" creationId="{94DF08E1-E195-B7DB-1B63-82180DA605DF}"/>
          </ac:inkMkLst>
        </pc:inkChg>
        <pc:inkChg chg="add mod">
          <ac:chgData name="Kenan Tabinas" userId="aff20947-de81-4ceb-92a7-6c01f7647d35" providerId="ADAL" clId="{D8D575E3-08AA-4D39-BCCB-1E4F101C9B60}" dt="2025-06-12T11:39:02.397" v="756"/>
          <ac:inkMkLst>
            <pc:docMk/>
            <pc:sldMk cId="2292232418" sldId="349"/>
            <ac:inkMk id="1166" creationId="{EE2DCFD5-ADF2-7C27-B1CF-39F44FE276AF}"/>
          </ac:inkMkLst>
        </pc:inkChg>
        <pc:inkChg chg="add mod">
          <ac:chgData name="Kenan Tabinas" userId="aff20947-de81-4ceb-92a7-6c01f7647d35" providerId="ADAL" clId="{D8D575E3-08AA-4D39-BCCB-1E4F101C9B60}" dt="2025-06-12T11:39:02.397" v="756"/>
          <ac:inkMkLst>
            <pc:docMk/>
            <pc:sldMk cId="2292232418" sldId="349"/>
            <ac:inkMk id="1167" creationId="{67F77B90-4FB0-3BA0-36BA-B346221B2190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2" creationId="{53F691D2-AF8D-18BF-073A-2F6A3F5A159D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3" creationId="{BC815B08-044E-3164-D3F4-C5AC7B4239D6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4" creationId="{3A922A45-7D02-1EF4-58B6-9F5FD7725330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5" creationId="{B9DE2270-D64A-EEA6-1F36-68A3CD48E7EA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6" creationId="{CA2F3E4B-28A6-02A9-EFD0-190B86153FE3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78" creationId="{1FE1FC1E-A3FD-953B-18BF-10346D34A85F}"/>
          </ac:inkMkLst>
        </pc:inkChg>
        <pc:inkChg chg="add del mod">
          <ac:chgData name="Kenan Tabinas" userId="aff20947-de81-4ceb-92a7-6c01f7647d35" providerId="ADAL" clId="{D8D575E3-08AA-4D39-BCCB-1E4F101C9B60}" dt="2025-06-12T11:58:40.224" v="1306" actId="9405"/>
          <ac:inkMkLst>
            <pc:docMk/>
            <pc:sldMk cId="2292232418" sldId="349"/>
            <ac:inkMk id="1180" creationId="{5ED674A2-CDCB-2074-D5EB-6C52AAA0B73C}"/>
          </ac:inkMkLst>
        </pc:inkChg>
        <pc:inkChg chg="add del mod">
          <ac:chgData name="Kenan Tabinas" userId="aff20947-de81-4ceb-92a7-6c01f7647d35" providerId="ADAL" clId="{D8D575E3-08AA-4D39-BCCB-1E4F101C9B60}" dt="2025-06-12T11:58:39.138" v="1305"/>
          <ac:inkMkLst>
            <pc:docMk/>
            <pc:sldMk cId="2292232418" sldId="349"/>
            <ac:inkMk id="1181" creationId="{F8AED2CC-3184-4490-5914-1085D37AD8FE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83" creationId="{0D3AE23C-632B-7D38-8B88-F931BAD46874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184" creationId="{D49DE497-8916-2206-8493-35C3EA755F78}"/>
          </ac:inkMkLst>
        </pc:inkChg>
        <pc:inkChg chg="add del mod">
          <ac:chgData name="Kenan Tabinas" userId="aff20947-de81-4ceb-92a7-6c01f7647d35" providerId="ADAL" clId="{D8D575E3-08AA-4D39-BCCB-1E4F101C9B60}" dt="2025-06-12T12:01:11.153" v="1373" actId="9405"/>
          <ac:inkMkLst>
            <pc:docMk/>
            <pc:sldMk cId="2292232418" sldId="349"/>
            <ac:inkMk id="1186" creationId="{FD633B74-19DC-7497-B4CA-7FADA4F606D2}"/>
          </ac:inkMkLst>
        </pc:inkChg>
        <pc:inkChg chg="add del mod">
          <ac:chgData name="Kenan Tabinas" userId="aff20947-de81-4ceb-92a7-6c01f7647d35" providerId="ADAL" clId="{D8D575E3-08AA-4D39-BCCB-1E4F101C9B60}" dt="2025-06-12T12:01:10.725" v="1372"/>
          <ac:inkMkLst>
            <pc:docMk/>
            <pc:sldMk cId="2292232418" sldId="349"/>
            <ac:inkMk id="1187" creationId="{84235403-7494-D118-F89F-8D6E4F892B21}"/>
          </ac:inkMkLst>
        </pc:inkChg>
        <pc:inkChg chg="add del mod">
          <ac:chgData name="Kenan Tabinas" userId="aff20947-de81-4ceb-92a7-6c01f7647d35" providerId="ADAL" clId="{D8D575E3-08AA-4D39-BCCB-1E4F101C9B60}" dt="2025-06-12T12:01:10.339" v="1370"/>
          <ac:inkMkLst>
            <pc:docMk/>
            <pc:sldMk cId="2292232418" sldId="349"/>
            <ac:inkMk id="1189" creationId="{48BD5FF3-B3B3-9407-A722-622009420043}"/>
          </ac:inkMkLst>
        </pc:inkChg>
        <pc:inkChg chg="add del mod">
          <ac:chgData name="Kenan Tabinas" userId="aff20947-de81-4ceb-92a7-6c01f7647d35" providerId="ADAL" clId="{D8D575E3-08AA-4D39-BCCB-1E4F101C9B60}" dt="2025-06-12T12:01:10.004" v="1368" actId="9405"/>
          <ac:inkMkLst>
            <pc:docMk/>
            <pc:sldMk cId="2292232418" sldId="349"/>
            <ac:inkMk id="1191" creationId="{161A3B73-E788-8BEF-2800-B2B12767D5D9}"/>
          </ac:inkMkLst>
        </pc:inkChg>
        <pc:inkChg chg="add del mod">
          <ac:chgData name="Kenan Tabinas" userId="aff20947-de81-4ceb-92a7-6c01f7647d35" providerId="ADAL" clId="{D8D575E3-08AA-4D39-BCCB-1E4F101C9B60}" dt="2025-06-12T12:00:14.580" v="1327"/>
          <ac:inkMkLst>
            <pc:docMk/>
            <pc:sldMk cId="2292232418" sldId="349"/>
            <ac:inkMk id="1192" creationId="{5261BFDF-B1B8-C479-9E7E-4900A09E128A}"/>
          </ac:inkMkLst>
        </pc:inkChg>
        <pc:inkChg chg="add del mod">
          <ac:chgData name="Kenan Tabinas" userId="aff20947-de81-4ceb-92a7-6c01f7647d35" providerId="ADAL" clId="{D8D575E3-08AA-4D39-BCCB-1E4F101C9B60}" dt="2025-06-12T12:00:13.159" v="1325"/>
          <ac:inkMkLst>
            <pc:docMk/>
            <pc:sldMk cId="2292232418" sldId="349"/>
            <ac:inkMk id="1194" creationId="{C681F054-0ED1-8E93-5337-A62A24CF787F}"/>
          </ac:inkMkLst>
        </pc:inkChg>
        <pc:inkChg chg="add del mod">
          <ac:chgData name="Kenan Tabinas" userId="aff20947-de81-4ceb-92a7-6c01f7647d35" providerId="ADAL" clId="{D8D575E3-08AA-4D39-BCCB-1E4F101C9B60}" dt="2025-06-12T12:00:12.819" v="1323"/>
          <ac:inkMkLst>
            <pc:docMk/>
            <pc:sldMk cId="2292232418" sldId="349"/>
            <ac:inkMk id="1196" creationId="{355ED0BA-27F8-4785-09E1-0686A09507B1}"/>
          </ac:inkMkLst>
        </pc:inkChg>
        <pc:inkChg chg="add del mod">
          <ac:chgData name="Kenan Tabinas" userId="aff20947-de81-4ceb-92a7-6c01f7647d35" providerId="ADAL" clId="{D8D575E3-08AA-4D39-BCCB-1E4F101C9B60}" dt="2025-06-12T12:01:09.767" v="1367" actId="9405"/>
          <ac:inkMkLst>
            <pc:docMk/>
            <pc:sldMk cId="2292232418" sldId="349"/>
            <ac:inkMk id="1198" creationId="{E69AE7B5-0B3B-F67E-C4CB-0464224C0048}"/>
          </ac:inkMkLst>
        </pc:inkChg>
        <pc:inkChg chg="add del mod">
          <ac:chgData name="Kenan Tabinas" userId="aff20947-de81-4ceb-92a7-6c01f7647d35" providerId="ADAL" clId="{D8D575E3-08AA-4D39-BCCB-1E4F101C9B60}" dt="2025-06-12T12:01:09.600" v="1366"/>
          <ac:inkMkLst>
            <pc:docMk/>
            <pc:sldMk cId="2292232418" sldId="349"/>
            <ac:inkMk id="1199" creationId="{5E477715-0768-10A8-ECFD-856DF20F632E}"/>
          </ac:inkMkLst>
        </pc:inkChg>
        <pc:inkChg chg="add del mod">
          <ac:chgData name="Kenan Tabinas" userId="aff20947-de81-4ceb-92a7-6c01f7647d35" providerId="ADAL" clId="{D8D575E3-08AA-4D39-BCCB-1E4F101C9B60}" dt="2025-06-12T12:01:09.435" v="1364" actId="9405"/>
          <ac:inkMkLst>
            <pc:docMk/>
            <pc:sldMk cId="2292232418" sldId="349"/>
            <ac:inkMk id="1201" creationId="{C0DA6D13-EEB2-3195-FF22-0265A723D8E6}"/>
          </ac:inkMkLst>
        </pc:inkChg>
        <pc:inkChg chg="add del mod">
          <ac:chgData name="Kenan Tabinas" userId="aff20947-de81-4ceb-92a7-6c01f7647d35" providerId="ADAL" clId="{D8D575E3-08AA-4D39-BCCB-1E4F101C9B60}" dt="2025-06-12T12:01:08.478" v="1363" actId="9405"/>
          <ac:inkMkLst>
            <pc:docMk/>
            <pc:sldMk cId="2292232418" sldId="349"/>
            <ac:inkMk id="1202" creationId="{CC41D06A-3366-7A6B-276B-3FBFEA059DCB}"/>
          </ac:inkMkLst>
        </pc:inkChg>
        <pc:inkChg chg="add del mod">
          <ac:chgData name="Kenan Tabinas" userId="aff20947-de81-4ceb-92a7-6c01f7647d35" providerId="ADAL" clId="{D8D575E3-08AA-4D39-BCCB-1E4F101C9B60}" dt="2025-06-12T12:01:08.369" v="1362"/>
          <ac:inkMkLst>
            <pc:docMk/>
            <pc:sldMk cId="2292232418" sldId="349"/>
            <ac:inkMk id="1203" creationId="{2B080FC7-3BEC-78E7-7486-90D90CC89A19}"/>
          </ac:inkMkLst>
        </pc:inkChg>
        <pc:inkChg chg="add del mod">
          <ac:chgData name="Kenan Tabinas" userId="aff20947-de81-4ceb-92a7-6c01f7647d35" providerId="ADAL" clId="{D8D575E3-08AA-4D39-BCCB-1E4F101C9B60}" dt="2025-06-12T12:01:08.209" v="1360" actId="9405"/>
          <ac:inkMkLst>
            <pc:docMk/>
            <pc:sldMk cId="2292232418" sldId="349"/>
            <ac:inkMk id="1205" creationId="{2DD1D4FE-DCCB-92DF-D707-B918BF71D9A1}"/>
          </ac:inkMkLst>
        </pc:inkChg>
        <pc:inkChg chg="add del mod">
          <ac:chgData name="Kenan Tabinas" userId="aff20947-de81-4ceb-92a7-6c01f7647d35" providerId="ADAL" clId="{D8D575E3-08AA-4D39-BCCB-1E4F101C9B60}" dt="2025-06-12T12:00:31.152" v="1347"/>
          <ac:inkMkLst>
            <pc:docMk/>
            <pc:sldMk cId="2292232418" sldId="349"/>
            <ac:inkMk id="1206" creationId="{C49C92F8-0C78-6515-226D-B5E5D911F08C}"/>
          </ac:inkMkLst>
        </pc:inkChg>
        <pc:inkChg chg="add del">
          <ac:chgData name="Kenan Tabinas" userId="aff20947-de81-4ceb-92a7-6c01f7647d35" providerId="ADAL" clId="{D8D575E3-08AA-4D39-BCCB-1E4F101C9B60}" dt="2025-06-12T12:00:31.025" v="1345" actId="9405"/>
          <ac:inkMkLst>
            <pc:docMk/>
            <pc:sldMk cId="2292232418" sldId="349"/>
            <ac:inkMk id="1208" creationId="{60562C8E-2737-3475-B989-562690199871}"/>
          </ac:inkMkLst>
        </pc:inkChg>
        <pc:inkChg chg="add del mod">
          <ac:chgData name="Kenan Tabinas" userId="aff20947-de81-4ceb-92a7-6c01f7647d35" providerId="ADAL" clId="{D8D575E3-08AA-4D39-BCCB-1E4F101C9B60}" dt="2025-06-12T12:00:30.869" v="1344" actId="9405"/>
          <ac:inkMkLst>
            <pc:docMk/>
            <pc:sldMk cId="2292232418" sldId="349"/>
            <ac:inkMk id="1209" creationId="{A48C47DD-432A-9E90-930B-4BC8B42F5B06}"/>
          </ac:inkMkLst>
        </pc:inkChg>
        <pc:inkChg chg="add del">
          <ac:chgData name="Kenan Tabinas" userId="aff20947-de81-4ceb-92a7-6c01f7647d35" providerId="ADAL" clId="{D8D575E3-08AA-4D39-BCCB-1E4F101C9B60}" dt="2025-06-12T12:00:30.738" v="1342" actId="9405"/>
          <ac:inkMkLst>
            <pc:docMk/>
            <pc:sldMk cId="2292232418" sldId="349"/>
            <ac:inkMk id="1210" creationId="{0DEC40EF-0F3C-053A-1E26-80F1AF11B75F}"/>
          </ac:inkMkLst>
        </pc:inkChg>
        <pc:inkChg chg="add del">
          <ac:chgData name="Kenan Tabinas" userId="aff20947-de81-4ceb-92a7-6c01f7647d35" providerId="ADAL" clId="{D8D575E3-08AA-4D39-BCCB-1E4F101C9B60}" dt="2025-06-12T12:00:48.674" v="1354" actId="9405"/>
          <ac:inkMkLst>
            <pc:docMk/>
            <pc:sldMk cId="2292232418" sldId="349"/>
            <ac:inkMk id="1212" creationId="{A9DD4C7A-03B7-F445-B9AB-E77C7E844229}"/>
          </ac:inkMkLst>
        </pc:inkChg>
        <pc:inkChg chg="add del mod">
          <ac:chgData name="Kenan Tabinas" userId="aff20947-de81-4ceb-92a7-6c01f7647d35" providerId="ADAL" clId="{D8D575E3-08AA-4D39-BCCB-1E4F101C9B60}" dt="2025-06-12T12:00:48.522" v="1353"/>
          <ac:inkMkLst>
            <pc:docMk/>
            <pc:sldMk cId="2292232418" sldId="349"/>
            <ac:inkMk id="1214" creationId="{3333A032-CEBB-CBAD-ADA5-AB5426708E0A}"/>
          </ac:inkMkLst>
        </pc:inkChg>
        <pc:inkChg chg="add del mod">
          <ac:chgData name="Kenan Tabinas" userId="aff20947-de81-4ceb-92a7-6c01f7647d35" providerId="ADAL" clId="{D8D575E3-08AA-4D39-BCCB-1E4F101C9B60}" dt="2025-06-12T12:01:08.077" v="1359"/>
          <ac:inkMkLst>
            <pc:docMk/>
            <pc:sldMk cId="2292232418" sldId="349"/>
            <ac:inkMk id="1216" creationId="{8E1DCBCB-DC03-24EE-8AD0-9CBFBEC26FDE}"/>
          </ac:inkMkLst>
        </pc:inkChg>
        <pc:inkChg chg="add del mod">
          <ac:chgData name="Kenan Tabinas" userId="aff20947-de81-4ceb-92a7-6c01f7647d35" providerId="ADAL" clId="{D8D575E3-08AA-4D39-BCCB-1E4F101C9B60}" dt="2025-06-12T12:02:15.270" v="1381" actId="9405"/>
          <ac:inkMkLst>
            <pc:docMk/>
            <pc:sldMk cId="2292232418" sldId="349"/>
            <ac:inkMk id="1218" creationId="{3BBBA575-D749-C17C-E49C-41AD88326C28}"/>
          </ac:inkMkLst>
        </pc:inkChg>
        <pc:inkChg chg="add del mod">
          <ac:chgData name="Kenan Tabinas" userId="aff20947-de81-4ceb-92a7-6c01f7647d35" providerId="ADAL" clId="{D8D575E3-08AA-4D39-BCCB-1E4F101C9B60}" dt="2025-06-12T12:02:15.092" v="1380" actId="9405"/>
          <ac:inkMkLst>
            <pc:docMk/>
            <pc:sldMk cId="2292232418" sldId="349"/>
            <ac:inkMk id="1219" creationId="{E0D00824-05C9-D46B-AFDA-A1594192E640}"/>
          </ac:inkMkLst>
        </pc:inkChg>
        <pc:inkChg chg="add del mod">
          <ac:chgData name="Kenan Tabinas" userId="aff20947-de81-4ceb-92a7-6c01f7647d35" providerId="ADAL" clId="{D8D575E3-08AA-4D39-BCCB-1E4F101C9B60}" dt="2025-06-12T12:02:14.936" v="1379"/>
          <ac:inkMkLst>
            <pc:docMk/>
            <pc:sldMk cId="2292232418" sldId="349"/>
            <ac:inkMk id="1220" creationId="{0B56DE25-001F-33C8-DC92-B392687CFB71}"/>
          </ac:inkMkLst>
        </pc:inkChg>
        <pc:inkChg chg="add del mod">
          <ac:chgData name="Kenan Tabinas" userId="aff20947-de81-4ceb-92a7-6c01f7647d35" providerId="ADAL" clId="{D8D575E3-08AA-4D39-BCCB-1E4F101C9B60}" dt="2025-06-12T12:02:43.304" v="1399" actId="9405"/>
          <ac:inkMkLst>
            <pc:docMk/>
            <pc:sldMk cId="2292232418" sldId="349"/>
            <ac:inkMk id="1222" creationId="{A409EFC2-324F-67ED-7009-7A60F5D8C23E}"/>
          </ac:inkMkLst>
        </pc:inkChg>
        <pc:inkChg chg="add del mod">
          <ac:chgData name="Kenan Tabinas" userId="aff20947-de81-4ceb-92a7-6c01f7647d35" providerId="ADAL" clId="{D8D575E3-08AA-4D39-BCCB-1E4F101C9B60}" dt="2025-06-12T12:02:42.577" v="1398" actId="9405"/>
          <ac:inkMkLst>
            <pc:docMk/>
            <pc:sldMk cId="2292232418" sldId="349"/>
            <ac:inkMk id="1223" creationId="{9DC117BC-21A4-C3DD-EA8B-1F221CDA3ED4}"/>
          </ac:inkMkLst>
        </pc:inkChg>
        <pc:inkChg chg="add del mod">
          <ac:chgData name="Kenan Tabinas" userId="aff20947-de81-4ceb-92a7-6c01f7647d35" providerId="ADAL" clId="{D8D575E3-08AA-4D39-BCCB-1E4F101C9B60}" dt="2025-06-12T12:02:42.185" v="1397" actId="9405"/>
          <ac:inkMkLst>
            <pc:docMk/>
            <pc:sldMk cId="2292232418" sldId="349"/>
            <ac:inkMk id="1224" creationId="{320F2400-36E1-9CE8-D9D8-0FA8A7334892}"/>
          </ac:inkMkLst>
        </pc:inkChg>
        <pc:inkChg chg="add del mod">
          <ac:chgData name="Kenan Tabinas" userId="aff20947-de81-4ceb-92a7-6c01f7647d35" providerId="ADAL" clId="{D8D575E3-08AA-4D39-BCCB-1E4F101C9B60}" dt="2025-06-12T12:02:41.759" v="1396" actId="9405"/>
          <ac:inkMkLst>
            <pc:docMk/>
            <pc:sldMk cId="2292232418" sldId="349"/>
            <ac:inkMk id="1225" creationId="{C858186E-FBFF-A481-30C5-7A5CF06F776B}"/>
          </ac:inkMkLst>
        </pc:inkChg>
        <pc:inkChg chg="add del mod">
          <ac:chgData name="Kenan Tabinas" userId="aff20947-de81-4ceb-92a7-6c01f7647d35" providerId="ADAL" clId="{D8D575E3-08AA-4D39-BCCB-1E4F101C9B60}" dt="2025-06-12T12:02:40.243" v="1395"/>
          <ac:inkMkLst>
            <pc:docMk/>
            <pc:sldMk cId="2292232418" sldId="349"/>
            <ac:inkMk id="1226" creationId="{E10D6B56-CADB-BF41-3871-09493FD2A41C}"/>
          </ac:inkMkLst>
        </pc:inkChg>
        <pc:inkChg chg="add del mod">
          <ac:chgData name="Kenan Tabinas" userId="aff20947-de81-4ceb-92a7-6c01f7647d35" providerId="ADAL" clId="{D8D575E3-08AA-4D39-BCCB-1E4F101C9B60}" dt="2025-06-12T12:02:40.099" v="1393" actId="9405"/>
          <ac:inkMkLst>
            <pc:docMk/>
            <pc:sldMk cId="2292232418" sldId="349"/>
            <ac:inkMk id="1228" creationId="{7435A586-3CB3-543A-2C3A-C7BA991AC363}"/>
          </ac:inkMkLst>
        </pc:inkChg>
        <pc:inkChg chg="add del mod">
          <ac:chgData name="Kenan Tabinas" userId="aff20947-de81-4ceb-92a7-6c01f7647d35" providerId="ADAL" clId="{D8D575E3-08AA-4D39-BCCB-1E4F101C9B60}" dt="2025-06-12T12:02:39.961" v="1392"/>
          <ac:inkMkLst>
            <pc:docMk/>
            <pc:sldMk cId="2292232418" sldId="349"/>
            <ac:inkMk id="1229" creationId="{5782791A-AF4B-B647-E44B-D3606DACA5BC}"/>
          </ac:inkMkLst>
        </pc:inkChg>
        <pc:inkChg chg="add del">
          <ac:chgData name="Kenan Tabinas" userId="aff20947-de81-4ceb-92a7-6c01f7647d35" providerId="ADAL" clId="{D8D575E3-08AA-4D39-BCCB-1E4F101C9B60}" dt="2025-06-12T12:02:52.163" v="1401" actId="9405"/>
          <ac:inkMkLst>
            <pc:docMk/>
            <pc:sldMk cId="2292232418" sldId="349"/>
            <ac:inkMk id="1231" creationId="{CDA9875E-54AA-3408-D3D2-C756F3360EC3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2" creationId="{2D5B5C29-A483-795C-2810-19AA8D79DD37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3" creationId="{E2793424-9E3E-FF99-A79D-D459CB721043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5" creationId="{7D5C5B18-6C00-70FF-FFA9-B510EFD5E354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7" creationId="{46104293-D7F7-4FEF-CE8A-D492B46A769A}"/>
          </ac:inkMkLst>
        </pc:inkChg>
        <pc:inkChg chg="add mod">
          <ac:chgData name="Kenan Tabinas" userId="aff20947-de81-4ceb-92a7-6c01f7647d35" providerId="ADAL" clId="{D8D575E3-08AA-4D39-BCCB-1E4F101C9B60}" dt="2025-06-12T12:03:01.460" v="1412"/>
          <ac:inkMkLst>
            <pc:docMk/>
            <pc:sldMk cId="2292232418" sldId="349"/>
            <ac:inkMk id="1238" creationId="{22B128F7-D3C3-3B39-ADDE-827F0929E5B3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39" creationId="{683B409C-382A-ED60-1601-C0D41A3EEB3B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40" creationId="{612FD36F-87E1-4EBF-AD84-4F0D819CEC2C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41" creationId="{0F77DCC1-E165-F5CB-A765-B1BDC70F24AF}"/>
          </ac:inkMkLst>
        </pc:inkChg>
        <pc:inkChg chg="add mod">
          <ac:chgData name="Kenan Tabinas" userId="aff20947-de81-4ceb-92a7-6c01f7647d35" providerId="ADAL" clId="{D8D575E3-08AA-4D39-BCCB-1E4F101C9B60}" dt="2025-06-12T12:03:04.746" v="1416"/>
          <ac:inkMkLst>
            <pc:docMk/>
            <pc:sldMk cId="2292232418" sldId="349"/>
            <ac:inkMk id="1243" creationId="{F9B1BE20-3C72-4C8B-520C-7172D4EA07FF}"/>
          </ac:inkMkLst>
        </pc:inkChg>
        <pc:inkChg chg="add">
          <ac:chgData name="Kenan Tabinas" userId="aff20947-de81-4ceb-92a7-6c01f7647d35" providerId="ADAL" clId="{D8D575E3-08AA-4D39-BCCB-1E4F101C9B60}" dt="2025-06-12T12:03:03.791" v="1415" actId="9405"/>
          <ac:inkMkLst>
            <pc:docMk/>
            <pc:sldMk cId="2292232418" sldId="349"/>
            <ac:inkMk id="1245" creationId="{B7BD0AAD-D737-8FA5-E6AA-521DC90F13AB}"/>
          </ac:inkMkLst>
        </pc:inkChg>
        <pc:inkChg chg="add mod">
          <ac:chgData name="Kenan Tabinas" userId="aff20947-de81-4ceb-92a7-6c01f7647d35" providerId="ADAL" clId="{D8D575E3-08AA-4D39-BCCB-1E4F101C9B60}" dt="2025-06-12T12:03:10.091" v="1419"/>
          <ac:inkMkLst>
            <pc:docMk/>
            <pc:sldMk cId="2292232418" sldId="349"/>
            <ac:inkMk id="1247" creationId="{EEC606C5-5E2D-FDC1-B8D4-04B220C7E9BE}"/>
          </ac:inkMkLst>
        </pc:inkChg>
        <pc:inkChg chg="add mod">
          <ac:chgData name="Kenan Tabinas" userId="aff20947-de81-4ceb-92a7-6c01f7647d35" providerId="ADAL" clId="{D8D575E3-08AA-4D39-BCCB-1E4F101C9B60}" dt="2025-06-12T12:03:10.091" v="1419"/>
          <ac:inkMkLst>
            <pc:docMk/>
            <pc:sldMk cId="2292232418" sldId="349"/>
            <ac:inkMk id="1248" creationId="{88AFABBD-103B-03AF-95E9-18127E2D3B92}"/>
          </ac:inkMkLst>
        </pc:inkChg>
        <pc:inkChg chg="add del">
          <ac:chgData name="Kenan Tabinas" userId="aff20947-de81-4ceb-92a7-6c01f7647d35" providerId="ADAL" clId="{D8D575E3-08AA-4D39-BCCB-1E4F101C9B60}" dt="2025-06-12T12:04:00.703" v="1421" actId="9405"/>
          <ac:inkMkLst>
            <pc:docMk/>
            <pc:sldMk cId="2292232418" sldId="349"/>
            <ac:inkMk id="1250" creationId="{B5B0BF82-91C4-7271-3D89-EE4E04C3A14E}"/>
          </ac:inkMkLst>
        </pc:inkChg>
        <pc:inkChg chg="add mod">
          <ac:chgData name="Kenan Tabinas" userId="aff20947-de81-4ceb-92a7-6c01f7647d35" providerId="ADAL" clId="{D8D575E3-08AA-4D39-BCCB-1E4F101C9B60}" dt="2025-06-12T12:04:26.476" v="1447"/>
          <ac:inkMkLst>
            <pc:docMk/>
            <pc:sldMk cId="2292232418" sldId="349"/>
            <ac:inkMk id="1251" creationId="{8730846C-522E-E827-80FE-E95ED92D2EDA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52" creationId="{28CCAE8B-D6C4-78D5-D43C-C4123EA5CE04}"/>
          </ac:inkMkLst>
        </pc:inkChg>
        <pc:inkChg chg="add mod">
          <ac:chgData name="Kenan Tabinas" userId="aff20947-de81-4ceb-92a7-6c01f7647d35" providerId="ADAL" clId="{D8D575E3-08AA-4D39-BCCB-1E4F101C9B60}" dt="2025-06-12T12:04:26.476" v="1447"/>
          <ac:inkMkLst>
            <pc:docMk/>
            <pc:sldMk cId="2292232418" sldId="349"/>
            <ac:inkMk id="1253" creationId="{72A0D4D0-71FE-F5D0-0F99-BB78F4B49AD1}"/>
          </ac:inkMkLst>
        </pc:inkChg>
        <pc:inkChg chg="add del mod">
          <ac:chgData name="Kenan Tabinas" userId="aff20947-de81-4ceb-92a7-6c01f7647d35" providerId="ADAL" clId="{D8D575E3-08AA-4D39-BCCB-1E4F101C9B60}" dt="2025-06-12T12:04:19.422" v="1442"/>
          <ac:inkMkLst>
            <pc:docMk/>
            <pc:sldMk cId="2292232418" sldId="349"/>
            <ac:inkMk id="1254" creationId="{A47762AE-412E-2F42-7858-56E546778683}"/>
          </ac:inkMkLst>
        </pc:inkChg>
        <pc:inkChg chg="add del mod">
          <ac:chgData name="Kenan Tabinas" userId="aff20947-de81-4ceb-92a7-6c01f7647d35" providerId="ADAL" clId="{D8D575E3-08AA-4D39-BCCB-1E4F101C9B60}" dt="2025-06-12T12:04:14.830" v="1434"/>
          <ac:inkMkLst>
            <pc:docMk/>
            <pc:sldMk cId="2292232418" sldId="349"/>
            <ac:inkMk id="1256" creationId="{2EB78B5B-6B69-6C27-B176-6C5EDE1363A2}"/>
          </ac:inkMkLst>
        </pc:inkChg>
        <pc:inkChg chg="add del mod">
          <ac:chgData name="Kenan Tabinas" userId="aff20947-de81-4ceb-92a7-6c01f7647d35" providerId="ADAL" clId="{D8D575E3-08AA-4D39-BCCB-1E4F101C9B60}" dt="2025-06-12T12:04:13.725" v="1432"/>
          <ac:inkMkLst>
            <pc:docMk/>
            <pc:sldMk cId="2292232418" sldId="349"/>
            <ac:inkMk id="1258" creationId="{D220B697-0023-6B43-B335-6D1B2188B47B}"/>
          </ac:inkMkLst>
        </pc:inkChg>
        <pc:inkChg chg="add del mod">
          <ac:chgData name="Kenan Tabinas" userId="aff20947-de81-4ceb-92a7-6c01f7647d35" providerId="ADAL" clId="{D8D575E3-08AA-4D39-BCCB-1E4F101C9B60}" dt="2025-06-12T12:04:19.263" v="1440" actId="9405"/>
          <ac:inkMkLst>
            <pc:docMk/>
            <pc:sldMk cId="2292232418" sldId="349"/>
            <ac:inkMk id="1260" creationId="{A138C7B4-F6A7-01CA-DC73-45E9A91AD8D5}"/>
          </ac:inkMkLst>
        </pc:inkChg>
        <pc:inkChg chg="add del mod">
          <ac:chgData name="Kenan Tabinas" userId="aff20947-de81-4ceb-92a7-6c01f7647d35" providerId="ADAL" clId="{D8D575E3-08AA-4D39-BCCB-1E4F101C9B60}" dt="2025-06-12T12:04:19.099" v="1439"/>
          <ac:inkMkLst>
            <pc:docMk/>
            <pc:sldMk cId="2292232418" sldId="349"/>
            <ac:inkMk id="1261" creationId="{DA78696F-63FD-0C18-19E2-6A8443F833BD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3" creationId="{03CC2360-FEB2-EA67-0A7E-679E6FE19FBE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4" creationId="{1A24FFB7-8661-AE37-683D-69784FDF86B1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5" creationId="{AAC8C143-7435-0DFC-5AF9-DF61580BF630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6" creationId="{72374232-E92C-6F58-48A1-F0E4D294163A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8" creationId="{A3E0AA83-2FF7-B037-A54A-2BEFB8DB31F7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69" creationId="{04D80623-9FB3-49E3-8E1B-B8ECB03886BA}"/>
          </ac:inkMkLst>
        </pc:inkChg>
        <pc:inkChg chg="add del mod">
          <ac:chgData name="Kenan Tabinas" userId="aff20947-de81-4ceb-92a7-6c01f7647d35" providerId="ADAL" clId="{D8D575E3-08AA-4D39-BCCB-1E4F101C9B60}" dt="2025-06-12T12:04:48.993" v="1456"/>
          <ac:inkMkLst>
            <pc:docMk/>
            <pc:sldMk cId="2292232418" sldId="349"/>
            <ac:inkMk id="1270" creationId="{7014AD2F-C189-FFD0-DD9E-0D50A3E75B3E}"/>
          </ac:inkMkLst>
        </pc:inkChg>
        <pc:inkChg chg="add del">
          <ac:chgData name="Kenan Tabinas" userId="aff20947-de81-4ceb-92a7-6c01f7647d35" providerId="ADAL" clId="{D8D575E3-08AA-4D39-BCCB-1E4F101C9B60}" dt="2025-06-12T12:04:48.001" v="1453" actId="9405"/>
          <ac:inkMkLst>
            <pc:docMk/>
            <pc:sldMk cId="2292232418" sldId="349"/>
            <ac:inkMk id="1271" creationId="{2185F883-3B52-1631-5164-022B45A4A7C9}"/>
          </ac:inkMkLst>
        </pc:inkChg>
        <pc:inkChg chg="add del">
          <ac:chgData name="Kenan Tabinas" userId="aff20947-de81-4ceb-92a7-6c01f7647d35" providerId="ADAL" clId="{D8D575E3-08AA-4D39-BCCB-1E4F101C9B60}" dt="2025-06-12T12:05:14.773" v="1458" actId="9405"/>
          <ac:inkMkLst>
            <pc:docMk/>
            <pc:sldMk cId="2292232418" sldId="349"/>
            <ac:inkMk id="1273" creationId="{DE0852A5-CAB1-7258-CAA7-1D632108EE3B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74" creationId="{B096746C-39F9-F599-7733-213C9CF92338}"/>
          </ac:inkMkLst>
        </pc:inkChg>
        <pc:inkChg chg="add">
          <ac:chgData name="Kenan Tabinas" userId="aff20947-de81-4ceb-92a7-6c01f7647d35" providerId="ADAL" clId="{D8D575E3-08AA-4D39-BCCB-1E4F101C9B60}" dt="2025-06-12T12:05:16.208" v="1460" actId="9405"/>
          <ac:inkMkLst>
            <pc:docMk/>
            <pc:sldMk cId="2292232418" sldId="349"/>
            <ac:inkMk id="1275" creationId="{31309F9F-1AC1-7E2B-7D4E-6CBA2B073129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76" creationId="{F1246BC9-D1ED-C733-7368-D2E661FD5353}"/>
          </ac:inkMkLst>
        </pc:inkChg>
        <pc:inkChg chg="add mod">
          <ac:chgData name="Kenan Tabinas" userId="aff20947-de81-4ceb-92a7-6c01f7647d35" providerId="ADAL" clId="{D8D575E3-08AA-4D39-BCCB-1E4F101C9B60}" dt="2025-06-12T12:09:41.699" v="1627" actId="1076"/>
          <ac:inkMkLst>
            <pc:docMk/>
            <pc:sldMk cId="2292232418" sldId="349"/>
            <ac:inkMk id="1277" creationId="{21B03F8F-D832-873E-472B-843C633ECAC0}"/>
          </ac:inkMkLst>
        </pc:inkChg>
        <pc:inkChg chg="add del mod">
          <ac:chgData name="Kenan Tabinas" userId="aff20947-de81-4ceb-92a7-6c01f7647d35" providerId="ADAL" clId="{D8D575E3-08AA-4D39-BCCB-1E4F101C9B60}" dt="2025-06-12T12:07:46.742" v="1523" actId="9405"/>
          <ac:inkMkLst>
            <pc:docMk/>
            <pc:sldMk cId="2292232418" sldId="349"/>
            <ac:inkMk id="1279" creationId="{58DBAB96-66AF-9527-5825-796A403FD6CC}"/>
          </ac:inkMkLst>
        </pc:inkChg>
        <pc:inkChg chg="add del mod">
          <ac:chgData name="Kenan Tabinas" userId="aff20947-de81-4ceb-92a7-6c01f7647d35" providerId="ADAL" clId="{D8D575E3-08AA-4D39-BCCB-1E4F101C9B60}" dt="2025-06-12T12:07:46.104" v="1522" actId="9405"/>
          <ac:inkMkLst>
            <pc:docMk/>
            <pc:sldMk cId="2292232418" sldId="349"/>
            <ac:inkMk id="1280" creationId="{C378696D-D405-F943-66D1-3453445D1C90}"/>
          </ac:inkMkLst>
        </pc:inkChg>
        <pc:inkChg chg="add del mod">
          <ac:chgData name="Kenan Tabinas" userId="aff20947-de81-4ceb-92a7-6c01f7647d35" providerId="ADAL" clId="{D8D575E3-08AA-4D39-BCCB-1E4F101C9B60}" dt="2025-06-12T12:07:45.522" v="1521"/>
          <ac:inkMkLst>
            <pc:docMk/>
            <pc:sldMk cId="2292232418" sldId="349"/>
            <ac:inkMk id="1281" creationId="{B9362E0F-4CBC-1B80-2723-8AFC1E2339BB}"/>
          </ac:inkMkLst>
        </pc:inkChg>
        <pc:inkChg chg="add del mod">
          <ac:chgData name="Kenan Tabinas" userId="aff20947-de81-4ceb-92a7-6c01f7647d35" providerId="ADAL" clId="{D8D575E3-08AA-4D39-BCCB-1E4F101C9B60}" dt="2025-06-12T12:07:44.886" v="1519"/>
          <ac:inkMkLst>
            <pc:docMk/>
            <pc:sldMk cId="2292232418" sldId="349"/>
            <ac:inkMk id="1283" creationId="{CD5661AF-EAD8-0BC0-A88B-8F8381FEF4C5}"/>
          </ac:inkMkLst>
        </pc:inkChg>
        <pc:inkChg chg="add del mod">
          <ac:chgData name="Kenan Tabinas" userId="aff20947-de81-4ceb-92a7-6c01f7647d35" providerId="ADAL" clId="{D8D575E3-08AA-4D39-BCCB-1E4F101C9B60}" dt="2025-06-12T12:07:44.524" v="1517"/>
          <ac:inkMkLst>
            <pc:docMk/>
            <pc:sldMk cId="2292232418" sldId="349"/>
            <ac:inkMk id="1285" creationId="{CD8E1E56-35D7-A389-0416-C07C85518EA9}"/>
          </ac:inkMkLst>
        </pc:inkChg>
        <pc:inkChg chg="add del mod">
          <ac:chgData name="Kenan Tabinas" userId="aff20947-de81-4ceb-92a7-6c01f7647d35" providerId="ADAL" clId="{D8D575E3-08AA-4D39-BCCB-1E4F101C9B60}" dt="2025-06-12T12:07:44.269" v="1515" actId="9405"/>
          <ac:inkMkLst>
            <pc:docMk/>
            <pc:sldMk cId="2292232418" sldId="349"/>
            <ac:inkMk id="1287" creationId="{D6C5E2CC-1080-1F24-6798-05A1FAEA2F87}"/>
          </ac:inkMkLst>
        </pc:inkChg>
        <pc:inkChg chg="add del mod">
          <ac:chgData name="Kenan Tabinas" userId="aff20947-de81-4ceb-92a7-6c01f7647d35" providerId="ADAL" clId="{D8D575E3-08AA-4D39-BCCB-1E4F101C9B60}" dt="2025-06-12T12:07:44.082" v="1514"/>
          <ac:inkMkLst>
            <pc:docMk/>
            <pc:sldMk cId="2292232418" sldId="349"/>
            <ac:inkMk id="1288" creationId="{379536BE-5442-DAC8-AE6E-D50059198E38}"/>
          </ac:inkMkLst>
        </pc:inkChg>
        <pc:inkChg chg="add del mod">
          <ac:chgData name="Kenan Tabinas" userId="aff20947-de81-4ceb-92a7-6c01f7647d35" providerId="ADAL" clId="{D8D575E3-08AA-4D39-BCCB-1E4F101C9B60}" dt="2025-06-12T12:07:11.322" v="1478"/>
          <ac:inkMkLst>
            <pc:docMk/>
            <pc:sldMk cId="2292232418" sldId="349"/>
            <ac:inkMk id="1290" creationId="{A8CA1073-C28C-3360-D21A-EBA998472CEF}"/>
          </ac:inkMkLst>
        </pc:inkChg>
        <pc:inkChg chg="add del mod">
          <ac:chgData name="Kenan Tabinas" userId="aff20947-de81-4ceb-92a7-6c01f7647d35" providerId="ADAL" clId="{D8D575E3-08AA-4D39-BCCB-1E4F101C9B60}" dt="2025-06-12T12:07:43.890" v="1512" actId="9405"/>
          <ac:inkMkLst>
            <pc:docMk/>
            <pc:sldMk cId="2292232418" sldId="349"/>
            <ac:inkMk id="1292" creationId="{A906018C-FDDC-9CDE-131F-C80B1308CE43}"/>
          </ac:inkMkLst>
        </pc:inkChg>
        <pc:inkChg chg="add del mod">
          <ac:chgData name="Kenan Tabinas" userId="aff20947-de81-4ceb-92a7-6c01f7647d35" providerId="ADAL" clId="{D8D575E3-08AA-4D39-BCCB-1E4F101C9B60}" dt="2025-06-12T12:07:43.715" v="1511" actId="9405"/>
          <ac:inkMkLst>
            <pc:docMk/>
            <pc:sldMk cId="2292232418" sldId="349"/>
            <ac:inkMk id="1293" creationId="{BD202E95-C63A-6B63-7A38-1F18BB89854C}"/>
          </ac:inkMkLst>
        </pc:inkChg>
        <pc:inkChg chg="add del mod">
          <ac:chgData name="Kenan Tabinas" userId="aff20947-de81-4ceb-92a7-6c01f7647d35" providerId="ADAL" clId="{D8D575E3-08AA-4D39-BCCB-1E4F101C9B60}" dt="2025-06-12T12:07:43.536" v="1510" actId="9405"/>
          <ac:inkMkLst>
            <pc:docMk/>
            <pc:sldMk cId="2292232418" sldId="349"/>
            <ac:inkMk id="1294" creationId="{B550A5EB-DB37-CED2-9192-3C730003DFB2}"/>
          </ac:inkMkLst>
        </pc:inkChg>
        <pc:inkChg chg="add del">
          <ac:chgData name="Kenan Tabinas" userId="aff20947-de81-4ceb-92a7-6c01f7647d35" providerId="ADAL" clId="{D8D575E3-08AA-4D39-BCCB-1E4F101C9B60}" dt="2025-06-12T12:07:43.376" v="1509" actId="9405"/>
          <ac:inkMkLst>
            <pc:docMk/>
            <pc:sldMk cId="2292232418" sldId="349"/>
            <ac:inkMk id="1295" creationId="{59EBD54F-4DBA-73F1-1FAD-5CFCC615ABBC}"/>
          </ac:inkMkLst>
        </pc:inkChg>
        <pc:inkChg chg="add del mod">
          <ac:chgData name="Kenan Tabinas" userId="aff20947-de81-4ceb-92a7-6c01f7647d35" providerId="ADAL" clId="{D8D575E3-08AA-4D39-BCCB-1E4F101C9B60}" dt="2025-06-12T12:07:43.212" v="1508"/>
          <ac:inkMkLst>
            <pc:docMk/>
            <pc:sldMk cId="2292232418" sldId="349"/>
            <ac:inkMk id="1296" creationId="{AA08C111-4A7C-5E8C-A848-FA387D278F2D}"/>
          </ac:inkMkLst>
        </pc:inkChg>
        <pc:inkChg chg="add del mod">
          <ac:chgData name="Kenan Tabinas" userId="aff20947-de81-4ceb-92a7-6c01f7647d35" providerId="ADAL" clId="{D8D575E3-08AA-4D39-BCCB-1E4F101C9B60}" dt="2025-06-12T12:07:43.069" v="1506"/>
          <ac:inkMkLst>
            <pc:docMk/>
            <pc:sldMk cId="2292232418" sldId="349"/>
            <ac:inkMk id="1298" creationId="{FB8682BB-0812-029F-2441-A87E0DA0F4C6}"/>
          </ac:inkMkLst>
        </pc:inkChg>
        <pc:inkChg chg="add del mod">
          <ac:chgData name="Kenan Tabinas" userId="aff20947-de81-4ceb-92a7-6c01f7647d35" providerId="ADAL" clId="{D8D575E3-08AA-4D39-BCCB-1E4F101C9B60}" dt="2025-06-12T12:07:42.903" v="1504"/>
          <ac:inkMkLst>
            <pc:docMk/>
            <pc:sldMk cId="2292232418" sldId="349"/>
            <ac:inkMk id="1300" creationId="{183F9EAA-1405-268A-559F-F172A0862526}"/>
          </ac:inkMkLst>
        </pc:inkChg>
        <pc:inkChg chg="add del">
          <ac:chgData name="Kenan Tabinas" userId="aff20947-de81-4ceb-92a7-6c01f7647d35" providerId="ADAL" clId="{D8D575E3-08AA-4D39-BCCB-1E4F101C9B60}" dt="2025-06-12T12:07:42.744" v="1502" actId="9405"/>
          <ac:inkMkLst>
            <pc:docMk/>
            <pc:sldMk cId="2292232418" sldId="349"/>
            <ac:inkMk id="1302" creationId="{FC72A241-E8B5-3DCD-A686-AA4522639704}"/>
          </ac:inkMkLst>
        </pc:inkChg>
        <pc:inkChg chg="add del mod">
          <ac:chgData name="Kenan Tabinas" userId="aff20947-de81-4ceb-92a7-6c01f7647d35" providerId="ADAL" clId="{D8D575E3-08AA-4D39-BCCB-1E4F101C9B60}" dt="2025-06-12T12:07:42.592" v="1501"/>
          <ac:inkMkLst>
            <pc:docMk/>
            <pc:sldMk cId="2292232418" sldId="349"/>
            <ac:inkMk id="1303" creationId="{BBEA9CD8-1B12-CCF0-51F6-3E44644627BB}"/>
          </ac:inkMkLst>
        </pc:inkChg>
        <pc:inkChg chg="add del">
          <ac:chgData name="Kenan Tabinas" userId="aff20947-de81-4ceb-92a7-6c01f7647d35" providerId="ADAL" clId="{D8D575E3-08AA-4D39-BCCB-1E4F101C9B60}" dt="2025-06-12T12:07:42.432" v="1499" actId="9405"/>
          <ac:inkMkLst>
            <pc:docMk/>
            <pc:sldMk cId="2292232418" sldId="349"/>
            <ac:inkMk id="1305" creationId="{83385029-44EC-DFF6-EBF5-EB230576BAC0}"/>
          </ac:inkMkLst>
        </pc:inkChg>
        <pc:inkChg chg="add del">
          <ac:chgData name="Kenan Tabinas" userId="aff20947-de81-4ceb-92a7-6c01f7647d35" providerId="ADAL" clId="{D8D575E3-08AA-4D39-BCCB-1E4F101C9B60}" dt="2025-06-12T12:07:42.286" v="1498" actId="9405"/>
          <ac:inkMkLst>
            <pc:docMk/>
            <pc:sldMk cId="2292232418" sldId="349"/>
            <ac:inkMk id="1306" creationId="{D333F0CC-3055-EE53-C4F8-4A9A74CF8D42}"/>
          </ac:inkMkLst>
        </pc:inkChg>
        <pc:inkChg chg="add del">
          <ac:chgData name="Kenan Tabinas" userId="aff20947-de81-4ceb-92a7-6c01f7647d35" providerId="ADAL" clId="{D8D575E3-08AA-4D39-BCCB-1E4F101C9B60}" dt="2025-06-12T12:07:42.161" v="1496" actId="9405"/>
          <ac:inkMkLst>
            <pc:docMk/>
            <pc:sldMk cId="2292232418" sldId="349"/>
            <ac:inkMk id="1307" creationId="{E5297D12-F799-5A4B-B288-BB2E54F9D21A}"/>
          </ac:inkMkLst>
        </pc:inkChg>
        <pc:inkChg chg="add mod">
          <ac:chgData name="Kenan Tabinas" userId="aff20947-de81-4ceb-92a7-6c01f7647d35" providerId="ADAL" clId="{D8D575E3-08AA-4D39-BCCB-1E4F101C9B60}" dt="2025-06-12T12:09:22.390" v="1625"/>
          <ac:inkMkLst>
            <pc:docMk/>
            <pc:sldMk cId="2292232418" sldId="349"/>
            <ac:inkMk id="1309" creationId="{FE56D32B-D1CE-7319-099A-B168CCD877F1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10" creationId="{1FEA3E3A-5B2C-E324-5312-C0278D5A0374}"/>
          </ac:inkMkLst>
        </pc:inkChg>
        <pc:inkChg chg="add mod">
          <ac:chgData name="Kenan Tabinas" userId="aff20947-de81-4ceb-92a7-6c01f7647d35" providerId="ADAL" clId="{D8D575E3-08AA-4D39-BCCB-1E4F101C9B60}" dt="2025-06-12T12:08:11.423" v="1549"/>
          <ac:inkMkLst>
            <pc:docMk/>
            <pc:sldMk cId="2292232418" sldId="349"/>
            <ac:inkMk id="1311" creationId="{CE19CE5B-A03E-BFF7-8DC6-97C0BDE58D9D}"/>
          </ac:inkMkLst>
        </pc:inkChg>
        <pc:inkChg chg="add mod">
          <ac:chgData name="Kenan Tabinas" userId="aff20947-de81-4ceb-92a7-6c01f7647d35" providerId="ADAL" clId="{D8D575E3-08AA-4D39-BCCB-1E4F101C9B60}" dt="2025-06-12T12:08:26.519" v="1560"/>
          <ac:inkMkLst>
            <pc:docMk/>
            <pc:sldMk cId="2292232418" sldId="349"/>
            <ac:inkMk id="1312" creationId="{0776CA3B-F33B-0707-E6DD-54BB0D0D4A35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14" creationId="{990910A2-351B-AF5C-29BD-2064278ECD75}"/>
          </ac:inkMkLst>
        </pc:inkChg>
        <pc:inkChg chg="add mod">
          <ac:chgData name="Kenan Tabinas" userId="aff20947-de81-4ceb-92a7-6c01f7647d35" providerId="ADAL" clId="{D8D575E3-08AA-4D39-BCCB-1E4F101C9B60}" dt="2025-06-12T12:08:03.631" v="1542"/>
          <ac:inkMkLst>
            <pc:docMk/>
            <pc:sldMk cId="2292232418" sldId="349"/>
            <ac:inkMk id="1316" creationId="{9BB49940-D67E-554A-80E9-034EEA493B8D}"/>
          </ac:inkMkLst>
        </pc:inkChg>
        <pc:inkChg chg="add mod">
          <ac:chgData name="Kenan Tabinas" userId="aff20947-de81-4ceb-92a7-6c01f7647d35" providerId="ADAL" clId="{D8D575E3-08AA-4D39-BCCB-1E4F101C9B60}" dt="2025-06-12T12:08:00.289" v="1539"/>
          <ac:inkMkLst>
            <pc:docMk/>
            <pc:sldMk cId="2292232418" sldId="349"/>
            <ac:inkMk id="1317" creationId="{6391DE00-7A70-BAAF-5044-E1FC3E3DAAEB}"/>
          </ac:inkMkLst>
        </pc:inkChg>
        <pc:inkChg chg="add mod">
          <ac:chgData name="Kenan Tabinas" userId="aff20947-de81-4ceb-92a7-6c01f7647d35" providerId="ADAL" clId="{D8D575E3-08AA-4D39-BCCB-1E4F101C9B60}" dt="2025-06-12T12:08:11.423" v="1549"/>
          <ac:inkMkLst>
            <pc:docMk/>
            <pc:sldMk cId="2292232418" sldId="349"/>
            <ac:inkMk id="1319" creationId="{061FA534-FAA9-7D5B-CF2F-261348701B2F}"/>
          </ac:inkMkLst>
        </pc:inkChg>
        <pc:inkChg chg="add mod">
          <ac:chgData name="Kenan Tabinas" userId="aff20947-de81-4ceb-92a7-6c01f7647d35" providerId="ADAL" clId="{D8D575E3-08AA-4D39-BCCB-1E4F101C9B60}" dt="2025-06-12T12:11:49.111" v="1664"/>
          <ac:inkMkLst>
            <pc:docMk/>
            <pc:sldMk cId="2292232418" sldId="349"/>
            <ac:inkMk id="1321" creationId="{C5F8A2A7-3E4F-C955-173A-4A062C2D601C}"/>
          </ac:inkMkLst>
        </pc:inkChg>
        <pc:inkChg chg="add mod">
          <ac:chgData name="Kenan Tabinas" userId="aff20947-de81-4ceb-92a7-6c01f7647d35" providerId="ADAL" clId="{D8D575E3-08AA-4D39-BCCB-1E4F101C9B60}" dt="2025-06-12T12:08:07.599" v="1545"/>
          <ac:inkMkLst>
            <pc:docMk/>
            <pc:sldMk cId="2292232418" sldId="349"/>
            <ac:inkMk id="1322" creationId="{D2524001-2741-8336-91A4-BDBACA5291F8}"/>
          </ac:inkMkLst>
        </pc:inkChg>
        <pc:inkChg chg="add mod">
          <ac:chgData name="Kenan Tabinas" userId="aff20947-de81-4ceb-92a7-6c01f7647d35" providerId="ADAL" clId="{D8D575E3-08AA-4D39-BCCB-1E4F101C9B60}" dt="2025-06-12T12:09:09.017" v="1611"/>
          <ac:inkMkLst>
            <pc:docMk/>
            <pc:sldMk cId="2292232418" sldId="349"/>
            <ac:inkMk id="1323" creationId="{5414F60A-6552-846E-4DD6-9C058D997768}"/>
          </ac:inkMkLst>
        </pc:inkChg>
        <pc:inkChg chg="add del mod">
          <ac:chgData name="Kenan Tabinas" userId="aff20947-de81-4ceb-92a7-6c01f7647d35" providerId="ADAL" clId="{D8D575E3-08AA-4D39-BCCB-1E4F101C9B60}" dt="2025-06-12T12:11:53.602" v="1673"/>
          <ac:inkMkLst>
            <pc:docMk/>
            <pc:sldMk cId="2292232418" sldId="349"/>
            <ac:inkMk id="1325" creationId="{CA90E4D9-6563-1B49-16D4-CB967862BE78}"/>
          </ac:inkMkLst>
        </pc:inkChg>
        <pc:inkChg chg="add mod">
          <ac:chgData name="Kenan Tabinas" userId="aff20947-de81-4ceb-92a7-6c01f7647d35" providerId="ADAL" clId="{D8D575E3-08AA-4D39-BCCB-1E4F101C9B60}" dt="2025-06-12T12:08:11.423" v="1549"/>
          <ac:inkMkLst>
            <pc:docMk/>
            <pc:sldMk cId="2292232418" sldId="349"/>
            <ac:inkMk id="1326" creationId="{69301563-4582-194C-BA88-DD05F7176FBF}"/>
          </ac:inkMkLst>
        </pc:inkChg>
        <pc:inkChg chg="add mod">
          <ac:chgData name="Kenan Tabinas" userId="aff20947-de81-4ceb-92a7-6c01f7647d35" providerId="ADAL" clId="{D8D575E3-08AA-4D39-BCCB-1E4F101C9B60}" dt="2025-06-12T12:09:09.017" v="1611"/>
          <ac:inkMkLst>
            <pc:docMk/>
            <pc:sldMk cId="2292232418" sldId="349"/>
            <ac:inkMk id="1328" creationId="{7C074056-12DF-D816-99D7-67504FF9CD90}"/>
          </ac:inkMkLst>
        </pc:inkChg>
        <pc:inkChg chg="add mod">
          <ac:chgData name="Kenan Tabinas" userId="aff20947-de81-4ceb-92a7-6c01f7647d35" providerId="ADAL" clId="{D8D575E3-08AA-4D39-BCCB-1E4F101C9B60}" dt="2025-06-12T12:09:09.017" v="1611"/>
          <ac:inkMkLst>
            <pc:docMk/>
            <pc:sldMk cId="2292232418" sldId="349"/>
            <ac:inkMk id="1329" creationId="{C499E81F-00C4-6592-4346-92093D982033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331" creationId="{72843084-188C-33A5-4451-DD596A59CDEB}"/>
          </ac:inkMkLst>
        </pc:inkChg>
        <pc:inkChg chg="add mod">
          <ac:chgData name="Kenan Tabinas" userId="aff20947-de81-4ceb-92a7-6c01f7647d35" providerId="ADAL" clId="{D8D575E3-08AA-4D39-BCCB-1E4F101C9B60}" dt="2025-06-12T12:13:07.860" v="1735"/>
          <ac:inkMkLst>
            <pc:docMk/>
            <pc:sldMk cId="2292232418" sldId="349"/>
            <ac:inkMk id="1332" creationId="{FED458A1-D40D-F4B1-6DDA-A0B32C7FC73D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333" creationId="{4E412748-000A-7C5A-614F-62BE3E6BCF04}"/>
          </ac:inkMkLst>
        </pc:inkChg>
        <pc:inkChg chg="add del mod">
          <ac:chgData name="Kenan Tabinas" userId="aff20947-de81-4ceb-92a7-6c01f7647d35" providerId="ADAL" clId="{D8D575E3-08AA-4D39-BCCB-1E4F101C9B60}" dt="2025-06-12T12:08:22.194" v="1557" actId="9405"/>
          <ac:inkMkLst>
            <pc:docMk/>
            <pc:sldMk cId="2292232418" sldId="349"/>
            <ac:inkMk id="1335" creationId="{44A4EF25-7435-7EBC-0864-35B8B5AA3100}"/>
          </ac:inkMkLst>
        </pc:inkChg>
        <pc:inkChg chg="add del mod">
          <ac:chgData name="Kenan Tabinas" userId="aff20947-de81-4ceb-92a7-6c01f7647d35" providerId="ADAL" clId="{D8D575E3-08AA-4D39-BCCB-1E4F101C9B60}" dt="2025-06-12T12:08:18.873" v="1554"/>
          <ac:inkMkLst>
            <pc:docMk/>
            <pc:sldMk cId="2292232418" sldId="349"/>
            <ac:inkMk id="1336" creationId="{1DAEA24D-FCC0-13B3-134C-6174E1C4DE8D}"/>
          </ac:inkMkLst>
        </pc:inkChg>
        <pc:inkChg chg="add del">
          <ac:chgData name="Kenan Tabinas" userId="aff20947-de81-4ceb-92a7-6c01f7647d35" providerId="ADAL" clId="{D8D575E3-08AA-4D39-BCCB-1E4F101C9B60}" dt="2025-06-12T12:08:22.060" v="1556" actId="9405"/>
          <ac:inkMkLst>
            <pc:docMk/>
            <pc:sldMk cId="2292232418" sldId="349"/>
            <ac:inkMk id="1338" creationId="{869D0758-3164-DDB7-5D46-7E632678C550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39" creationId="{7830BF05-E8B3-B6BB-015E-95B4073F0391}"/>
          </ac:inkMkLst>
        </pc:inkChg>
        <pc:inkChg chg="add">
          <ac:chgData name="Kenan Tabinas" userId="aff20947-de81-4ceb-92a7-6c01f7647d35" providerId="ADAL" clId="{D8D575E3-08AA-4D39-BCCB-1E4F101C9B60}" dt="2025-06-12T12:08:25.660" v="1559" actId="9405"/>
          <ac:inkMkLst>
            <pc:docMk/>
            <pc:sldMk cId="2292232418" sldId="349"/>
            <ac:inkMk id="1340" creationId="{E7C299C7-12C5-F7B3-4FF1-7DC75D99CED7}"/>
          </ac:inkMkLst>
        </pc:inkChg>
        <pc:inkChg chg="add mod">
          <ac:chgData name="Kenan Tabinas" userId="aff20947-de81-4ceb-92a7-6c01f7647d35" providerId="ADAL" clId="{D8D575E3-08AA-4D39-BCCB-1E4F101C9B60}" dt="2025-06-12T12:08:42.623" v="1571"/>
          <ac:inkMkLst>
            <pc:docMk/>
            <pc:sldMk cId="2292232418" sldId="349"/>
            <ac:inkMk id="1342" creationId="{A8D884C2-A834-45D3-82AA-7326777FDB50}"/>
          </ac:inkMkLst>
        </pc:inkChg>
        <pc:inkChg chg="add">
          <ac:chgData name="Kenan Tabinas" userId="aff20947-de81-4ceb-92a7-6c01f7647d35" providerId="ADAL" clId="{D8D575E3-08AA-4D39-BCCB-1E4F101C9B60}" dt="2025-06-12T12:08:30.849" v="1562" actId="9405"/>
          <ac:inkMkLst>
            <pc:docMk/>
            <pc:sldMk cId="2292232418" sldId="349"/>
            <ac:inkMk id="1343" creationId="{0C92107D-BD0F-9415-DE4D-4280C7339459}"/>
          </ac:inkMkLst>
        </pc:inkChg>
        <pc:inkChg chg="add">
          <ac:chgData name="Kenan Tabinas" userId="aff20947-de81-4ceb-92a7-6c01f7647d35" providerId="ADAL" clId="{D8D575E3-08AA-4D39-BCCB-1E4F101C9B60}" dt="2025-06-12T12:08:32.004" v="1563" actId="9405"/>
          <ac:inkMkLst>
            <pc:docMk/>
            <pc:sldMk cId="2292232418" sldId="349"/>
            <ac:inkMk id="1344" creationId="{4D819CBF-FA05-4C63-554F-D1790F6C7912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45" creationId="{1A97C6BC-3C9D-EB48-A324-C4163131CFD3}"/>
          </ac:inkMkLst>
        </pc:inkChg>
        <pc:inkChg chg="add">
          <ac:chgData name="Kenan Tabinas" userId="aff20947-de81-4ceb-92a7-6c01f7647d35" providerId="ADAL" clId="{D8D575E3-08AA-4D39-BCCB-1E4F101C9B60}" dt="2025-06-12T12:08:36.425" v="1566" actId="9405"/>
          <ac:inkMkLst>
            <pc:docMk/>
            <pc:sldMk cId="2292232418" sldId="349"/>
            <ac:inkMk id="1347" creationId="{38F5FFF0-CCED-A47B-D0E8-564FE342634C}"/>
          </ac:inkMkLst>
        </pc:inkChg>
        <pc:inkChg chg="add">
          <ac:chgData name="Kenan Tabinas" userId="aff20947-de81-4ceb-92a7-6c01f7647d35" providerId="ADAL" clId="{D8D575E3-08AA-4D39-BCCB-1E4F101C9B60}" dt="2025-06-12T12:08:37.320" v="1567" actId="9405"/>
          <ac:inkMkLst>
            <pc:docMk/>
            <pc:sldMk cId="2292232418" sldId="349"/>
            <ac:inkMk id="1348" creationId="{BC97CF8A-7763-93C7-2D2E-86808DD5C2C8}"/>
          </ac:inkMkLst>
        </pc:inkChg>
        <pc:inkChg chg="add mod">
          <ac:chgData name="Kenan Tabinas" userId="aff20947-de81-4ceb-92a7-6c01f7647d35" providerId="ADAL" clId="{D8D575E3-08AA-4D39-BCCB-1E4F101C9B60}" dt="2025-06-12T12:08:38.892" v="1569"/>
          <ac:inkMkLst>
            <pc:docMk/>
            <pc:sldMk cId="2292232418" sldId="349"/>
            <ac:inkMk id="1349" creationId="{8E7C0EE2-FBC5-F5DF-E36D-FA8EF4DFCAA6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51" creationId="{9F43EC46-9D31-2525-10F9-2E92644DDE9C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53" creationId="{F81BB649-6E6E-153A-79E6-869405E78B73}"/>
          </ac:inkMkLst>
        </pc:inkChg>
        <pc:inkChg chg="add mod">
          <ac:chgData name="Kenan Tabinas" userId="aff20947-de81-4ceb-92a7-6c01f7647d35" providerId="ADAL" clId="{D8D575E3-08AA-4D39-BCCB-1E4F101C9B60}" dt="2025-06-12T12:12:32.735" v="1706"/>
          <ac:inkMkLst>
            <pc:docMk/>
            <pc:sldMk cId="2292232418" sldId="349"/>
            <ac:inkMk id="1355" creationId="{100AF747-7DCC-B6EC-CF4E-4C50BC76C623}"/>
          </ac:inkMkLst>
        </pc:inkChg>
        <pc:inkChg chg="add mod">
          <ac:chgData name="Kenan Tabinas" userId="aff20947-de81-4ceb-92a7-6c01f7647d35" providerId="ADAL" clId="{D8D575E3-08AA-4D39-BCCB-1E4F101C9B60}" dt="2025-06-12T12:12:45.425" v="1717"/>
          <ac:inkMkLst>
            <pc:docMk/>
            <pc:sldMk cId="2292232418" sldId="349"/>
            <ac:inkMk id="1357" creationId="{7EEBE713-C43F-0889-07D9-6BD8B9259FAD}"/>
          </ac:inkMkLst>
        </pc:inkChg>
        <pc:inkChg chg="add del mod">
          <ac:chgData name="Kenan Tabinas" userId="aff20947-de81-4ceb-92a7-6c01f7647d35" providerId="ADAL" clId="{D8D575E3-08AA-4D39-BCCB-1E4F101C9B60}" dt="2025-06-12T12:08:52.341" v="1583" actId="9405"/>
          <ac:inkMkLst>
            <pc:docMk/>
            <pc:sldMk cId="2292232418" sldId="349"/>
            <ac:inkMk id="1359" creationId="{966F2C06-EDE0-A22F-E7C5-5BF7C9EBC8F1}"/>
          </ac:inkMkLst>
        </pc:inkChg>
        <pc:inkChg chg="add del">
          <ac:chgData name="Kenan Tabinas" userId="aff20947-de81-4ceb-92a7-6c01f7647d35" providerId="ADAL" clId="{D8D575E3-08AA-4D39-BCCB-1E4F101C9B60}" dt="2025-06-12T12:08:52.160" v="1581" actId="9405"/>
          <ac:inkMkLst>
            <pc:docMk/>
            <pc:sldMk cId="2292232418" sldId="349"/>
            <ac:inkMk id="1360" creationId="{A03002F4-36C8-0EF9-E2B4-E63BF0AAECC7}"/>
          </ac:inkMkLst>
        </pc:inkChg>
        <pc:inkChg chg="add del mod">
          <ac:chgData name="Kenan Tabinas" userId="aff20947-de81-4ceb-92a7-6c01f7647d35" providerId="ADAL" clId="{D8D575E3-08AA-4D39-BCCB-1E4F101C9B60}" dt="2025-06-12T12:08:54.951" v="1587"/>
          <ac:inkMkLst>
            <pc:docMk/>
            <pc:sldMk cId="2292232418" sldId="349"/>
            <ac:inkMk id="1362" creationId="{2B3370FC-0516-0A9B-E69A-402AF9B9CAFC}"/>
          </ac:inkMkLst>
        </pc:inkChg>
        <pc:inkChg chg="add del">
          <ac:chgData name="Kenan Tabinas" userId="aff20947-de81-4ceb-92a7-6c01f7647d35" providerId="ADAL" clId="{D8D575E3-08AA-4D39-BCCB-1E4F101C9B60}" dt="2025-06-12T12:08:57.196" v="1590" actId="9405"/>
          <ac:inkMkLst>
            <pc:docMk/>
            <pc:sldMk cId="2292232418" sldId="349"/>
            <ac:inkMk id="1364" creationId="{A5233AA6-643F-5880-BD23-2979F3A6EA74}"/>
          </ac:inkMkLst>
        </pc:inkChg>
        <pc:inkChg chg="add del">
          <ac:chgData name="Kenan Tabinas" userId="aff20947-de81-4ceb-92a7-6c01f7647d35" providerId="ADAL" clId="{D8D575E3-08AA-4D39-BCCB-1E4F101C9B60}" dt="2025-06-12T12:09:00.701" v="1594" actId="9405"/>
          <ac:inkMkLst>
            <pc:docMk/>
            <pc:sldMk cId="2292232418" sldId="349"/>
            <ac:inkMk id="1366" creationId="{5BA18C7A-E7AD-9991-8041-88198B3DB52C}"/>
          </ac:inkMkLst>
        </pc:inkChg>
        <pc:inkChg chg="add del mod">
          <ac:chgData name="Kenan Tabinas" userId="aff20947-de81-4ceb-92a7-6c01f7647d35" providerId="ADAL" clId="{D8D575E3-08AA-4D39-BCCB-1E4F101C9B60}" dt="2025-06-12T12:09:02.891" v="1599"/>
          <ac:inkMkLst>
            <pc:docMk/>
            <pc:sldMk cId="2292232418" sldId="349"/>
            <ac:inkMk id="1368" creationId="{169A107A-EBD0-86E0-FB77-D77E0B776E12}"/>
          </ac:inkMkLst>
        </pc:inkChg>
        <pc:inkChg chg="add del">
          <ac:chgData name="Kenan Tabinas" userId="aff20947-de81-4ceb-92a7-6c01f7647d35" providerId="ADAL" clId="{D8D575E3-08AA-4D39-BCCB-1E4F101C9B60}" dt="2025-06-12T12:09:05.138" v="1602" actId="9405"/>
          <ac:inkMkLst>
            <pc:docMk/>
            <pc:sldMk cId="2292232418" sldId="349"/>
            <ac:inkMk id="1370" creationId="{58AC81D4-22AC-683B-18E9-0FC28A5F5640}"/>
          </ac:inkMkLst>
        </pc:inkChg>
        <pc:inkChg chg="add del mod">
          <ac:chgData name="Kenan Tabinas" userId="aff20947-de81-4ceb-92a7-6c01f7647d35" providerId="ADAL" clId="{D8D575E3-08AA-4D39-BCCB-1E4F101C9B60}" dt="2025-06-12T12:09:09.017" v="1611"/>
          <ac:inkMkLst>
            <pc:docMk/>
            <pc:sldMk cId="2292232418" sldId="349"/>
            <ac:inkMk id="1372" creationId="{D1519513-411D-2BC8-0D9A-66BCD569080F}"/>
          </ac:inkMkLst>
        </pc:inkChg>
        <pc:inkChg chg="add del">
          <ac:chgData name="Kenan Tabinas" userId="aff20947-de81-4ceb-92a7-6c01f7647d35" providerId="ADAL" clId="{D8D575E3-08AA-4D39-BCCB-1E4F101C9B60}" dt="2025-06-12T12:09:08.890" v="1608" actId="9405"/>
          <ac:inkMkLst>
            <pc:docMk/>
            <pc:sldMk cId="2292232418" sldId="349"/>
            <ac:inkMk id="1374" creationId="{0D4EBB59-1092-4B52-E5C0-03AC4B6682FF}"/>
          </ac:inkMkLst>
        </pc:inkChg>
        <pc:inkChg chg="add del">
          <ac:chgData name="Kenan Tabinas" userId="aff20947-de81-4ceb-92a7-6c01f7647d35" providerId="ADAL" clId="{D8D575E3-08AA-4D39-BCCB-1E4F101C9B60}" dt="2025-06-12T12:09:13.995" v="1616" actId="9405"/>
          <ac:inkMkLst>
            <pc:docMk/>
            <pc:sldMk cId="2292232418" sldId="349"/>
            <ac:inkMk id="1376" creationId="{AAFDA55C-96EB-7392-C8A9-A626345539EE}"/>
          </ac:inkMkLst>
        </pc:inkChg>
        <pc:inkChg chg="add del">
          <ac:chgData name="Kenan Tabinas" userId="aff20947-de81-4ceb-92a7-6c01f7647d35" providerId="ADAL" clId="{D8D575E3-08AA-4D39-BCCB-1E4F101C9B60}" dt="2025-06-12T12:09:13.849" v="1615" actId="9405"/>
          <ac:inkMkLst>
            <pc:docMk/>
            <pc:sldMk cId="2292232418" sldId="349"/>
            <ac:inkMk id="1378" creationId="{F603B822-AA44-8B61-4CC0-026C52F5F544}"/>
          </ac:inkMkLst>
        </pc:inkChg>
        <pc:inkChg chg="add mod">
          <ac:chgData name="Kenan Tabinas" userId="aff20947-de81-4ceb-92a7-6c01f7647d35" providerId="ADAL" clId="{D8D575E3-08AA-4D39-BCCB-1E4F101C9B60}" dt="2025-06-12T12:11:59.456" v="1678"/>
          <ac:inkMkLst>
            <pc:docMk/>
            <pc:sldMk cId="2292232418" sldId="349"/>
            <ac:inkMk id="1379" creationId="{407510EB-810F-F213-5AEC-8EA77C5AF670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380" creationId="{510276C1-DDFF-22DC-AC05-036E08A8100B}"/>
          </ac:inkMkLst>
        </pc:inkChg>
        <pc:inkChg chg="add mod">
          <ac:chgData name="Kenan Tabinas" userId="aff20947-de81-4ceb-92a7-6c01f7647d35" providerId="ADAL" clId="{D8D575E3-08AA-4D39-BCCB-1E4F101C9B60}" dt="2025-06-12T12:36:20.258" v="2351" actId="1076"/>
          <ac:inkMkLst>
            <pc:docMk/>
            <pc:sldMk cId="2292232418" sldId="349"/>
            <ac:inkMk id="1382" creationId="{008E3955-04A9-E45E-B5A5-73C7BAC131E4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384" creationId="{FECDE5DE-7ED6-21A8-4F55-2A373DDAA0FB}"/>
          </ac:inkMkLst>
        </pc:inkChg>
        <pc:inkChg chg="add">
          <ac:chgData name="Kenan Tabinas" userId="aff20947-de81-4ceb-92a7-6c01f7647d35" providerId="ADAL" clId="{D8D575E3-08AA-4D39-BCCB-1E4F101C9B60}" dt="2025-06-12T12:09:21.631" v="1624" actId="9405"/>
          <ac:inkMkLst>
            <pc:docMk/>
            <pc:sldMk cId="2292232418" sldId="349"/>
            <ac:inkMk id="1385" creationId="{559B65FB-6854-678B-440F-AEA7A08F796C}"/>
          </ac:inkMkLst>
        </pc:inkChg>
        <pc:inkChg chg="add del mod">
          <ac:chgData name="Kenan Tabinas" userId="aff20947-de81-4ceb-92a7-6c01f7647d35" providerId="ADAL" clId="{D8D575E3-08AA-4D39-BCCB-1E4F101C9B60}" dt="2025-06-12T12:12:31.985" v="1705"/>
          <ac:inkMkLst>
            <pc:docMk/>
            <pc:sldMk cId="2292232418" sldId="349"/>
            <ac:inkMk id="1387" creationId="{176E01C5-3DC5-3C26-E271-ECEB6F1E6103}"/>
          </ac:inkMkLst>
        </pc:inkChg>
        <pc:inkChg chg="add">
          <ac:chgData name="Kenan Tabinas" userId="aff20947-de81-4ceb-92a7-6c01f7647d35" providerId="ADAL" clId="{D8D575E3-08AA-4D39-BCCB-1E4F101C9B60}" dt="2025-06-12T12:09:58.336" v="1629" actId="9405"/>
          <ac:inkMkLst>
            <pc:docMk/>
            <pc:sldMk cId="2292232418" sldId="349"/>
            <ac:inkMk id="1388" creationId="{23FA7039-E0F4-36A3-2812-7C3B7F357F18}"/>
          </ac:inkMkLst>
        </pc:inkChg>
        <pc:inkChg chg="add del">
          <ac:chgData name="Kenan Tabinas" userId="aff20947-de81-4ceb-92a7-6c01f7647d35" providerId="ADAL" clId="{D8D575E3-08AA-4D39-BCCB-1E4F101C9B60}" dt="2025-06-12T12:11:50.674" v="1665"/>
          <ac:inkMkLst>
            <pc:docMk/>
            <pc:sldMk cId="2292232418" sldId="349"/>
            <ac:inkMk id="1389" creationId="{188A820C-E83D-DFA6-64EB-AF071ACE1F53}"/>
          </ac:inkMkLst>
        </pc:inkChg>
        <pc:inkChg chg="add">
          <ac:chgData name="Kenan Tabinas" userId="aff20947-de81-4ceb-92a7-6c01f7647d35" providerId="ADAL" clId="{D8D575E3-08AA-4D39-BCCB-1E4F101C9B60}" dt="2025-06-12T12:10:01.489" v="1631" actId="9405"/>
          <ac:inkMkLst>
            <pc:docMk/>
            <pc:sldMk cId="2292232418" sldId="349"/>
            <ac:inkMk id="1390" creationId="{D94CEBC0-26AC-3947-9EE9-D034C17DBE79}"/>
          </ac:inkMkLst>
        </pc:inkChg>
        <pc:inkChg chg="add">
          <ac:chgData name="Kenan Tabinas" userId="aff20947-de81-4ceb-92a7-6c01f7647d35" providerId="ADAL" clId="{D8D575E3-08AA-4D39-BCCB-1E4F101C9B60}" dt="2025-06-12T12:10:03.235" v="1632" actId="9405"/>
          <ac:inkMkLst>
            <pc:docMk/>
            <pc:sldMk cId="2292232418" sldId="349"/>
            <ac:inkMk id="1391" creationId="{37E20EC9-112B-D4DF-3167-1503389ECE65}"/>
          </ac:inkMkLst>
        </pc:inkChg>
        <pc:inkChg chg="add">
          <ac:chgData name="Kenan Tabinas" userId="aff20947-de81-4ceb-92a7-6c01f7647d35" providerId="ADAL" clId="{D8D575E3-08AA-4D39-BCCB-1E4F101C9B60}" dt="2025-06-12T12:10:08.959" v="1633" actId="9405"/>
          <ac:inkMkLst>
            <pc:docMk/>
            <pc:sldMk cId="2292232418" sldId="349"/>
            <ac:inkMk id="1392" creationId="{92B341A4-7673-1929-04DC-00F30166A58A}"/>
          </ac:inkMkLst>
        </pc:inkChg>
        <pc:inkChg chg="add del mod">
          <ac:chgData name="Kenan Tabinas" userId="aff20947-de81-4ceb-92a7-6c01f7647d35" providerId="ADAL" clId="{D8D575E3-08AA-4D39-BCCB-1E4F101C9B60}" dt="2025-06-12T12:12:32.735" v="1706"/>
          <ac:inkMkLst>
            <pc:docMk/>
            <pc:sldMk cId="2292232418" sldId="349"/>
            <ac:inkMk id="1393" creationId="{BC1D7F82-84CC-01FC-9F6C-A28C58099AB8}"/>
          </ac:inkMkLst>
        </pc:inkChg>
        <pc:inkChg chg="add">
          <ac:chgData name="Kenan Tabinas" userId="aff20947-de81-4ceb-92a7-6c01f7647d35" providerId="ADAL" clId="{D8D575E3-08AA-4D39-BCCB-1E4F101C9B60}" dt="2025-06-12T12:10:10.748" v="1635" actId="9405"/>
          <ac:inkMkLst>
            <pc:docMk/>
            <pc:sldMk cId="2292232418" sldId="349"/>
            <ac:inkMk id="1394" creationId="{944CFA8F-D11F-523A-6D33-9A9FD2E95421}"/>
          </ac:inkMkLst>
        </pc:inkChg>
        <pc:inkChg chg="add">
          <ac:chgData name="Kenan Tabinas" userId="aff20947-de81-4ceb-92a7-6c01f7647d35" providerId="ADAL" clId="{D8D575E3-08AA-4D39-BCCB-1E4F101C9B60}" dt="2025-06-12T12:10:11.248" v="1636" actId="9405"/>
          <ac:inkMkLst>
            <pc:docMk/>
            <pc:sldMk cId="2292232418" sldId="349"/>
            <ac:inkMk id="1395" creationId="{75F9FB1E-6C65-9401-473A-0C4534EA4C7B}"/>
          </ac:inkMkLst>
        </pc:inkChg>
        <pc:inkChg chg="add">
          <ac:chgData name="Kenan Tabinas" userId="aff20947-de81-4ceb-92a7-6c01f7647d35" providerId="ADAL" clId="{D8D575E3-08AA-4D39-BCCB-1E4F101C9B60}" dt="2025-06-12T12:10:12.778" v="1637" actId="9405"/>
          <ac:inkMkLst>
            <pc:docMk/>
            <pc:sldMk cId="2292232418" sldId="349"/>
            <ac:inkMk id="1396" creationId="{4F55F07F-E312-7644-DDB4-398B6585813D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397" creationId="{893DDBFF-B09E-6326-6EFB-7BBB98DFA26D}"/>
          </ac:inkMkLst>
        </pc:inkChg>
        <pc:inkChg chg="add">
          <ac:chgData name="Kenan Tabinas" userId="aff20947-de81-4ceb-92a7-6c01f7647d35" providerId="ADAL" clId="{D8D575E3-08AA-4D39-BCCB-1E4F101C9B60}" dt="2025-06-12T12:10:18.845" v="1640" actId="9405"/>
          <ac:inkMkLst>
            <pc:docMk/>
            <pc:sldMk cId="2292232418" sldId="349"/>
            <ac:inkMk id="1399" creationId="{E2486DB4-D7A8-5EC9-FC40-92E144DFE37B}"/>
          </ac:inkMkLst>
        </pc:inkChg>
        <pc:inkChg chg="add">
          <ac:chgData name="Kenan Tabinas" userId="aff20947-de81-4ceb-92a7-6c01f7647d35" providerId="ADAL" clId="{D8D575E3-08AA-4D39-BCCB-1E4F101C9B60}" dt="2025-06-12T12:10:20.068" v="1641" actId="9405"/>
          <ac:inkMkLst>
            <pc:docMk/>
            <pc:sldMk cId="2292232418" sldId="349"/>
            <ac:inkMk id="1400" creationId="{605F72D1-DBAE-446B-EAC2-6539C50D0CE2}"/>
          </ac:inkMkLst>
        </pc:inkChg>
        <pc:inkChg chg="add del">
          <ac:chgData name="Kenan Tabinas" userId="aff20947-de81-4ceb-92a7-6c01f7647d35" providerId="ADAL" clId="{D8D575E3-08AA-4D39-BCCB-1E4F101C9B60}" dt="2025-06-12T12:10:37.774" v="1646" actId="9405"/>
          <ac:inkMkLst>
            <pc:docMk/>
            <pc:sldMk cId="2292232418" sldId="349"/>
            <ac:inkMk id="1402" creationId="{551120D6-F02D-B125-39A4-D689A1C202A9}"/>
          </ac:inkMkLst>
        </pc:inkChg>
        <pc:inkChg chg="add del">
          <ac:chgData name="Kenan Tabinas" userId="aff20947-de81-4ceb-92a7-6c01f7647d35" providerId="ADAL" clId="{D8D575E3-08AA-4D39-BCCB-1E4F101C9B60}" dt="2025-06-12T12:10:37.596" v="1645" actId="9405"/>
          <ac:inkMkLst>
            <pc:docMk/>
            <pc:sldMk cId="2292232418" sldId="349"/>
            <ac:inkMk id="1403" creationId="{BB85683D-94BD-53D9-D303-17D5C359CF5D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04" creationId="{83676C3D-2016-7B89-1E79-0A092214290F}"/>
          </ac:inkMkLst>
        </pc:inkChg>
        <pc:inkChg chg="add ord">
          <ac:chgData name="Kenan Tabinas" userId="aff20947-de81-4ceb-92a7-6c01f7647d35" providerId="ADAL" clId="{D8D575E3-08AA-4D39-BCCB-1E4F101C9B60}" dt="2025-06-12T12:11:32.026" v="1659" actId="167"/>
          <ac:inkMkLst>
            <pc:docMk/>
            <pc:sldMk cId="2292232418" sldId="349"/>
            <ac:inkMk id="1405" creationId="{5EF3E957-164A-69EC-022E-750B3FED55AC}"/>
          </ac:inkMkLst>
        </pc:inkChg>
        <pc:inkChg chg="add del mod ord">
          <ac:chgData name="Kenan Tabinas" userId="aff20947-de81-4ceb-92a7-6c01f7647d35" providerId="ADAL" clId="{D8D575E3-08AA-4D39-BCCB-1E4F101C9B60}" dt="2025-06-12T12:11:49.108" v="1660"/>
          <ac:inkMkLst>
            <pc:docMk/>
            <pc:sldMk cId="2292232418" sldId="349"/>
            <ac:inkMk id="1406" creationId="{A95991ED-3865-1E25-315C-E79C9CB86E0A}"/>
          </ac:inkMkLst>
        </pc:inkChg>
        <pc:inkChg chg="add del mod">
          <ac:chgData name="Kenan Tabinas" userId="aff20947-de81-4ceb-92a7-6c01f7647d35" providerId="ADAL" clId="{D8D575E3-08AA-4D39-BCCB-1E4F101C9B60}" dt="2025-06-12T12:11:14.391" v="1657"/>
          <ac:inkMkLst>
            <pc:docMk/>
            <pc:sldMk cId="2292232418" sldId="349"/>
            <ac:inkMk id="1407" creationId="{43732EED-AC70-3E32-4A21-8A4ABF54C5D3}"/>
          </ac:inkMkLst>
        </pc:inkChg>
        <pc:inkChg chg="add del">
          <ac:chgData name="Kenan Tabinas" userId="aff20947-de81-4ceb-92a7-6c01f7647d35" providerId="ADAL" clId="{D8D575E3-08AA-4D39-BCCB-1E4F101C9B60}" dt="2025-06-12T12:11:59.455" v="1677" actId="9405"/>
          <ac:inkMkLst>
            <pc:docMk/>
            <pc:sldMk cId="2292232418" sldId="349"/>
            <ac:inkMk id="1409" creationId="{A53D8878-C86F-D67D-96F2-DC081EF8252C}"/>
          </ac:inkMkLst>
        </pc:inkChg>
        <pc:inkChg chg="add mod">
          <ac:chgData name="Kenan Tabinas" userId="aff20947-de81-4ceb-92a7-6c01f7647d35" providerId="ADAL" clId="{D8D575E3-08AA-4D39-BCCB-1E4F101C9B60}" dt="2025-06-12T12:12:16.699" v="1696"/>
          <ac:inkMkLst>
            <pc:docMk/>
            <pc:sldMk cId="2292232418" sldId="349"/>
            <ac:inkMk id="1411" creationId="{73F42D1B-E8B8-664C-F0FB-9DC1CD030D97}"/>
          </ac:inkMkLst>
        </pc:inkChg>
        <pc:inkChg chg="add">
          <ac:chgData name="Kenan Tabinas" userId="aff20947-de81-4ceb-92a7-6c01f7647d35" providerId="ADAL" clId="{D8D575E3-08AA-4D39-BCCB-1E4F101C9B60}" dt="2025-06-12T12:12:02.481" v="1681" actId="9405"/>
          <ac:inkMkLst>
            <pc:docMk/>
            <pc:sldMk cId="2292232418" sldId="349"/>
            <ac:inkMk id="1413" creationId="{9B500486-5A67-8A33-9BFF-DD151887DFD6}"/>
          </ac:inkMkLst>
        </pc:inkChg>
        <pc:inkChg chg="add">
          <ac:chgData name="Kenan Tabinas" userId="aff20947-de81-4ceb-92a7-6c01f7647d35" providerId="ADAL" clId="{D8D575E3-08AA-4D39-BCCB-1E4F101C9B60}" dt="2025-06-12T12:12:03.452" v="1683" actId="9405"/>
          <ac:inkMkLst>
            <pc:docMk/>
            <pc:sldMk cId="2292232418" sldId="349"/>
            <ac:inkMk id="1415" creationId="{5031FF7F-CC99-CBF8-C143-F107CBEC317C}"/>
          </ac:inkMkLst>
        </pc:inkChg>
        <pc:inkChg chg="add del mod">
          <ac:chgData name="Kenan Tabinas" userId="aff20947-de81-4ceb-92a7-6c01f7647d35" providerId="ADAL" clId="{D8D575E3-08AA-4D39-BCCB-1E4F101C9B60}" dt="2025-06-12T12:12:13.570" v="1695"/>
          <ac:inkMkLst>
            <pc:docMk/>
            <pc:sldMk cId="2292232418" sldId="349"/>
            <ac:inkMk id="1416" creationId="{562E28D8-F023-8617-6050-43F1B4EB7A0F}"/>
          </ac:inkMkLst>
        </pc:inkChg>
        <pc:inkChg chg="add del">
          <ac:chgData name="Kenan Tabinas" userId="aff20947-de81-4ceb-92a7-6c01f7647d35" providerId="ADAL" clId="{D8D575E3-08AA-4D39-BCCB-1E4F101C9B60}" dt="2025-06-12T12:12:13.110" v="1692" actId="9405"/>
          <ac:inkMkLst>
            <pc:docMk/>
            <pc:sldMk cId="2292232418" sldId="349"/>
            <ac:inkMk id="1418" creationId="{60036574-7A82-3CB2-3AC5-BB4C3CF1005E}"/>
          </ac:inkMkLst>
        </pc:inkChg>
        <pc:inkChg chg="add del">
          <ac:chgData name="Kenan Tabinas" userId="aff20947-de81-4ceb-92a7-6c01f7647d35" providerId="ADAL" clId="{D8D575E3-08AA-4D39-BCCB-1E4F101C9B60}" dt="2025-06-12T12:12:12.922" v="1690" actId="9405"/>
          <ac:inkMkLst>
            <pc:docMk/>
            <pc:sldMk cId="2292232418" sldId="349"/>
            <ac:inkMk id="1420" creationId="{ADCEDBEB-31B8-44F2-E850-62254307A8B4}"/>
          </ac:inkMkLst>
        </pc:inkChg>
        <pc:inkChg chg="add">
          <ac:chgData name="Kenan Tabinas" userId="aff20947-de81-4ceb-92a7-6c01f7647d35" providerId="ADAL" clId="{D8D575E3-08AA-4D39-BCCB-1E4F101C9B60}" dt="2025-06-12T12:12:19.859" v="1697" actId="9405"/>
          <ac:inkMkLst>
            <pc:docMk/>
            <pc:sldMk cId="2292232418" sldId="349"/>
            <ac:inkMk id="1422" creationId="{4D1A6546-1075-2428-D95A-02BF48D6D682}"/>
          </ac:inkMkLst>
        </pc:inkChg>
        <pc:inkChg chg="add">
          <ac:chgData name="Kenan Tabinas" userId="aff20947-de81-4ceb-92a7-6c01f7647d35" providerId="ADAL" clId="{D8D575E3-08AA-4D39-BCCB-1E4F101C9B60}" dt="2025-06-12T12:12:20.930" v="1698" actId="9405"/>
          <ac:inkMkLst>
            <pc:docMk/>
            <pc:sldMk cId="2292232418" sldId="349"/>
            <ac:inkMk id="1423" creationId="{AC4717F1-214A-EBC6-9996-DDA6D9BE65AC}"/>
          </ac:inkMkLst>
        </pc:inkChg>
        <pc:inkChg chg="add">
          <ac:chgData name="Kenan Tabinas" userId="aff20947-de81-4ceb-92a7-6c01f7647d35" providerId="ADAL" clId="{D8D575E3-08AA-4D39-BCCB-1E4F101C9B60}" dt="2025-06-12T12:12:22.838" v="1699" actId="9405"/>
          <ac:inkMkLst>
            <pc:docMk/>
            <pc:sldMk cId="2292232418" sldId="349"/>
            <ac:inkMk id="1424" creationId="{F017374F-BB16-6872-9843-832100C7B501}"/>
          </ac:inkMkLst>
        </pc:inkChg>
        <pc:inkChg chg="add">
          <ac:chgData name="Kenan Tabinas" userId="aff20947-de81-4ceb-92a7-6c01f7647d35" providerId="ADAL" clId="{D8D575E3-08AA-4D39-BCCB-1E4F101C9B60}" dt="2025-06-12T12:12:24.590" v="1700" actId="9405"/>
          <ac:inkMkLst>
            <pc:docMk/>
            <pc:sldMk cId="2292232418" sldId="349"/>
            <ac:inkMk id="1425" creationId="{EB3114F5-7704-ADBD-B4A2-7F62AAC5E306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26" creationId="{DB412148-08E0-8723-B5F5-F18A59D7A54C}"/>
          </ac:inkMkLst>
        </pc:inkChg>
        <pc:inkChg chg="add">
          <ac:chgData name="Kenan Tabinas" userId="aff20947-de81-4ceb-92a7-6c01f7647d35" providerId="ADAL" clId="{D8D575E3-08AA-4D39-BCCB-1E4F101C9B60}" dt="2025-06-12T12:12:27.723" v="1702" actId="9405"/>
          <ac:inkMkLst>
            <pc:docMk/>
            <pc:sldMk cId="2292232418" sldId="349"/>
            <ac:inkMk id="1427" creationId="{C864D24E-E2A9-417D-ED1E-98AC1F344A89}"/>
          </ac:inkMkLst>
        </pc:inkChg>
        <pc:inkChg chg="add">
          <ac:chgData name="Kenan Tabinas" userId="aff20947-de81-4ceb-92a7-6c01f7647d35" providerId="ADAL" clId="{D8D575E3-08AA-4D39-BCCB-1E4F101C9B60}" dt="2025-06-12T12:12:28.602" v="1703" actId="9405"/>
          <ac:inkMkLst>
            <pc:docMk/>
            <pc:sldMk cId="2292232418" sldId="349"/>
            <ac:inkMk id="1428" creationId="{66E938DB-B7A1-7723-18CD-220B85053CFF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30" creationId="{4FD5DB4E-3D11-6FAD-9016-F4F717982D14}"/>
          </ac:inkMkLst>
        </pc:inkChg>
        <pc:inkChg chg="add">
          <ac:chgData name="Kenan Tabinas" userId="aff20947-de81-4ceb-92a7-6c01f7647d35" providerId="ADAL" clId="{D8D575E3-08AA-4D39-BCCB-1E4F101C9B60}" dt="2025-06-12T12:12:36.084" v="1708" actId="9405"/>
          <ac:inkMkLst>
            <pc:docMk/>
            <pc:sldMk cId="2292232418" sldId="349"/>
            <ac:inkMk id="1431" creationId="{112090DC-5F85-4A45-18F1-386907978D56}"/>
          </ac:inkMkLst>
        </pc:inkChg>
        <pc:inkChg chg="add">
          <ac:chgData name="Kenan Tabinas" userId="aff20947-de81-4ceb-92a7-6c01f7647d35" providerId="ADAL" clId="{D8D575E3-08AA-4D39-BCCB-1E4F101C9B60}" dt="2025-06-12T12:12:37.342" v="1710" actId="9405"/>
          <ac:inkMkLst>
            <pc:docMk/>
            <pc:sldMk cId="2292232418" sldId="349"/>
            <ac:inkMk id="1433" creationId="{25045E4C-737A-5FD8-A47D-C14FB4756A4A}"/>
          </ac:inkMkLst>
        </pc:inkChg>
        <pc:inkChg chg="add">
          <ac:chgData name="Kenan Tabinas" userId="aff20947-de81-4ceb-92a7-6c01f7647d35" providerId="ADAL" clId="{D8D575E3-08AA-4D39-BCCB-1E4F101C9B60}" dt="2025-06-12T12:12:38.123" v="1711" actId="9405"/>
          <ac:inkMkLst>
            <pc:docMk/>
            <pc:sldMk cId="2292232418" sldId="349"/>
            <ac:inkMk id="1434" creationId="{A60A7885-B885-8331-C014-FC22EDD06D05}"/>
          </ac:inkMkLst>
        </pc:inkChg>
        <pc:inkChg chg="add">
          <ac:chgData name="Kenan Tabinas" userId="aff20947-de81-4ceb-92a7-6c01f7647d35" providerId="ADAL" clId="{D8D575E3-08AA-4D39-BCCB-1E4F101C9B60}" dt="2025-06-12T12:12:38.720" v="1712" actId="9405"/>
          <ac:inkMkLst>
            <pc:docMk/>
            <pc:sldMk cId="2292232418" sldId="349"/>
            <ac:inkMk id="1435" creationId="{BAF98B2E-BF62-25EA-800B-9A78EA610180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36" creationId="{5B7F5464-D83C-367C-74B9-BBAB28A2F707}"/>
          </ac:inkMkLst>
        </pc:inkChg>
        <pc:inkChg chg="add">
          <ac:chgData name="Kenan Tabinas" userId="aff20947-de81-4ceb-92a7-6c01f7647d35" providerId="ADAL" clId="{D8D575E3-08AA-4D39-BCCB-1E4F101C9B60}" dt="2025-06-12T12:12:48.837" v="1718" actId="9405"/>
          <ac:inkMkLst>
            <pc:docMk/>
            <pc:sldMk cId="2292232418" sldId="349"/>
            <ac:inkMk id="1438" creationId="{E1E909D9-91DC-35CD-B181-B6183755600A}"/>
          </ac:inkMkLst>
        </pc:inkChg>
        <pc:inkChg chg="add del mod">
          <ac:chgData name="Kenan Tabinas" userId="aff20947-de81-4ceb-92a7-6c01f7647d35" providerId="ADAL" clId="{D8D575E3-08AA-4D39-BCCB-1E4F101C9B60}" dt="2025-06-12T12:12:57.905" v="1727"/>
          <ac:inkMkLst>
            <pc:docMk/>
            <pc:sldMk cId="2292232418" sldId="349"/>
            <ac:inkMk id="1440" creationId="{5C9213E5-F7D6-AC21-C9B8-12ED8B7487D6}"/>
          </ac:inkMkLst>
        </pc:inkChg>
        <pc:inkChg chg="add">
          <ac:chgData name="Kenan Tabinas" userId="aff20947-de81-4ceb-92a7-6c01f7647d35" providerId="ADAL" clId="{D8D575E3-08AA-4D39-BCCB-1E4F101C9B60}" dt="2025-06-12T12:12:51.003" v="1722" actId="9405"/>
          <ac:inkMkLst>
            <pc:docMk/>
            <pc:sldMk cId="2292232418" sldId="349"/>
            <ac:inkMk id="1442" creationId="{C5FF7F51-8DD6-B892-8EAD-D5410D16769F}"/>
          </ac:inkMkLst>
        </pc:inkChg>
        <pc:inkChg chg="add">
          <ac:chgData name="Kenan Tabinas" userId="aff20947-de81-4ceb-92a7-6c01f7647d35" providerId="ADAL" clId="{D8D575E3-08AA-4D39-BCCB-1E4F101C9B60}" dt="2025-06-12T12:12:51.876" v="1723" actId="9405"/>
          <ac:inkMkLst>
            <pc:docMk/>
            <pc:sldMk cId="2292232418" sldId="349"/>
            <ac:inkMk id="1443" creationId="{488302A0-31F6-24D0-058D-6268CD017617}"/>
          </ac:inkMkLst>
        </pc:inkChg>
        <pc:inkChg chg="add">
          <ac:chgData name="Kenan Tabinas" userId="aff20947-de81-4ceb-92a7-6c01f7647d35" providerId="ADAL" clId="{D8D575E3-08AA-4D39-BCCB-1E4F101C9B60}" dt="2025-06-12T12:12:59.975" v="1728" actId="9405"/>
          <ac:inkMkLst>
            <pc:docMk/>
            <pc:sldMk cId="2292232418" sldId="349"/>
            <ac:inkMk id="1445" creationId="{8BD8B850-EC13-B382-4253-591EFBE3618E}"/>
          </ac:inkMkLst>
        </pc:inkChg>
        <pc:inkChg chg="add">
          <ac:chgData name="Kenan Tabinas" userId="aff20947-de81-4ceb-92a7-6c01f7647d35" providerId="ADAL" clId="{D8D575E3-08AA-4D39-BCCB-1E4F101C9B60}" dt="2025-06-12T12:13:01.189" v="1730" actId="9405"/>
          <ac:inkMkLst>
            <pc:docMk/>
            <pc:sldMk cId="2292232418" sldId="349"/>
            <ac:inkMk id="1447" creationId="{47542BF3-1FDF-4B2A-7910-6649B5C2449E}"/>
          </ac:inkMkLst>
        </pc:inkChg>
        <pc:inkChg chg="add">
          <ac:chgData name="Kenan Tabinas" userId="aff20947-de81-4ceb-92a7-6c01f7647d35" providerId="ADAL" clId="{D8D575E3-08AA-4D39-BCCB-1E4F101C9B60}" dt="2025-06-12T12:13:02.082" v="1731" actId="9405"/>
          <ac:inkMkLst>
            <pc:docMk/>
            <pc:sldMk cId="2292232418" sldId="349"/>
            <ac:inkMk id="1448" creationId="{A77018BE-66B7-F933-84EC-611D2DFFCDFF}"/>
          </ac:inkMkLst>
        </pc:inkChg>
        <pc:inkChg chg="add">
          <ac:chgData name="Kenan Tabinas" userId="aff20947-de81-4ceb-92a7-6c01f7647d35" providerId="ADAL" clId="{D8D575E3-08AA-4D39-BCCB-1E4F101C9B60}" dt="2025-06-12T12:13:02.769" v="1732" actId="9405"/>
          <ac:inkMkLst>
            <pc:docMk/>
            <pc:sldMk cId="2292232418" sldId="349"/>
            <ac:inkMk id="1449" creationId="{6F6B6846-F8B6-C37E-3A8E-CA5EC5E2A057}"/>
          </ac:inkMkLst>
        </pc:inkChg>
        <pc:inkChg chg="add">
          <ac:chgData name="Kenan Tabinas" userId="aff20947-de81-4ceb-92a7-6c01f7647d35" providerId="ADAL" clId="{D8D575E3-08AA-4D39-BCCB-1E4F101C9B60}" dt="2025-06-12T12:13:06.890" v="1734" actId="9405"/>
          <ac:inkMkLst>
            <pc:docMk/>
            <pc:sldMk cId="2292232418" sldId="349"/>
            <ac:inkMk id="1451" creationId="{D485A851-DA56-1BE7-988B-DC5802EF01A2}"/>
          </ac:inkMkLst>
        </pc:inkChg>
        <pc:inkChg chg="add mod or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53" creationId="{DD8A0365-8019-48BB-6D56-D3AA43F9B2A7}"/>
          </ac:inkMkLst>
        </pc:inkChg>
        <pc:inkChg chg="add mod">
          <ac:chgData name="Kenan Tabinas" userId="aff20947-de81-4ceb-92a7-6c01f7647d35" providerId="ADAL" clId="{D8D575E3-08AA-4D39-BCCB-1E4F101C9B60}" dt="2025-06-12T12:13:26.129" v="1739"/>
          <ac:inkMkLst>
            <pc:docMk/>
            <pc:sldMk cId="2292232418" sldId="349"/>
            <ac:inkMk id="1454" creationId="{A2BD7AF3-E419-AB1B-BC00-7DF959A81297}"/>
          </ac:inkMkLst>
        </pc:inkChg>
        <pc:inkChg chg="add mod">
          <ac:chgData name="Kenan Tabinas" userId="aff20947-de81-4ceb-92a7-6c01f7647d35" providerId="ADAL" clId="{D8D575E3-08AA-4D39-BCCB-1E4F101C9B60}" dt="2025-06-12T12:13:26.129" v="1739"/>
          <ac:inkMkLst>
            <pc:docMk/>
            <pc:sldMk cId="2292232418" sldId="349"/>
            <ac:inkMk id="1455" creationId="{485A3185-31C7-AC65-AB33-7D2442987CB3}"/>
          </ac:inkMkLst>
        </pc:inkChg>
        <pc:inkChg chg="add mod">
          <ac:chgData name="Kenan Tabinas" userId="aff20947-de81-4ceb-92a7-6c01f7647d35" providerId="ADAL" clId="{D8D575E3-08AA-4D39-BCCB-1E4F101C9B60}" dt="2025-06-12T12:36:31.955" v="2353" actId="1076"/>
          <ac:inkMkLst>
            <pc:docMk/>
            <pc:sldMk cId="2292232418" sldId="349"/>
            <ac:inkMk id="1457" creationId="{90CEE65A-E45E-B48E-AA5F-F71D8830CD04}"/>
          </ac:inkMkLst>
        </pc:inkChg>
        <pc:inkChg chg="add mod">
          <ac:chgData name="Kenan Tabinas" userId="aff20947-de81-4ceb-92a7-6c01f7647d35" providerId="ADAL" clId="{D8D575E3-08AA-4D39-BCCB-1E4F101C9B60}" dt="2025-06-12T12:13:31.126" v="1742"/>
          <ac:inkMkLst>
            <pc:docMk/>
            <pc:sldMk cId="2292232418" sldId="349"/>
            <ac:inkMk id="1458" creationId="{1BF7E04E-237F-341E-EFC1-A29680A3C10E}"/>
          </ac:inkMkLst>
        </pc:inkChg>
        <pc:inkChg chg="add del">
          <ac:chgData name="Kenan Tabinas" userId="aff20947-de81-4ceb-92a7-6c01f7647d35" providerId="ADAL" clId="{D8D575E3-08AA-4D39-BCCB-1E4F101C9B60}" dt="2025-06-12T12:23:50.443" v="1964" actId="9405"/>
          <ac:inkMkLst>
            <pc:docMk/>
            <pc:sldMk cId="2292232418" sldId="349"/>
            <ac:inkMk id="1460" creationId="{1D491DE7-9176-EEF1-CF0E-80CDDB51A44A}"/>
          </ac:inkMkLst>
        </pc:inkChg>
        <pc:inkChg chg="add del">
          <ac:chgData name="Kenan Tabinas" userId="aff20947-de81-4ceb-92a7-6c01f7647d35" providerId="ADAL" clId="{D8D575E3-08AA-4D39-BCCB-1E4F101C9B60}" dt="2025-06-12T12:23:52.644" v="1966" actId="9405"/>
          <ac:inkMkLst>
            <pc:docMk/>
            <pc:sldMk cId="2292232418" sldId="349"/>
            <ac:inkMk id="1461" creationId="{67D1AEC6-8B88-AD90-4243-C83560D2E2BE}"/>
          </ac:inkMkLst>
        </pc:inkChg>
        <pc:inkChg chg="add">
          <ac:chgData name="Kenan Tabinas" userId="aff20947-de81-4ceb-92a7-6c01f7647d35" providerId="ADAL" clId="{D8D575E3-08AA-4D39-BCCB-1E4F101C9B60}" dt="2025-06-12T12:23:53.864" v="1967" actId="9405"/>
          <ac:inkMkLst>
            <pc:docMk/>
            <pc:sldMk cId="2292232418" sldId="349"/>
            <ac:inkMk id="1462" creationId="{D07B2BDC-C50B-4396-CE73-37D943104B02}"/>
          </ac:inkMkLst>
        </pc:inkChg>
        <pc:cxnChg chg="add mod">
          <ac:chgData name="Kenan Tabinas" userId="aff20947-de81-4ceb-92a7-6c01f7647d35" providerId="ADAL" clId="{D8D575E3-08AA-4D39-BCCB-1E4F101C9B60}" dt="2025-06-12T11:36:56.453" v="665" actId="1076"/>
          <ac:cxnSpMkLst>
            <pc:docMk/>
            <pc:sldMk cId="2292232418" sldId="349"/>
            <ac:cxnSpMk id="19" creationId="{02220176-E936-8427-DAD9-1F2F2C5C498C}"/>
          </ac:cxnSpMkLst>
        </pc:cxnChg>
        <pc:cxnChg chg="add mod">
          <ac:chgData name="Kenan Tabinas" userId="aff20947-de81-4ceb-92a7-6c01f7647d35" providerId="ADAL" clId="{D8D575E3-08AA-4D39-BCCB-1E4F101C9B60}" dt="2025-06-12T11:36:41.995" v="662" actId="1076"/>
          <ac:cxnSpMkLst>
            <pc:docMk/>
            <pc:sldMk cId="2292232418" sldId="349"/>
            <ac:cxnSpMk id="25" creationId="{431FDFEF-6BF7-E36D-3947-E8E7D410B601}"/>
          </ac:cxnSpMkLst>
        </pc:cxnChg>
      </pc:sldChg>
      <pc:sldChg chg="modSp add del mod">
        <pc:chgData name="Kenan Tabinas" userId="aff20947-de81-4ceb-92a7-6c01f7647d35" providerId="ADAL" clId="{D8D575E3-08AA-4D39-BCCB-1E4F101C9B60}" dt="2025-06-12T12:53:56.301" v="2870" actId="47"/>
        <pc:sldMkLst>
          <pc:docMk/>
          <pc:sldMk cId="985342872" sldId="350"/>
        </pc:sldMkLst>
        <pc:spChg chg="mod">
          <ac:chgData name="Kenan Tabinas" userId="aff20947-de81-4ceb-92a7-6c01f7647d35" providerId="ADAL" clId="{D8D575E3-08AA-4D39-BCCB-1E4F101C9B60}" dt="2025-06-12T11:45:04.004" v="814" actId="20577"/>
          <ac:spMkLst>
            <pc:docMk/>
            <pc:sldMk cId="985342872" sldId="350"/>
            <ac:spMk id="2" creationId="{4904CB73-A60B-DFFB-FA24-931A4D978A85}"/>
          </ac:spMkLst>
        </pc:spChg>
      </pc:sldChg>
      <pc:sldChg chg="modSp add del mod">
        <pc:chgData name="Kenan Tabinas" userId="aff20947-de81-4ceb-92a7-6c01f7647d35" providerId="ADAL" clId="{D8D575E3-08AA-4D39-BCCB-1E4F101C9B60}" dt="2025-06-12T12:54:04.866" v="2871" actId="47"/>
        <pc:sldMkLst>
          <pc:docMk/>
          <pc:sldMk cId="3476956269" sldId="351"/>
        </pc:sldMkLst>
        <pc:spChg chg="mod">
          <ac:chgData name="Kenan Tabinas" userId="aff20947-de81-4ceb-92a7-6c01f7647d35" providerId="ADAL" clId="{D8D575E3-08AA-4D39-BCCB-1E4F101C9B60}" dt="2025-06-12T11:40:08.074" v="785" actId="20577"/>
          <ac:spMkLst>
            <pc:docMk/>
            <pc:sldMk cId="3476956269" sldId="351"/>
            <ac:spMk id="2" creationId="{635B4FE4-D69E-C410-8BDA-AF83256AA998}"/>
          </ac:spMkLst>
        </pc:spChg>
      </pc:sldChg>
      <pc:sldChg chg="addSp delSp modSp add mod">
        <pc:chgData name="Kenan Tabinas" userId="aff20947-de81-4ceb-92a7-6c01f7647d35" providerId="ADAL" clId="{D8D575E3-08AA-4D39-BCCB-1E4F101C9B60}" dt="2025-06-12T13:00:00.456" v="3027" actId="1076"/>
        <pc:sldMkLst>
          <pc:docMk/>
          <pc:sldMk cId="1144453613" sldId="352"/>
        </pc:sldMkLst>
        <pc:spChg chg="mod">
          <ac:chgData name="Kenan Tabinas" userId="aff20947-de81-4ceb-92a7-6c01f7647d35" providerId="ADAL" clId="{D8D575E3-08AA-4D39-BCCB-1E4F101C9B60}" dt="2025-06-12T12:54:13.136" v="2886" actId="20577"/>
          <ac:spMkLst>
            <pc:docMk/>
            <pc:sldMk cId="1144453613" sldId="352"/>
            <ac:spMk id="2" creationId="{336EE545-2F93-E6F3-492C-B3DD5D3D099B}"/>
          </ac:spMkLst>
        </pc:spChg>
        <pc:grpChg chg="mod">
          <ac:chgData name="Kenan Tabinas" userId="aff20947-de81-4ceb-92a7-6c01f7647d35" providerId="ADAL" clId="{D8D575E3-08AA-4D39-BCCB-1E4F101C9B60}" dt="2025-06-12T12:54:33.376" v="2892"/>
          <ac:grpSpMkLst>
            <pc:docMk/>
            <pc:sldMk cId="1144453613" sldId="352"/>
            <ac:grpSpMk id="7" creationId="{450A5A90-6D34-26C9-AEC4-48F0CF1A13E0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21" creationId="{47F7CE0D-EBFD-6AA7-E106-DF5595BA66E8}"/>
          </ac:grpSpMkLst>
        </pc:grpChg>
        <pc:grpChg chg="mod">
          <ac:chgData name="Kenan Tabinas" userId="aff20947-de81-4ceb-92a7-6c01f7647d35" providerId="ADAL" clId="{D8D575E3-08AA-4D39-BCCB-1E4F101C9B60}" dt="2025-06-12T12:55:34.871" v="2932"/>
          <ac:grpSpMkLst>
            <pc:docMk/>
            <pc:sldMk cId="1144453613" sldId="352"/>
            <ac:grpSpMk id="26" creationId="{130EDB3F-9932-7FDF-82AA-760C27FC936F}"/>
          </ac:grpSpMkLst>
        </pc:grpChg>
        <pc:grpChg chg="mod">
          <ac:chgData name="Kenan Tabinas" userId="aff20947-de81-4ceb-92a7-6c01f7647d35" providerId="ADAL" clId="{D8D575E3-08AA-4D39-BCCB-1E4F101C9B60}" dt="2025-06-12T12:55:05.927" v="2906"/>
          <ac:grpSpMkLst>
            <pc:docMk/>
            <pc:sldMk cId="1144453613" sldId="352"/>
            <ac:grpSpMk id="30" creationId="{99395CB5-62FF-90FB-3C1E-170B02BEB62E}"/>
          </ac:grpSpMkLst>
        </pc:grpChg>
        <pc:grpChg chg="add del mod">
          <ac:chgData name="Kenan Tabinas" userId="aff20947-de81-4ceb-92a7-6c01f7647d35" providerId="ADAL" clId="{D8D575E3-08AA-4D39-BCCB-1E4F101C9B60}" dt="2025-06-12T12:55:17.832" v="2923"/>
          <ac:grpSpMkLst>
            <pc:docMk/>
            <pc:sldMk cId="1144453613" sldId="352"/>
            <ac:grpSpMk id="34" creationId="{D8248283-B522-D202-9FC3-6AB687B47A86}"/>
          </ac:grpSpMkLst>
        </pc:grpChg>
        <pc:grpChg chg="mod">
          <ac:chgData name="Kenan Tabinas" userId="aff20947-de81-4ceb-92a7-6c01f7647d35" providerId="ADAL" clId="{D8D575E3-08AA-4D39-BCCB-1E4F101C9B60}" dt="2025-06-12T12:55:17.022" v="2919"/>
          <ac:grpSpMkLst>
            <pc:docMk/>
            <pc:sldMk cId="1144453613" sldId="352"/>
            <ac:grpSpMk id="38" creationId="{D5A4D961-6420-02B4-26E3-94C88B9E07CE}"/>
          </ac:grpSpMkLst>
        </pc:grpChg>
        <pc:grpChg chg="del mod">
          <ac:chgData name="Kenan Tabinas" userId="aff20947-de81-4ceb-92a7-6c01f7647d35" providerId="ADAL" clId="{D8D575E3-08AA-4D39-BCCB-1E4F101C9B60}" dt="2025-06-12T12:55:52.789" v="2954"/>
          <ac:grpSpMkLst>
            <pc:docMk/>
            <pc:sldMk cId="1144453613" sldId="352"/>
            <ac:grpSpMk id="51" creationId="{D6A13D7E-9141-1AB9-26D2-F1338388028E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037" creationId="{D2A2D5DD-3865-0195-F30F-1C49CD44E753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059" creationId="{098CA32A-8560-7E78-F017-98BE87FE2438}"/>
          </ac:grpSpMkLst>
        </pc:grpChg>
        <pc:grpChg chg="add del mod">
          <ac:chgData name="Kenan Tabinas" userId="aff20947-de81-4ceb-92a7-6c01f7647d35" providerId="ADAL" clId="{D8D575E3-08AA-4D39-BCCB-1E4F101C9B60}" dt="2025-06-12T12:56:05.468" v="2967"/>
          <ac:grpSpMkLst>
            <pc:docMk/>
            <pc:sldMk cId="1144453613" sldId="352"/>
            <ac:grpSpMk id="1063" creationId="{34ABAD14-F414-4C1D-69B3-3F9D20A3769C}"/>
          </ac:grpSpMkLst>
        </pc:grpChg>
        <pc:grpChg chg="add del mod">
          <ac:chgData name="Kenan Tabinas" userId="aff20947-de81-4ceb-92a7-6c01f7647d35" providerId="ADAL" clId="{D8D575E3-08AA-4D39-BCCB-1E4F101C9B60}" dt="2025-06-12T12:56:01.536" v="2964"/>
          <ac:grpSpMkLst>
            <pc:docMk/>
            <pc:sldMk cId="1144453613" sldId="352"/>
            <ac:grpSpMk id="1073" creationId="{C7ED0F89-E84C-76BD-65DC-1C10BC04F048}"/>
          </ac:grpSpMkLst>
        </pc:grpChg>
        <pc:grpChg chg="mod">
          <ac:chgData name="Kenan Tabinas" userId="aff20947-de81-4ceb-92a7-6c01f7647d35" providerId="ADAL" clId="{D8D575E3-08AA-4D39-BCCB-1E4F101C9B60}" dt="2025-06-12T12:56:01.307" v="2962"/>
          <ac:grpSpMkLst>
            <pc:docMk/>
            <pc:sldMk cId="1144453613" sldId="352"/>
            <ac:grpSpMk id="1082" creationId="{4BB43097-EAA2-DFCA-8C63-D37DC1FC56B6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087" creationId="{DB481F56-243F-9CEB-54A1-C1EE342F4372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094" creationId="{4D793704-61F1-BB48-E57C-780164377847}"/>
          </ac:grpSpMkLst>
        </pc:grpChg>
        <pc:grpChg chg="del mod">
          <ac:chgData name="Kenan Tabinas" userId="aff20947-de81-4ceb-92a7-6c01f7647d35" providerId="ADAL" clId="{D8D575E3-08AA-4D39-BCCB-1E4F101C9B60}" dt="2025-06-12T12:58:38.581" v="3003"/>
          <ac:grpSpMkLst>
            <pc:docMk/>
            <pc:sldMk cId="1144453613" sldId="352"/>
            <ac:grpSpMk id="1101" creationId="{A1C7DB5F-272A-871A-E2F6-B724AAC73216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104" creationId="{5960DDF0-4285-1F72-7215-9E369284A61C}"/>
          </ac:grpSpMkLst>
        </pc:grpChg>
        <pc:grpChg chg="del mod">
          <ac:chgData name="Kenan Tabinas" userId="aff20947-de81-4ceb-92a7-6c01f7647d35" providerId="ADAL" clId="{D8D575E3-08AA-4D39-BCCB-1E4F101C9B60}" dt="2025-06-12T12:58:38.581" v="3003"/>
          <ac:grpSpMkLst>
            <pc:docMk/>
            <pc:sldMk cId="1144453613" sldId="352"/>
            <ac:grpSpMk id="1108" creationId="{D278E0BA-8471-4E67-7E15-9AC6A5AAE508}"/>
          </ac:grpSpMkLst>
        </pc:grpChg>
        <pc:grpChg chg="del mod">
          <ac:chgData name="Kenan Tabinas" userId="aff20947-de81-4ceb-92a7-6c01f7647d35" providerId="ADAL" clId="{D8D575E3-08AA-4D39-BCCB-1E4F101C9B60}" dt="2025-06-12T12:58:48.312" v="3004" actId="478"/>
          <ac:grpSpMkLst>
            <pc:docMk/>
            <pc:sldMk cId="1144453613" sldId="352"/>
            <ac:grpSpMk id="1110" creationId="{9A618FF6-4AA4-11E7-CB62-DA0CB3138E7B}"/>
          </ac:grpSpMkLst>
        </pc:grpChg>
        <pc:grpChg chg="del mod">
          <ac:chgData name="Kenan Tabinas" userId="aff20947-de81-4ceb-92a7-6c01f7647d35" providerId="ADAL" clId="{D8D575E3-08AA-4D39-BCCB-1E4F101C9B60}" dt="2025-06-12T12:59:09.667" v="3010"/>
          <ac:grpSpMkLst>
            <pc:docMk/>
            <pc:sldMk cId="1144453613" sldId="352"/>
            <ac:grpSpMk id="1116" creationId="{FB0EFF67-E77F-28B6-28CE-3A11371F1A8C}"/>
          </ac:grpSpMkLst>
        </pc:grpChg>
        <pc:grpChg chg="del mod">
          <ac:chgData name="Kenan Tabinas" userId="aff20947-de81-4ceb-92a7-6c01f7647d35" providerId="ADAL" clId="{D8D575E3-08AA-4D39-BCCB-1E4F101C9B60}" dt="2025-06-12T12:59:09.667" v="3010"/>
          <ac:grpSpMkLst>
            <pc:docMk/>
            <pc:sldMk cId="1144453613" sldId="352"/>
            <ac:grpSpMk id="1129" creationId="{864D677B-168D-29C4-A8DE-1C40AC7280E4}"/>
          </ac:grpSpMkLst>
        </pc:grpChg>
        <pc:grpChg chg="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30" creationId="{7801E8B7-E504-FDD1-E565-1A437652E36F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136" creationId="{4E2DCFB4-5660-A198-3AA7-A9BC8BAF86BB}"/>
          </ac:grpSpMkLst>
        </pc:grpChg>
        <pc:grpChg chg="del">
          <ac:chgData name="Kenan Tabinas" userId="aff20947-de81-4ceb-92a7-6c01f7647d35" providerId="ADAL" clId="{D8D575E3-08AA-4D39-BCCB-1E4F101C9B60}" dt="2025-06-12T12:54:18.294" v="2887" actId="478"/>
          <ac:grpSpMkLst>
            <pc:docMk/>
            <pc:sldMk cId="1144453613" sldId="352"/>
            <ac:grpSpMk id="1139" creationId="{5664DE35-4835-A1F6-93F3-79DA124979EC}"/>
          </ac:grpSpMkLst>
        </pc:grpChg>
        <pc:grpChg chg="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45" creationId="{658DB595-F45A-FA1B-22C9-383D6CB42347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46" creationId="{1D333A81-DAC5-DF44-D95F-CB316135AC3B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51" creationId="{CB5A7FD6-2886-7E0B-B1B2-C53E5C6C63DB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57" creationId="{8CE2B7BB-8754-5ACF-19DA-C6F64368E9BA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62" creationId="{3E994A37-7033-BAF4-8F1E-652047A21376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68" creationId="{A0559F65-FC3F-4383-A551-C7A7EB5799B9}"/>
          </ac:grpSpMkLst>
        </pc:grpChg>
        <pc:grpChg chg="add mod">
          <ac:chgData name="Kenan Tabinas" userId="aff20947-de81-4ceb-92a7-6c01f7647d35" providerId="ADAL" clId="{D8D575E3-08AA-4D39-BCCB-1E4F101C9B60}" dt="2025-06-12T13:00:00.456" v="3027" actId="1076"/>
          <ac:grpSpMkLst>
            <pc:docMk/>
            <pc:sldMk cId="1144453613" sldId="352"/>
            <ac:grpSpMk id="1173" creationId="{0A2CA092-99D5-A99B-6F7F-36DED16EA7EF}"/>
          </ac:grpSpMkLst>
        </pc:grpChg>
        <pc:picChg chg="add mod">
          <ac:chgData name="Kenan Tabinas" userId="aff20947-de81-4ceb-92a7-6c01f7647d35" providerId="ADAL" clId="{D8D575E3-08AA-4D39-BCCB-1E4F101C9B60}" dt="2025-06-12T12:58:09.615" v="2994" actId="1076"/>
          <ac:picMkLst>
            <pc:docMk/>
            <pc:sldMk cId="1144453613" sldId="352"/>
            <ac:picMk id="1105" creationId="{02630D37-DB67-BA2A-D564-9FBDACD3EC85}"/>
          </ac:picMkLst>
        </pc:picChg>
        <pc:inkChg chg="add del mod">
          <ac:chgData name="Kenan Tabinas" userId="aff20947-de81-4ceb-92a7-6c01f7647d35" providerId="ADAL" clId="{D8D575E3-08AA-4D39-BCCB-1E4F101C9B60}" dt="2025-06-12T12:54:33.502" v="2893" actId="9405"/>
          <ac:inkMkLst>
            <pc:docMk/>
            <pc:sldMk cId="1144453613" sldId="352"/>
            <ac:inkMk id="3" creationId="{5CCD1A68-EB55-3113-77A4-1BA26C0AC18E}"/>
          </ac:inkMkLst>
        </pc:inkChg>
        <pc:inkChg chg="add del mod">
          <ac:chgData name="Kenan Tabinas" userId="aff20947-de81-4ceb-92a7-6c01f7647d35" providerId="ADAL" clId="{D8D575E3-08AA-4D39-BCCB-1E4F101C9B60}" dt="2025-06-12T12:54:33.376" v="2892"/>
          <ac:inkMkLst>
            <pc:docMk/>
            <pc:sldMk cId="1144453613" sldId="352"/>
            <ac:inkMk id="6" creationId="{450E8B08-5862-C234-16E7-2CC64E333C40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8" creationId="{754389CE-83A0-25DF-8196-943FB710959A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14" creationId="{341452E3-6FA5-E280-39D0-F52DFDCDDA4F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16" creationId="{F9335FDC-BA3E-9E6D-A9D4-98B3D5C679FD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18" creationId="{ECB78AB1-3A41-F7BD-A4DB-547627191892}"/>
          </ac:inkMkLst>
        </pc:inkChg>
        <pc:inkChg chg="add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19" creationId="{1E735EDF-2787-C966-3484-50AE60659775}"/>
          </ac:inkMkLst>
        </pc:inkChg>
        <pc:inkChg chg="add del mod">
          <ac:chgData name="Kenan Tabinas" userId="aff20947-de81-4ceb-92a7-6c01f7647d35" providerId="ADAL" clId="{D8D575E3-08AA-4D39-BCCB-1E4F101C9B60}" dt="2025-06-12T12:55:34.871" v="2932"/>
          <ac:inkMkLst>
            <pc:docMk/>
            <pc:sldMk cId="1144453613" sldId="352"/>
            <ac:inkMk id="25" creationId="{4B065A42-9534-5AB6-76D3-12A82AED3BF2}"/>
          </ac:inkMkLst>
        </pc:inkChg>
        <pc:inkChg chg="add del mod">
          <ac:chgData name="Kenan Tabinas" userId="aff20947-de81-4ceb-92a7-6c01f7647d35" providerId="ADAL" clId="{D8D575E3-08AA-4D39-BCCB-1E4F101C9B60}" dt="2025-06-12T12:55:36.231" v="2934" actId="9405"/>
          <ac:inkMkLst>
            <pc:docMk/>
            <pc:sldMk cId="1144453613" sldId="352"/>
            <ac:inkMk id="27" creationId="{EF503E72-B11C-64A3-16E6-613D62553029}"/>
          </ac:inkMkLst>
        </pc:inkChg>
        <pc:inkChg chg="add del mod">
          <ac:chgData name="Kenan Tabinas" userId="aff20947-de81-4ceb-92a7-6c01f7647d35" providerId="ADAL" clId="{D8D575E3-08AA-4D39-BCCB-1E4F101C9B60}" dt="2025-06-12T12:55:06.072" v="2907" actId="9405"/>
          <ac:inkMkLst>
            <pc:docMk/>
            <pc:sldMk cId="1144453613" sldId="352"/>
            <ac:inkMk id="28" creationId="{191FF162-DEF8-9CEF-4F2E-1EB49A9E3930}"/>
          </ac:inkMkLst>
        </pc:inkChg>
        <pc:inkChg chg="add del mod">
          <ac:chgData name="Kenan Tabinas" userId="aff20947-de81-4ceb-92a7-6c01f7647d35" providerId="ADAL" clId="{D8D575E3-08AA-4D39-BCCB-1E4F101C9B60}" dt="2025-06-12T12:55:05.927" v="2906"/>
          <ac:inkMkLst>
            <pc:docMk/>
            <pc:sldMk cId="1144453613" sldId="352"/>
            <ac:inkMk id="29" creationId="{E8382264-BFE2-FBCA-390A-18D9132465E0}"/>
          </ac:inkMkLst>
        </pc:inkChg>
        <pc:inkChg chg="add del mod">
          <ac:chgData name="Kenan Tabinas" userId="aff20947-de81-4ceb-92a7-6c01f7647d35" providerId="ADAL" clId="{D8D575E3-08AA-4D39-BCCB-1E4F101C9B60}" dt="2025-06-12T12:55:33.159" v="2927" actId="9405"/>
          <ac:inkMkLst>
            <pc:docMk/>
            <pc:sldMk cId="1144453613" sldId="352"/>
            <ac:inkMk id="31" creationId="{5E45CA5F-47B0-013E-FB51-8CA0826A2D2A}"/>
          </ac:inkMkLst>
        </pc:inkChg>
        <pc:inkChg chg="add del mod">
          <ac:chgData name="Kenan Tabinas" userId="aff20947-de81-4ceb-92a7-6c01f7647d35" providerId="ADAL" clId="{D8D575E3-08AA-4D39-BCCB-1E4F101C9B60}" dt="2025-06-12T12:55:18.413" v="2924" actId="9405"/>
          <ac:inkMkLst>
            <pc:docMk/>
            <pc:sldMk cId="1144453613" sldId="352"/>
            <ac:inkMk id="32" creationId="{BD519134-84B0-1C6D-1FD5-F919859833C2}"/>
          </ac:inkMkLst>
        </pc:inkChg>
        <pc:inkChg chg="add del mod">
          <ac:chgData name="Kenan Tabinas" userId="aff20947-de81-4ceb-92a7-6c01f7647d35" providerId="ADAL" clId="{D8D575E3-08AA-4D39-BCCB-1E4F101C9B60}" dt="2025-06-12T12:55:17.832" v="2923"/>
          <ac:inkMkLst>
            <pc:docMk/>
            <pc:sldMk cId="1144453613" sldId="352"/>
            <ac:inkMk id="33" creationId="{B78B2E05-6654-1C40-155A-9479822F2519}"/>
          </ac:inkMkLst>
        </pc:inkChg>
        <pc:inkChg chg="add del mod">
          <ac:chgData name="Kenan Tabinas" userId="aff20947-de81-4ceb-92a7-6c01f7647d35" providerId="ADAL" clId="{D8D575E3-08AA-4D39-BCCB-1E4F101C9B60}" dt="2025-06-12T12:55:17.544" v="2921" actId="9405"/>
          <ac:inkMkLst>
            <pc:docMk/>
            <pc:sldMk cId="1144453613" sldId="352"/>
            <ac:inkMk id="35" creationId="{7FBF9D7B-8CA5-117A-CADD-261F2B2006C0}"/>
          </ac:inkMkLst>
        </pc:inkChg>
        <pc:inkChg chg="add del mod">
          <ac:chgData name="Kenan Tabinas" userId="aff20947-de81-4ceb-92a7-6c01f7647d35" providerId="ADAL" clId="{D8D575E3-08AA-4D39-BCCB-1E4F101C9B60}" dt="2025-06-12T12:55:17.169" v="2920" actId="9405"/>
          <ac:inkMkLst>
            <pc:docMk/>
            <pc:sldMk cId="1144453613" sldId="352"/>
            <ac:inkMk id="36" creationId="{36353478-4720-7A36-469D-AABC6FB2CD9C}"/>
          </ac:inkMkLst>
        </pc:inkChg>
        <pc:inkChg chg="add del mod">
          <ac:chgData name="Kenan Tabinas" userId="aff20947-de81-4ceb-92a7-6c01f7647d35" providerId="ADAL" clId="{D8D575E3-08AA-4D39-BCCB-1E4F101C9B60}" dt="2025-06-12T12:55:17.022" v="2919"/>
          <ac:inkMkLst>
            <pc:docMk/>
            <pc:sldMk cId="1144453613" sldId="352"/>
            <ac:inkMk id="37" creationId="{E753C1C1-C394-C9B9-A8FD-C916FDADDF58}"/>
          </ac:inkMkLst>
        </pc:inkChg>
        <pc:inkChg chg="add del">
          <ac:chgData name="Kenan Tabinas" userId="aff20947-de81-4ceb-92a7-6c01f7647d35" providerId="ADAL" clId="{D8D575E3-08AA-4D39-BCCB-1E4F101C9B60}" dt="2025-06-12T12:55:16.904" v="2917" actId="9405"/>
          <ac:inkMkLst>
            <pc:docMk/>
            <pc:sldMk cId="1144453613" sldId="352"/>
            <ac:inkMk id="39" creationId="{2CA09B82-6F8F-D5D2-A7BE-6BB0D8E14604}"/>
          </ac:inkMkLst>
        </pc:inkChg>
        <pc:inkChg chg="add del">
          <ac:chgData name="Kenan Tabinas" userId="aff20947-de81-4ceb-92a7-6c01f7647d35" providerId="ADAL" clId="{D8D575E3-08AA-4D39-BCCB-1E4F101C9B60}" dt="2025-06-12T12:55:33.039" v="2926" actId="9405"/>
          <ac:inkMkLst>
            <pc:docMk/>
            <pc:sldMk cId="1144453613" sldId="352"/>
            <ac:inkMk id="41" creationId="{0FA59754-3ECE-996D-F1B4-F73F2E113D9B}"/>
          </ac:inkMkLst>
        </pc:inkChg>
        <pc:inkChg chg="add del">
          <ac:chgData name="Kenan Tabinas" userId="aff20947-de81-4ceb-92a7-6c01f7647d35" providerId="ADAL" clId="{D8D575E3-08AA-4D39-BCCB-1E4F101C9B60}" dt="2025-06-12T12:55:39.386" v="2936" actId="9405"/>
          <ac:inkMkLst>
            <pc:docMk/>
            <pc:sldMk cId="1144453613" sldId="352"/>
            <ac:inkMk id="44" creationId="{CDB4D9AA-86DC-D842-2BED-3B09CE8B193C}"/>
          </ac:inkMkLst>
        </pc:inkChg>
        <pc:inkChg chg="add mod">
          <ac:chgData name="Kenan Tabinas" userId="aff20947-de81-4ceb-92a7-6c01f7647d35" providerId="ADAL" clId="{D8D575E3-08AA-4D39-BCCB-1E4F101C9B60}" dt="2025-06-12T12:55:45.331" v="2941"/>
          <ac:inkMkLst>
            <pc:docMk/>
            <pc:sldMk cId="1144453613" sldId="352"/>
            <ac:inkMk id="45" creationId="{7EA460ED-F45E-4D38-E9CD-CC50F51A1B99}"/>
          </ac:inkMkLst>
        </pc:inkChg>
        <pc:inkChg chg="add mod">
          <ac:chgData name="Kenan Tabinas" userId="aff20947-de81-4ceb-92a7-6c01f7647d35" providerId="ADAL" clId="{D8D575E3-08AA-4D39-BCCB-1E4F101C9B60}" dt="2025-06-12T12:58:20.840" v="2998"/>
          <ac:inkMkLst>
            <pc:docMk/>
            <pc:sldMk cId="1144453613" sldId="352"/>
            <ac:inkMk id="46" creationId="{8DFB9CE9-FD15-7486-075A-AA0721847717}"/>
          </ac:inkMkLst>
        </pc:inkChg>
        <pc:inkChg chg="add mod">
          <ac:chgData name="Kenan Tabinas" userId="aff20947-de81-4ceb-92a7-6c01f7647d35" providerId="ADAL" clId="{D8D575E3-08AA-4D39-BCCB-1E4F101C9B60}" dt="2025-06-12T12:58:20.840" v="2998"/>
          <ac:inkMkLst>
            <pc:docMk/>
            <pc:sldMk cId="1144453613" sldId="352"/>
            <ac:inkMk id="47" creationId="{2F493AAF-5A6B-2DBF-B46F-2238B4D63E2A}"/>
          </ac:inkMkLst>
        </pc:inkChg>
        <pc:inkChg chg="add mod">
          <ac:chgData name="Kenan Tabinas" userId="aff20947-de81-4ceb-92a7-6c01f7647d35" providerId="ADAL" clId="{D8D575E3-08AA-4D39-BCCB-1E4F101C9B60}" dt="2025-06-12T12:58:20.840" v="2998"/>
          <ac:inkMkLst>
            <pc:docMk/>
            <pc:sldMk cId="1144453613" sldId="352"/>
            <ac:inkMk id="48" creationId="{C732520A-5C1C-5355-EDFC-A06F5E315774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54" creationId="{5F75A16D-9E49-6D68-C8D2-7F3E98415619}"/>
          </ac:inkMkLst>
        </pc:inkChg>
        <pc:inkChg chg="add">
          <ac:chgData name="Kenan Tabinas" userId="aff20947-de81-4ceb-92a7-6c01f7647d35" providerId="ADAL" clId="{D8D575E3-08AA-4D39-BCCB-1E4F101C9B60}" dt="2025-06-12T12:55:47.743" v="2943" actId="9405"/>
          <ac:inkMkLst>
            <pc:docMk/>
            <pc:sldMk cId="1144453613" sldId="352"/>
            <ac:inkMk id="57" creationId="{17085FDE-EE3D-3187-E68D-C377AD42D0BB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59" creationId="{60D52DEA-B43E-64E2-B248-E339B969CC74}"/>
          </ac:inkMkLst>
        </pc:inkChg>
        <pc:inkChg chg="add mod">
          <ac:chgData name="Kenan Tabinas" userId="aff20947-de81-4ceb-92a7-6c01f7647d35" providerId="ADAL" clId="{D8D575E3-08AA-4D39-BCCB-1E4F101C9B60}" dt="2025-06-12T12:55:52.789" v="2954"/>
          <ac:inkMkLst>
            <pc:docMk/>
            <pc:sldMk cId="1144453613" sldId="352"/>
            <ac:inkMk id="60" creationId="{9141C5A0-19CC-37E7-B3F6-58967134948C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61" creationId="{C31B54C4-43B3-54CB-0D0A-1CC4E37E86EA}"/>
          </ac:inkMkLst>
        </pc:inkChg>
        <pc:inkChg chg="del">
          <ac:chgData name="Kenan Tabinas" userId="aff20947-de81-4ceb-92a7-6c01f7647d35" providerId="ADAL" clId="{D8D575E3-08AA-4D39-BCCB-1E4F101C9B60}" dt="2025-06-12T12:54:18.294" v="2887" actId="478"/>
          <ac:inkMkLst>
            <pc:docMk/>
            <pc:sldMk cId="1144453613" sldId="352"/>
            <ac:inkMk id="62" creationId="{28B39202-20BE-56A2-F7DD-1463BBA0971C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63" creationId="{B903CD83-1B9C-C7E0-BA38-B235B5907738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024" creationId="{7B75BC89-8B9A-9761-417F-95C197232826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025" creationId="{BB132C43-07A9-B37C-1619-9DFB6C576800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026" creationId="{08F78091-A4B2-DC91-8C11-4856FB9062F8}"/>
          </ac:inkMkLst>
        </pc:inkChg>
        <pc:inkChg chg="del">
          <ac:chgData name="Kenan Tabinas" userId="aff20947-de81-4ceb-92a7-6c01f7647d35" providerId="ADAL" clId="{D8D575E3-08AA-4D39-BCCB-1E4F101C9B60}" dt="2025-06-12T12:54:18.294" v="2887" actId="478"/>
          <ac:inkMkLst>
            <pc:docMk/>
            <pc:sldMk cId="1144453613" sldId="352"/>
            <ac:inkMk id="1027" creationId="{B18F298A-C158-95CE-61D0-F66B5A6C1363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028" creationId="{8E17C903-E485-4C18-D682-8F561C925B7C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1043" creationId="{60A76128-0090-4A76-2263-6F71DFD13BB5}"/>
          </ac:inkMkLst>
        </pc:inkChg>
        <pc:inkChg chg="add">
          <ac:chgData name="Kenan Tabinas" userId="aff20947-de81-4ceb-92a7-6c01f7647d35" providerId="ADAL" clId="{D8D575E3-08AA-4D39-BCCB-1E4F101C9B60}" dt="2025-06-12T12:55:51.877" v="2953" actId="9405"/>
          <ac:inkMkLst>
            <pc:docMk/>
            <pc:sldMk cId="1144453613" sldId="352"/>
            <ac:inkMk id="1057" creationId="{17A5C996-A62F-45A0-8C68-4130D6907C50}"/>
          </ac:inkMkLst>
        </pc:inkChg>
        <pc:inkChg chg="add del mod">
          <ac:chgData name="Kenan Tabinas" userId="aff20947-de81-4ceb-92a7-6c01f7647d35" providerId="ADAL" clId="{D8D575E3-08AA-4D39-BCCB-1E4F101C9B60}" dt="2025-06-12T12:58:20.839" v="2996"/>
          <ac:inkMkLst>
            <pc:docMk/>
            <pc:sldMk cId="1144453613" sldId="352"/>
            <ac:inkMk id="1066" creationId="{46CB5346-8400-9593-A7BF-0D4D71CAB9B3}"/>
          </ac:inkMkLst>
        </pc:inkChg>
        <pc:inkChg chg="add mod">
          <ac:chgData name="Kenan Tabinas" userId="aff20947-de81-4ceb-92a7-6c01f7647d35" providerId="ADAL" clId="{D8D575E3-08AA-4D39-BCCB-1E4F101C9B60}" dt="2025-06-12T12:56:01.536" v="2964"/>
          <ac:inkMkLst>
            <pc:docMk/>
            <pc:sldMk cId="1144453613" sldId="352"/>
            <ac:inkMk id="1069" creationId="{53B3297F-1D41-9D99-DA9C-AE691CDFAFA7}"/>
          </ac:inkMkLst>
        </pc:inkChg>
        <pc:inkChg chg="add del mod">
          <ac:chgData name="Kenan Tabinas" userId="aff20947-de81-4ceb-92a7-6c01f7647d35" providerId="ADAL" clId="{D8D575E3-08AA-4D39-BCCB-1E4F101C9B60}" dt="2025-06-12T12:56:01.536" v="2963" actId="9405"/>
          <ac:inkMkLst>
            <pc:docMk/>
            <pc:sldMk cId="1144453613" sldId="352"/>
            <ac:inkMk id="1071" creationId="{902D1808-E7B4-0CC9-5125-38AF21CE7A65}"/>
          </ac:inkMkLst>
        </pc:inkChg>
        <pc:inkChg chg="add del mod">
          <ac:chgData name="Kenan Tabinas" userId="aff20947-de81-4ceb-92a7-6c01f7647d35" providerId="ADAL" clId="{D8D575E3-08AA-4D39-BCCB-1E4F101C9B60}" dt="2025-06-12T12:56:01.307" v="2961" actId="9405"/>
          <ac:inkMkLst>
            <pc:docMk/>
            <pc:sldMk cId="1144453613" sldId="352"/>
            <ac:inkMk id="1077" creationId="{E84B9EAA-3FAB-BD6A-1FB6-C3E1048EEF22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1091" creationId="{28368E38-FA64-BE7C-BE2A-F4C229B6116C}"/>
          </ac:inkMkLst>
        </pc:inkChg>
        <pc:inkChg chg="add mod">
          <ac:chgData name="Kenan Tabinas" userId="aff20947-de81-4ceb-92a7-6c01f7647d35" providerId="ADAL" clId="{D8D575E3-08AA-4D39-BCCB-1E4F101C9B60}" dt="2025-06-12T12:58:20.839" v="2995"/>
          <ac:inkMkLst>
            <pc:docMk/>
            <pc:sldMk cId="1144453613" sldId="352"/>
            <ac:inkMk id="1097" creationId="{48D6070C-7ABA-3AAA-E787-E6252BEC6B3B}"/>
          </ac:inkMkLst>
        </pc:inkChg>
        <pc:inkChg chg="add mod">
          <ac:chgData name="Kenan Tabinas" userId="aff20947-de81-4ceb-92a7-6c01f7647d35" providerId="ADAL" clId="{D8D575E3-08AA-4D39-BCCB-1E4F101C9B60}" dt="2025-06-12T12:58:38.581" v="3003"/>
          <ac:inkMkLst>
            <pc:docMk/>
            <pc:sldMk cId="1144453613" sldId="352"/>
            <ac:inkMk id="1106" creationId="{D5E8DFD5-C361-B529-2B16-42AD6566A037}"/>
          </ac:inkMkLst>
        </pc:inkChg>
        <pc:inkChg chg="add mod">
          <ac:chgData name="Kenan Tabinas" userId="aff20947-de81-4ceb-92a7-6c01f7647d35" providerId="ADAL" clId="{D8D575E3-08AA-4D39-BCCB-1E4F101C9B60}" dt="2025-06-12T12:58:25.176" v="3001"/>
          <ac:inkMkLst>
            <pc:docMk/>
            <pc:sldMk cId="1144453613" sldId="352"/>
            <ac:inkMk id="1107" creationId="{B94B5AF9-8939-DEE1-7DA8-4DCB7414AC73}"/>
          </ac:inkMkLst>
        </pc:inkChg>
        <pc:inkChg chg="add">
          <ac:chgData name="Kenan Tabinas" userId="aff20947-de81-4ceb-92a7-6c01f7647d35" providerId="ADAL" clId="{D8D575E3-08AA-4D39-BCCB-1E4F101C9B60}" dt="2025-06-12T12:58:37.547" v="3002" actId="9405"/>
          <ac:inkMkLst>
            <pc:docMk/>
            <pc:sldMk cId="1144453613" sldId="352"/>
            <ac:inkMk id="1109" creationId="{BA858608-17F0-57C5-ECAB-E64F6908A0B0}"/>
          </ac:inkMkLst>
        </pc:inkChg>
        <pc:inkChg chg="add mod">
          <ac:chgData name="Kenan Tabinas" userId="aff20947-de81-4ceb-92a7-6c01f7647d35" providerId="ADAL" clId="{D8D575E3-08AA-4D39-BCCB-1E4F101C9B60}" dt="2025-06-12T12:59:09.667" v="3010"/>
          <ac:inkMkLst>
            <pc:docMk/>
            <pc:sldMk cId="1144453613" sldId="352"/>
            <ac:inkMk id="1111" creationId="{CDBCA0B4-7206-337F-046E-01F975412C6E}"/>
          </ac:inkMkLst>
        </pc:inkChg>
        <pc:inkChg chg="add mod">
          <ac:chgData name="Kenan Tabinas" userId="aff20947-de81-4ceb-92a7-6c01f7647d35" providerId="ADAL" clId="{D8D575E3-08AA-4D39-BCCB-1E4F101C9B60}" dt="2025-06-12T12:59:09.667" v="3010"/>
          <ac:inkMkLst>
            <pc:docMk/>
            <pc:sldMk cId="1144453613" sldId="352"/>
            <ac:inkMk id="1114" creationId="{BB107C0B-7AE4-2965-DD65-E4A665031DF4}"/>
          </ac:inkMkLst>
        </pc:inkChg>
        <pc:inkChg chg="add mod">
          <ac:chgData name="Kenan Tabinas" userId="aff20947-de81-4ceb-92a7-6c01f7647d35" providerId="ADAL" clId="{D8D575E3-08AA-4D39-BCCB-1E4F101C9B60}" dt="2025-06-12T12:59:09.667" v="3010"/>
          <ac:inkMkLst>
            <pc:docMk/>
            <pc:sldMk cId="1144453613" sldId="352"/>
            <ac:inkMk id="1124" creationId="{D1264D3D-70AA-A80B-73DB-892BC4A02429}"/>
          </ac:inkMkLst>
        </pc:inkChg>
        <pc:inkChg chg="add mod">
          <ac:chgData name="Kenan Tabinas" userId="aff20947-de81-4ceb-92a7-6c01f7647d35" providerId="ADAL" clId="{D8D575E3-08AA-4D39-BCCB-1E4F101C9B60}" dt="2025-06-12T13:00:00.456" v="3027" actId="1076"/>
          <ac:inkMkLst>
            <pc:docMk/>
            <pc:sldMk cId="1144453613" sldId="352"/>
            <ac:inkMk id="1127" creationId="{ECC929F4-8788-D79B-D471-EE2A3182EF41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0" creationId="{F0804420-76D6-3A72-91DE-8787DB4756E6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1" creationId="{F4A41F8E-D7C7-5DFE-842B-DD3777E8361B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2" creationId="{7207D8AB-2A88-257B-F26B-128AF1AEFD63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3" creationId="{55FBA672-1E6D-EF5E-148D-71E60E648922}"/>
          </ac:inkMkLst>
        </pc:inkChg>
        <pc:inkChg chg="add mod">
          <ac:chgData name="Kenan Tabinas" userId="aff20947-de81-4ceb-92a7-6c01f7647d35" providerId="ADAL" clId="{D8D575E3-08AA-4D39-BCCB-1E4F101C9B60}" dt="2025-06-12T12:59:15.917" v="3016"/>
          <ac:inkMkLst>
            <pc:docMk/>
            <pc:sldMk cId="1144453613" sldId="352"/>
            <ac:inkMk id="1144" creationId="{EF0CD51E-3CF6-866C-CB5F-53F30501ACFE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47" creationId="{F77627DF-7AB2-ABE7-4A64-4840ACBF7A44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48" creationId="{94A3BFCE-9231-C84B-D742-5A40C40D8554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49" creationId="{2CF56940-1670-1C8B-A2D2-A4554C70A47E}"/>
          </ac:inkMkLst>
        </pc:inkChg>
        <pc:inkChg chg="add mod">
          <ac:chgData name="Kenan Tabinas" userId="aff20947-de81-4ceb-92a7-6c01f7647d35" providerId="ADAL" clId="{D8D575E3-08AA-4D39-BCCB-1E4F101C9B60}" dt="2025-06-12T12:59:44.474" v="3024" actId="14100"/>
          <ac:inkMkLst>
            <pc:docMk/>
            <pc:sldMk cId="1144453613" sldId="352"/>
            <ac:inkMk id="1150" creationId="{7A4D2541-BC75-896F-173E-B7D1A26E3FE1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53" creationId="{DDB7FCB2-D6A1-F009-FC25-1E789AA3CBF6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54" creationId="{F65EF50F-1598-7939-0350-4F4C8B2BD761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55" creationId="{0725C27C-0638-A082-B5F9-7D989E8BA6DA}"/>
          </ac:inkMkLst>
        </pc:inkChg>
        <pc:inkChg chg="mod">
          <ac:chgData name="Kenan Tabinas" userId="aff20947-de81-4ceb-92a7-6c01f7647d35" providerId="ADAL" clId="{D8D575E3-08AA-4D39-BCCB-1E4F101C9B60}" dt="2025-06-12T12:59:30.279" v="3017"/>
          <ac:inkMkLst>
            <pc:docMk/>
            <pc:sldMk cId="1144453613" sldId="352"/>
            <ac:inkMk id="1156" creationId="{019DA3B6-003E-44B3-6BDD-6BD0D5108073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58" creationId="{C774FE6C-6130-4D37-B8A4-B8F674370D54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59" creationId="{4FE53AF6-EEF6-3853-4171-E3943AF1A71B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0" creationId="{D7034241-87B3-C3AB-F1B4-2796759213F8}"/>
          </ac:inkMkLst>
        </pc:inkChg>
        <pc:inkChg chg="add mod">
          <ac:chgData name="Kenan Tabinas" userId="aff20947-de81-4ceb-92a7-6c01f7647d35" providerId="ADAL" clId="{D8D575E3-08AA-4D39-BCCB-1E4F101C9B60}" dt="2025-06-12T13:00:00.456" v="3027" actId="1076"/>
          <ac:inkMkLst>
            <pc:docMk/>
            <pc:sldMk cId="1144453613" sldId="352"/>
            <ac:inkMk id="1161" creationId="{FA1AD667-A452-BFA1-8F4C-D4D8B236C7E3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4" creationId="{CFED4DD6-49F8-94F5-942F-C6F119C17E0B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5" creationId="{64E97747-AFFD-F55A-8BA9-A80251215496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6" creationId="{94FF0168-F9EA-C204-2623-009094B1FFA8}"/>
          </ac:inkMkLst>
        </pc:inkChg>
        <pc:inkChg chg="mod">
          <ac:chgData name="Kenan Tabinas" userId="aff20947-de81-4ceb-92a7-6c01f7647d35" providerId="ADAL" clId="{D8D575E3-08AA-4D39-BCCB-1E4F101C9B60}" dt="2025-06-12T12:59:32.287" v="3019"/>
          <ac:inkMkLst>
            <pc:docMk/>
            <pc:sldMk cId="1144453613" sldId="352"/>
            <ac:inkMk id="1167" creationId="{B389DAB9-050A-573C-5D79-737944E2D396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69" creationId="{EB9439B1-5A66-D928-A0F8-537B1A0CBA74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1" creationId="{518DF08E-C75A-120E-7C96-7E72459CD921}"/>
          </ac:inkMkLst>
        </pc:inkChg>
        <pc:inkChg chg="add mod">
          <ac:chgData name="Kenan Tabinas" userId="aff20947-de81-4ceb-92a7-6c01f7647d35" providerId="ADAL" clId="{D8D575E3-08AA-4D39-BCCB-1E4F101C9B60}" dt="2025-06-12T12:59:38.883" v="3022" actId="1076"/>
          <ac:inkMkLst>
            <pc:docMk/>
            <pc:sldMk cId="1144453613" sldId="352"/>
            <ac:inkMk id="1172" creationId="{8756C0CA-4B61-6BA8-BC4A-A4E460105C72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4" creationId="{50DDBE5A-1FCC-E2FB-F9D8-317844106C49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5" creationId="{7C62C6A4-7C50-C412-CD27-9E397FA4E926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6" creationId="{B567A768-05D5-883F-5052-F0231B01D1A8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7" creationId="{7A19D9EA-4304-EBAF-2F93-935E67BB4794}"/>
          </ac:inkMkLst>
        </pc:inkChg>
        <pc:inkChg chg="mod">
          <ac:chgData name="Kenan Tabinas" userId="aff20947-de81-4ceb-92a7-6c01f7647d35" providerId="ADAL" clId="{D8D575E3-08AA-4D39-BCCB-1E4F101C9B60}" dt="2025-06-12T12:59:36.106" v="3021"/>
          <ac:inkMkLst>
            <pc:docMk/>
            <pc:sldMk cId="1144453613" sldId="352"/>
            <ac:inkMk id="1178" creationId="{50B1C971-BE58-2CAE-040A-745D226ABF26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3:24:11.300" v="3322" actId="1076"/>
        <pc:sldMkLst>
          <pc:docMk/>
          <pc:sldMk cId="3930630354" sldId="353"/>
        </pc:sldMkLst>
        <pc:spChg chg="mod">
          <ac:chgData name="Kenan Tabinas" userId="aff20947-de81-4ceb-92a7-6c01f7647d35" providerId="ADAL" clId="{D8D575E3-08AA-4D39-BCCB-1E4F101C9B60}" dt="2025-06-12T13:00:18.556" v="3038" actId="20577"/>
          <ac:spMkLst>
            <pc:docMk/>
            <pc:sldMk cId="3930630354" sldId="353"/>
            <ac:spMk id="2" creationId="{03C56929-38E7-C9AB-49D7-F77B918C4771}"/>
          </ac:spMkLst>
        </pc:spChg>
        <pc:spChg chg="del">
          <ac:chgData name="Kenan Tabinas" userId="aff20947-de81-4ceb-92a7-6c01f7647d35" providerId="ADAL" clId="{D8D575E3-08AA-4D39-BCCB-1E4F101C9B60}" dt="2025-06-12T13:21:26.781" v="3270" actId="478"/>
          <ac:spMkLst>
            <pc:docMk/>
            <pc:sldMk cId="3930630354" sldId="353"/>
            <ac:spMk id="1024" creationId="{ECCA29CE-84F9-B701-1064-BB48C797A14B}"/>
          </ac:spMkLst>
        </pc:spChg>
        <pc:spChg chg="del">
          <ac:chgData name="Kenan Tabinas" userId="aff20947-de81-4ceb-92a7-6c01f7647d35" providerId="ADAL" clId="{D8D575E3-08AA-4D39-BCCB-1E4F101C9B60}" dt="2025-06-12T13:21:27.464" v="3271" actId="478"/>
          <ac:spMkLst>
            <pc:docMk/>
            <pc:sldMk cId="3930630354" sldId="353"/>
            <ac:spMk id="1028" creationId="{DC1497E4-7E6D-08A2-7FEC-C9A39A6413E5}"/>
          </ac:spMkLst>
        </pc:spChg>
        <pc:spChg chg="del">
          <ac:chgData name="Kenan Tabinas" userId="aff20947-de81-4ceb-92a7-6c01f7647d35" providerId="ADAL" clId="{D8D575E3-08AA-4D39-BCCB-1E4F101C9B60}" dt="2025-06-12T13:21:28.415" v="3272" actId="478"/>
          <ac:spMkLst>
            <pc:docMk/>
            <pc:sldMk cId="3930630354" sldId="353"/>
            <ac:spMk id="1057" creationId="{BCAC7164-E683-3326-3B07-F1D38EE0FB2F}"/>
          </ac:spMkLst>
        </pc:spChg>
        <pc:grpChg chg="del mod">
          <ac:chgData name="Kenan Tabinas" userId="aff20947-de81-4ceb-92a7-6c01f7647d35" providerId="ADAL" clId="{D8D575E3-08AA-4D39-BCCB-1E4F101C9B60}" dt="2025-06-12T13:00:29.059" v="3039" actId="478"/>
          <ac:grpSpMkLst>
            <pc:docMk/>
            <pc:sldMk cId="3930630354" sldId="353"/>
            <ac:grpSpMk id="7" creationId="{667C70A7-F1AC-4779-B984-21B79176C254}"/>
          </ac:grpSpMkLst>
        </pc:grpChg>
        <pc:grpChg chg="del mod">
          <ac:chgData name="Kenan Tabinas" userId="aff20947-de81-4ceb-92a7-6c01f7647d35" providerId="ADAL" clId="{D8D575E3-08AA-4D39-BCCB-1E4F101C9B60}" dt="2025-06-12T13:00:29.059" v="3039" actId="478"/>
          <ac:grpSpMkLst>
            <pc:docMk/>
            <pc:sldMk cId="3930630354" sldId="353"/>
            <ac:grpSpMk id="14" creationId="{006DE4BC-D22C-C96D-2750-D4398984DDD5}"/>
          </ac:grpSpMkLst>
        </pc:grpChg>
        <pc:grpChg chg="del mod">
          <ac:chgData name="Kenan Tabinas" userId="aff20947-de81-4ceb-92a7-6c01f7647d35" providerId="ADAL" clId="{D8D575E3-08AA-4D39-BCCB-1E4F101C9B60}" dt="2025-06-12T12:56:49.279" v="2983"/>
          <ac:grpSpMkLst>
            <pc:docMk/>
            <pc:sldMk cId="3930630354" sldId="353"/>
            <ac:grpSpMk id="17" creationId="{78A16F40-1870-D024-08B9-652833D99725}"/>
          </ac:grpSpMkLst>
        </pc:grpChg>
        <pc:grpChg chg="del mod">
          <ac:chgData name="Kenan Tabinas" userId="aff20947-de81-4ceb-92a7-6c01f7647d35" providerId="ADAL" clId="{D8D575E3-08AA-4D39-BCCB-1E4F101C9B60}" dt="2025-06-12T12:57:21.267" v="2986" actId="478"/>
          <ac:grpSpMkLst>
            <pc:docMk/>
            <pc:sldMk cId="3930630354" sldId="353"/>
            <ac:grpSpMk id="20" creationId="{994A2970-2668-FCF6-41CC-D9C3D6186D47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26" creationId="{93E0FC70-6728-619F-18C9-C122CE14D6DC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40" creationId="{B56557BE-313D-1C12-DCAA-58674C86181D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53" creationId="{2A9A79BA-B6DF-0B19-D75A-06BF802C74DA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025" creationId="{B0C11281-FFDA-0ACF-3CB1-3F057AF9B547}"/>
          </ac:grpSpMkLst>
        </pc:grpChg>
        <pc:grpChg chg="add 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039" creationId="{4149B34B-5836-2D6F-2B49-8A8C6C206F99}"/>
          </ac:grpSpMkLst>
        </pc:grpChg>
        <pc:grpChg chg="del mod">
          <ac:chgData name="Kenan Tabinas" userId="aff20947-de81-4ceb-92a7-6c01f7647d35" providerId="ADAL" clId="{D8D575E3-08AA-4D39-BCCB-1E4F101C9B60}" dt="2025-06-12T13:00:56.073" v="3052"/>
          <ac:grpSpMkLst>
            <pc:docMk/>
            <pc:sldMk cId="3930630354" sldId="353"/>
            <ac:grpSpMk id="1050" creationId="{A1EC440B-7DA4-4090-2BE5-A450D2499800}"/>
          </ac:grpSpMkLst>
        </pc:grpChg>
        <pc:grpChg chg="del mod">
          <ac:chgData name="Kenan Tabinas" userId="aff20947-de81-4ceb-92a7-6c01f7647d35" providerId="ADAL" clId="{D8D575E3-08AA-4D39-BCCB-1E4F101C9B60}" dt="2025-06-12T13:01:08.671" v="3055"/>
          <ac:grpSpMkLst>
            <pc:docMk/>
            <pc:sldMk cId="3930630354" sldId="353"/>
            <ac:grpSpMk id="1053" creationId="{74659857-5AE9-379F-DA1F-E1EB7125CFA5}"/>
          </ac:grpSpMkLst>
        </pc:grpChg>
        <pc:grpChg chg="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056" creationId="{2283C74E-676C-6207-39AC-30B1635457D3}"/>
          </ac:grpSpMkLst>
        </pc:grpChg>
        <pc:grpChg chg="mod">
          <ac:chgData name="Kenan Tabinas" userId="aff20947-de81-4ceb-92a7-6c01f7647d35" providerId="ADAL" clId="{D8D575E3-08AA-4D39-BCCB-1E4F101C9B60}" dt="2025-06-12T13:01:15.743" v="3060"/>
          <ac:grpSpMkLst>
            <pc:docMk/>
            <pc:sldMk cId="3930630354" sldId="353"/>
            <ac:grpSpMk id="1060" creationId="{F9D43591-161A-78C1-E1E8-7FBC0D3DD58E}"/>
          </ac:grpSpMkLst>
        </pc:grpChg>
        <pc:grpChg chg="del mod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063" creationId="{8987140B-2A61-C897-4087-28844FD182ED}"/>
          </ac:grpSpMkLst>
        </pc:grpChg>
        <pc:grpChg chg="add mod">
          <ac:chgData name="Kenan Tabinas" userId="aff20947-de81-4ceb-92a7-6c01f7647d35" providerId="ADAL" clId="{D8D575E3-08AA-4D39-BCCB-1E4F101C9B60}" dt="2025-06-12T13:23:50.826" v="3316" actId="1076"/>
          <ac:grpSpMkLst>
            <pc:docMk/>
            <pc:sldMk cId="3930630354" sldId="353"/>
            <ac:grpSpMk id="1064" creationId="{D9F672BD-5654-2F5E-B786-EB4A7722D133}"/>
          </ac:grpSpMkLst>
        </pc:grpChg>
        <pc:grpChg chg="mod">
          <ac:chgData name="Kenan Tabinas" userId="aff20947-de81-4ceb-92a7-6c01f7647d35" providerId="ADAL" clId="{D8D575E3-08AA-4D39-BCCB-1E4F101C9B60}" dt="2025-06-12T13:22:33.224" v="3279"/>
          <ac:grpSpMkLst>
            <pc:docMk/>
            <pc:sldMk cId="3930630354" sldId="353"/>
            <ac:grpSpMk id="1083" creationId="{3B2A20D1-5C07-956E-0B40-7DA06A7E6B51}"/>
          </ac:grpSpMkLst>
        </pc:grpChg>
        <pc:grpChg chg="mod">
          <ac:chgData name="Kenan Tabinas" userId="aff20947-de81-4ceb-92a7-6c01f7647d35" providerId="ADAL" clId="{D8D575E3-08AA-4D39-BCCB-1E4F101C9B60}" dt="2025-06-12T13:22:49.129" v="3286"/>
          <ac:grpSpMkLst>
            <pc:docMk/>
            <pc:sldMk cId="3930630354" sldId="353"/>
            <ac:grpSpMk id="1089" creationId="{84F76805-7975-2ED4-59A0-917156C4D0CE}"/>
          </ac:grpSpMkLst>
        </pc:grpChg>
        <pc:grpChg chg="add del mod">
          <ac:chgData name="Kenan Tabinas" userId="aff20947-de81-4ceb-92a7-6c01f7647d35" providerId="ADAL" clId="{D8D575E3-08AA-4D39-BCCB-1E4F101C9B60}" dt="2025-06-12T13:23:04.669" v="3298"/>
          <ac:grpSpMkLst>
            <pc:docMk/>
            <pc:sldMk cId="3930630354" sldId="353"/>
            <ac:grpSpMk id="1093" creationId="{14E71C52-A232-E5CC-DEE3-2452CB923068}"/>
          </ac:grpSpMkLst>
        </pc:grpChg>
        <pc:grpChg chg="mod">
          <ac:chgData name="Kenan Tabinas" userId="aff20947-de81-4ceb-92a7-6c01f7647d35" providerId="ADAL" clId="{D8D575E3-08AA-4D39-BCCB-1E4F101C9B60}" dt="2025-06-12T13:23:01.213" v="3295"/>
          <ac:grpSpMkLst>
            <pc:docMk/>
            <pc:sldMk cId="3930630354" sldId="353"/>
            <ac:grpSpMk id="1096" creationId="{26F5C747-B875-F15D-E38F-094B386CEF52}"/>
          </ac:grpSpMkLst>
        </pc:grpChg>
        <pc:grpChg chg="del mod">
          <ac:chgData name="Kenan Tabinas" userId="aff20947-de81-4ceb-92a7-6c01f7647d35" providerId="ADAL" clId="{D8D575E3-08AA-4D39-BCCB-1E4F101C9B60}" dt="2025-06-12T13:23:06.001" v="3301"/>
          <ac:grpSpMkLst>
            <pc:docMk/>
            <pc:sldMk cId="3930630354" sldId="353"/>
            <ac:grpSpMk id="1098" creationId="{3DA72278-B0FC-74AB-FBE9-DBBAF0DBFBB9}"/>
          </ac:grpSpMkLst>
        </pc:grpChg>
        <pc:grpChg chg="add del mod">
          <ac:chgData name="Kenan Tabinas" userId="aff20947-de81-4ceb-92a7-6c01f7647d35" providerId="ADAL" clId="{D8D575E3-08AA-4D39-BCCB-1E4F101C9B60}" dt="2025-06-12T13:23:24.890" v="3309"/>
          <ac:grpSpMkLst>
            <pc:docMk/>
            <pc:sldMk cId="3930630354" sldId="353"/>
            <ac:grpSpMk id="1101" creationId="{28250E98-F8AA-E703-9BCB-E74708077747}"/>
          </ac:grpSpMkLst>
        </pc:grpChg>
        <pc:grpChg chg="mod">
          <ac:chgData name="Kenan Tabinas" userId="aff20947-de81-4ceb-92a7-6c01f7647d35" providerId="ADAL" clId="{D8D575E3-08AA-4D39-BCCB-1E4F101C9B60}" dt="2025-06-12T13:23:09.640" v="3305"/>
          <ac:grpSpMkLst>
            <pc:docMk/>
            <pc:sldMk cId="3930630354" sldId="353"/>
            <ac:grpSpMk id="1103" creationId="{BBD32AA9-4E5B-0A10-35CE-350DFBC82492}"/>
          </ac:grpSpMkLst>
        </pc:grpChg>
        <pc:grpChg chg="del mod">
          <ac:chgData name="Kenan Tabinas" userId="aff20947-de81-4ceb-92a7-6c01f7647d35" providerId="ADAL" clId="{D8D575E3-08AA-4D39-BCCB-1E4F101C9B60}" dt="2025-06-12T13:23:24.890" v="3309"/>
          <ac:grpSpMkLst>
            <pc:docMk/>
            <pc:sldMk cId="3930630354" sldId="353"/>
            <ac:grpSpMk id="1107" creationId="{E7AEB628-2EE4-1FD4-CB27-BCD08D7C53B4}"/>
          </ac:grpSpMkLst>
        </pc:grpChg>
        <pc:grpChg chg="del mod">
          <ac:chgData name="Kenan Tabinas" userId="aff20947-de81-4ceb-92a7-6c01f7647d35" providerId="ADAL" clId="{D8D575E3-08AA-4D39-BCCB-1E4F101C9B60}" dt="2025-06-12T13:23:24.890" v="3309"/>
          <ac:grpSpMkLst>
            <pc:docMk/>
            <pc:sldMk cId="3930630354" sldId="353"/>
            <ac:grpSpMk id="1108" creationId="{D6741C94-EE51-6C56-442F-FE469779C742}"/>
          </ac:grpSpMkLst>
        </pc:grpChg>
        <pc:grpChg chg="mod">
          <ac:chgData name="Kenan Tabinas" userId="aff20947-de81-4ceb-92a7-6c01f7647d35" providerId="ADAL" clId="{D8D575E3-08AA-4D39-BCCB-1E4F101C9B60}" dt="2025-06-12T13:23:24.890" v="3309"/>
          <ac:grpSpMkLst>
            <pc:docMk/>
            <pc:sldMk cId="3930630354" sldId="353"/>
            <ac:grpSpMk id="1109" creationId="{9179656F-86B9-FEC1-2536-F6F3D5081EC6}"/>
          </ac:grpSpMkLst>
        </pc:grpChg>
        <pc:grpChg chg="del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161" creationId="{F86E83CD-D340-AB0F-43EE-4DB6736D1262}"/>
          </ac:grpSpMkLst>
        </pc:grpChg>
        <pc:grpChg chg="del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162" creationId="{314D248D-DD78-FD96-570C-ED4FDA5B23F4}"/>
          </ac:grpSpMkLst>
        </pc:grpChg>
        <pc:grpChg chg="del">
          <ac:chgData name="Kenan Tabinas" userId="aff20947-de81-4ceb-92a7-6c01f7647d35" providerId="ADAL" clId="{D8D575E3-08AA-4D39-BCCB-1E4F101C9B60}" dt="2025-06-12T13:21:22.635" v="3269" actId="478"/>
          <ac:grpSpMkLst>
            <pc:docMk/>
            <pc:sldMk cId="3930630354" sldId="353"/>
            <ac:grpSpMk id="1168" creationId="{47365B7F-F57F-D29D-8BEB-7CC98697AF02}"/>
          </ac:grpSpMkLst>
        </pc:grpChg>
        <pc:picChg chg="add del">
          <ac:chgData name="Kenan Tabinas" userId="aff20947-de81-4ceb-92a7-6c01f7647d35" providerId="ADAL" clId="{D8D575E3-08AA-4D39-BCCB-1E4F101C9B60}" dt="2025-06-12T12:58:04.841" v="2990" actId="21"/>
          <ac:picMkLst>
            <pc:docMk/>
            <pc:sldMk cId="3930630354" sldId="353"/>
            <ac:picMk id="63" creationId="{02630D37-DB67-BA2A-D564-9FBDACD3EC85}"/>
          </ac:picMkLst>
        </pc:picChg>
        <pc:inkChg chg="add mod">
          <ac:chgData name="Kenan Tabinas" userId="aff20947-de81-4ceb-92a7-6c01f7647d35" providerId="ADAL" clId="{D8D575E3-08AA-4D39-BCCB-1E4F101C9B60}" dt="2025-06-12T12:56:26.537" v="2971"/>
          <ac:inkMkLst>
            <pc:docMk/>
            <pc:sldMk cId="3930630354" sldId="353"/>
            <ac:inkMk id="3" creationId="{9EB780B3-30CE-ECFF-4E73-C43BB6A4EE4E}"/>
          </ac:inkMkLst>
        </pc:inkChg>
        <pc:inkChg chg="add mod">
          <ac:chgData name="Kenan Tabinas" userId="aff20947-de81-4ceb-92a7-6c01f7647d35" providerId="ADAL" clId="{D8D575E3-08AA-4D39-BCCB-1E4F101C9B60}" dt="2025-06-12T12:56:26.537" v="2971"/>
          <ac:inkMkLst>
            <pc:docMk/>
            <pc:sldMk cId="3930630354" sldId="353"/>
            <ac:inkMk id="5" creationId="{523AD21A-772F-F97E-8DC6-E6E725E692EC}"/>
          </ac:inkMkLst>
        </pc:inkChg>
        <pc:inkChg chg="add mod">
          <ac:chgData name="Kenan Tabinas" userId="aff20947-de81-4ceb-92a7-6c01f7647d35" providerId="ADAL" clId="{D8D575E3-08AA-4D39-BCCB-1E4F101C9B60}" dt="2025-06-12T12:56:26.537" v="2971"/>
          <ac:inkMkLst>
            <pc:docMk/>
            <pc:sldMk cId="3930630354" sldId="353"/>
            <ac:inkMk id="6" creationId="{7E66FC3F-DA86-0AF0-2D36-19F07C4BCE6F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8" creationId="{1FEB3886-C267-F843-E184-EBB71E4E1A63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9" creationId="{072B33F0-CF83-4353-5AE3-4C2594AD458A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10" creationId="{98DE3400-6C80-CC36-9EA9-EBB1DBBB71E0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11" creationId="{80542B04-2FC6-27A9-0D1E-957153164C8B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12" creationId="{45C3195E-CF7E-C263-4D96-EBAFFF0AC081}"/>
          </ac:inkMkLst>
        </pc:inkChg>
        <pc:inkChg chg="add mod">
          <ac:chgData name="Kenan Tabinas" userId="aff20947-de81-4ceb-92a7-6c01f7647d35" providerId="ADAL" clId="{D8D575E3-08AA-4D39-BCCB-1E4F101C9B60}" dt="2025-06-12T12:56:32.555" v="2978"/>
          <ac:inkMkLst>
            <pc:docMk/>
            <pc:sldMk cId="3930630354" sldId="353"/>
            <ac:inkMk id="13" creationId="{CA60AF4B-2429-B875-B864-6A86A81BE2C4}"/>
          </ac:inkMkLst>
        </pc:inkChg>
        <pc:inkChg chg="add mod">
          <ac:chgData name="Kenan Tabinas" userId="aff20947-de81-4ceb-92a7-6c01f7647d35" providerId="ADAL" clId="{D8D575E3-08AA-4D39-BCCB-1E4F101C9B60}" dt="2025-06-12T12:56:49.279" v="2983"/>
          <ac:inkMkLst>
            <pc:docMk/>
            <pc:sldMk cId="3930630354" sldId="353"/>
            <ac:inkMk id="15" creationId="{A89084A8-D7A6-058D-249E-42F001625825}"/>
          </ac:inkMkLst>
        </pc:inkChg>
        <pc:inkChg chg="add mod">
          <ac:chgData name="Kenan Tabinas" userId="aff20947-de81-4ceb-92a7-6c01f7647d35" providerId="ADAL" clId="{D8D575E3-08AA-4D39-BCCB-1E4F101C9B60}" dt="2025-06-12T12:56:49.279" v="2983"/>
          <ac:inkMkLst>
            <pc:docMk/>
            <pc:sldMk cId="3930630354" sldId="353"/>
            <ac:inkMk id="16" creationId="{EA4AAE99-A6F1-457C-BFAD-906F63E557D3}"/>
          </ac:inkMkLst>
        </pc:inkChg>
        <pc:inkChg chg="add mod">
          <ac:chgData name="Kenan Tabinas" userId="aff20947-de81-4ceb-92a7-6c01f7647d35" providerId="ADAL" clId="{D8D575E3-08AA-4D39-BCCB-1E4F101C9B60}" dt="2025-06-12T12:56:49.279" v="2983"/>
          <ac:inkMkLst>
            <pc:docMk/>
            <pc:sldMk cId="3930630354" sldId="353"/>
            <ac:inkMk id="18" creationId="{6EA7262F-3339-DCEC-09DE-CD6A21BC03A8}"/>
          </ac:inkMkLst>
        </pc:inkChg>
        <pc:inkChg chg="add mod">
          <ac:chgData name="Kenan Tabinas" userId="aff20947-de81-4ceb-92a7-6c01f7647d35" providerId="ADAL" clId="{D8D575E3-08AA-4D39-BCCB-1E4F101C9B60}" dt="2025-06-12T12:57:17.412" v="2985" actId="1076"/>
          <ac:inkMkLst>
            <pc:docMk/>
            <pc:sldMk cId="3930630354" sldId="353"/>
            <ac:inkMk id="21" creationId="{F5971B13-773B-1873-5E09-8B7857D25B48}"/>
          </ac:inkMkLst>
        </pc:inkChg>
        <pc:inkChg chg="add mod">
          <ac:chgData name="Kenan Tabinas" userId="aff20947-de81-4ceb-92a7-6c01f7647d35" providerId="ADAL" clId="{D8D575E3-08AA-4D39-BCCB-1E4F101C9B60}" dt="2025-06-12T12:57:17.412" v="2985" actId="1076"/>
          <ac:inkMkLst>
            <pc:docMk/>
            <pc:sldMk cId="3930630354" sldId="353"/>
            <ac:inkMk id="22" creationId="{01BD3AF2-C7F6-715D-EAAE-2528B30C8FD1}"/>
          </ac:inkMkLst>
        </pc:inkChg>
        <pc:inkChg chg="mod">
          <ac:chgData name="Kenan Tabinas" userId="aff20947-de81-4ceb-92a7-6c01f7647d35" providerId="ADAL" clId="{D8D575E3-08AA-4D39-BCCB-1E4F101C9B60}" dt="2025-06-12T12:57:17.412" v="2985" actId="1076"/>
          <ac:inkMkLst>
            <pc:docMk/>
            <pc:sldMk cId="3930630354" sldId="353"/>
            <ac:inkMk id="23" creationId="{AE39BF8B-16DA-1848-67AF-7721CADE7376}"/>
          </ac:inkMkLst>
        </pc:inkChg>
        <pc:inkChg chg="mod">
          <ac:chgData name="Kenan Tabinas" userId="aff20947-de81-4ceb-92a7-6c01f7647d35" providerId="ADAL" clId="{D8D575E3-08AA-4D39-BCCB-1E4F101C9B60}" dt="2025-06-12T12:57:17.412" v="2985" actId="1076"/>
          <ac:inkMkLst>
            <pc:docMk/>
            <pc:sldMk cId="3930630354" sldId="353"/>
            <ac:inkMk id="24" creationId="{236E6956-D421-F333-9E7C-E00BBF18FC0B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27" creationId="{78734EC2-35BA-A865-0009-9D5F73437973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29" creationId="{51282F55-C8AA-CA1E-EB3E-38493ED04BD6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35" creationId="{CCD20D88-B419-CA73-C395-30074D1BFC8C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39" creationId="{DAB19B6C-C7AA-C524-8716-95F93554D39F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43" creationId="{37FA28A2-DDA2-F1DB-0632-6706DA652615}"/>
          </ac:inkMkLst>
        </pc:inkChg>
        <pc:inkChg chg="mod">
          <ac:chgData name="Kenan Tabinas" userId="aff20947-de81-4ceb-92a7-6c01f7647d35" providerId="ADAL" clId="{D8D575E3-08AA-4D39-BCCB-1E4F101C9B60}" dt="2025-06-12T12:57:15.307" v="2984"/>
          <ac:inkMkLst>
            <pc:docMk/>
            <pc:sldMk cId="3930630354" sldId="353"/>
            <ac:inkMk id="48" creationId="{587EAF8A-A5CA-2DE4-BDB2-EBCF8043929C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4" creationId="{5A2E7E52-2D07-0B36-C887-7976A2F32F03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5" creationId="{2CD3DE15-BD44-6BFE-DF5F-F2CC45FBB99F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6" creationId="{54FFB9E5-6335-047E-5365-BF7CF3D54E15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7" creationId="{B8565049-6CFA-28D5-E110-8FF9D2DB1837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8" creationId="{09348E58-A517-E995-4199-E205AB6CD234}"/>
          </ac:inkMkLst>
        </pc:inkChg>
        <pc:inkChg chg="mod">
          <ac:chgData name="Kenan Tabinas" userId="aff20947-de81-4ceb-92a7-6c01f7647d35" providerId="ADAL" clId="{D8D575E3-08AA-4D39-BCCB-1E4F101C9B60}" dt="2025-06-12T12:57:25.863" v="2987"/>
          <ac:inkMkLst>
            <pc:docMk/>
            <pc:sldMk cId="3930630354" sldId="353"/>
            <ac:inkMk id="59" creationId="{71084FCD-B023-23FC-1063-DF9BBD06C918}"/>
          </ac:inkMkLst>
        </pc:inkChg>
        <pc:inkChg chg="add mod">
          <ac:chgData name="Kenan Tabinas" userId="aff20947-de81-4ceb-92a7-6c01f7647d35" providerId="ADAL" clId="{D8D575E3-08AA-4D39-BCCB-1E4F101C9B60}" dt="2025-06-12T12:57:28.246" v="2988" actId="1076"/>
          <ac:inkMkLst>
            <pc:docMk/>
            <pc:sldMk cId="3930630354" sldId="353"/>
            <ac:inkMk id="60" creationId="{17AF988F-2A6D-89A6-162E-3050C6E40162}"/>
          </ac:inkMkLst>
        </pc:inkChg>
        <pc:inkChg chg="add mod">
          <ac:chgData name="Kenan Tabinas" userId="aff20947-de81-4ceb-92a7-6c01f7647d35" providerId="ADAL" clId="{D8D575E3-08AA-4D39-BCCB-1E4F101C9B60}" dt="2025-06-12T12:57:28.246" v="2988" actId="1076"/>
          <ac:inkMkLst>
            <pc:docMk/>
            <pc:sldMk cId="3930630354" sldId="353"/>
            <ac:inkMk id="61" creationId="{E939EABC-1914-4858-D390-B4A8C77474A9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0" creationId="{8AFB0EE1-4771-B9F2-FD94-B9349EE84249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1" creationId="{D14F2C8E-4D9D-0BC1-E41F-56F98033E1A6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2" creationId="{F6D0C026-D918-2017-BFFB-0E2F5E703755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4" creationId="{AB84934E-F483-F2B5-BC20-83534810EDA6}"/>
          </ac:inkMkLst>
        </pc:inkChg>
        <pc:inkChg chg="add 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5" creationId="{7329CFCA-3C6E-4FE7-1D0B-822F5387CEA7}"/>
          </ac:inkMkLst>
        </pc:inkChg>
        <pc:inkChg chg="add 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7" creationId="{9F01B962-FA2B-8208-67FA-0D94ADE38552}"/>
          </ac:inkMkLst>
        </pc:inkChg>
        <pc:inkChg chg="add 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38" creationId="{7DC94D9F-76B4-5B72-949D-8A094219E810}"/>
          </ac:inkMkLst>
        </pc:inkChg>
        <pc:inkChg chg="mod">
          <ac:chgData name="Kenan Tabinas" userId="aff20947-de81-4ceb-92a7-6c01f7647d35" providerId="ADAL" clId="{D8D575E3-08AA-4D39-BCCB-1E4F101C9B60}" dt="2025-06-12T13:00:33.892" v="3040"/>
          <ac:inkMkLst>
            <pc:docMk/>
            <pc:sldMk cId="3930630354" sldId="353"/>
            <ac:inkMk id="1040" creationId="{E45084A5-1019-34DC-48B1-88D525D20514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2" creationId="{7B2B8383-5E69-F47A-C25D-FEDF23B584C3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3" creationId="{B91C05A9-F2B7-2AEC-67DD-346C5CA35237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4" creationId="{67C4B7CE-D215-678B-975B-A49C5A862B30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5" creationId="{44EA2AD1-D8E7-15D7-812B-98184A4AD44D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6" creationId="{41DB0CC8-D47F-4E54-940A-E7F0D94E5A69}"/>
          </ac:inkMkLst>
        </pc:inkChg>
        <pc:inkChg chg="add mod">
          <ac:chgData name="Kenan Tabinas" userId="aff20947-de81-4ceb-92a7-6c01f7647d35" providerId="ADAL" clId="{D8D575E3-08AA-4D39-BCCB-1E4F101C9B60}" dt="2025-06-12T13:01:08.671" v="3055"/>
          <ac:inkMkLst>
            <pc:docMk/>
            <pc:sldMk cId="3930630354" sldId="353"/>
            <ac:inkMk id="1047" creationId="{BD1C9951-74FF-6351-31F8-08863A500A97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8" creationId="{21CF9B60-FF8D-1F65-DB6B-098D39E0074B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49" creationId="{0FFE8A83-864C-4A24-408A-4893EF8DACA7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51" creationId="{FA9CB315-BB8B-C088-8EBC-B0972D580181}"/>
          </ac:inkMkLst>
        </pc:inkChg>
        <pc:inkChg chg="add mod">
          <ac:chgData name="Kenan Tabinas" userId="aff20947-de81-4ceb-92a7-6c01f7647d35" providerId="ADAL" clId="{D8D575E3-08AA-4D39-BCCB-1E4F101C9B60}" dt="2025-06-12T13:00:56.073" v="3052"/>
          <ac:inkMkLst>
            <pc:docMk/>
            <pc:sldMk cId="3930630354" sldId="353"/>
            <ac:inkMk id="1052" creationId="{FFACC8DF-5E20-741D-A513-4A0F3BB65A99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54" creationId="{DCE6D6C2-023C-FF95-092C-8440464BE452}"/>
          </ac:inkMkLst>
        </pc:inkChg>
        <pc:inkChg chg="add mod">
          <ac:chgData name="Kenan Tabinas" userId="aff20947-de81-4ceb-92a7-6c01f7647d35" providerId="ADAL" clId="{D8D575E3-08AA-4D39-BCCB-1E4F101C9B60}" dt="2025-06-12T13:01:24.087" v="3064" actId="1076"/>
          <ac:inkMkLst>
            <pc:docMk/>
            <pc:sldMk cId="3930630354" sldId="353"/>
            <ac:inkMk id="1055" creationId="{D16C39F8-E4C0-ED5D-41C5-40315579708F}"/>
          </ac:inkMkLst>
        </pc:inkChg>
        <pc:inkChg chg="add mod">
          <ac:chgData name="Kenan Tabinas" userId="aff20947-de81-4ceb-92a7-6c01f7647d35" providerId="ADAL" clId="{D8D575E3-08AA-4D39-BCCB-1E4F101C9B60}" dt="2025-06-12T13:01:15.743" v="3060"/>
          <ac:inkMkLst>
            <pc:docMk/>
            <pc:sldMk cId="3930630354" sldId="353"/>
            <ac:inkMk id="1058" creationId="{36664545-1991-C919-A9C1-AABB66A1F370}"/>
          </ac:inkMkLst>
        </pc:inkChg>
        <pc:inkChg chg="add del mod">
          <ac:chgData name="Kenan Tabinas" userId="aff20947-de81-4ceb-92a7-6c01f7647d35" providerId="ADAL" clId="{D8D575E3-08AA-4D39-BCCB-1E4F101C9B60}" dt="2025-06-12T13:01:15.743" v="3060"/>
          <ac:inkMkLst>
            <pc:docMk/>
            <pc:sldMk cId="3930630354" sldId="353"/>
            <ac:inkMk id="1059" creationId="{AB6D0A22-CF7D-EDA8-8751-7F5ACE60D320}"/>
          </ac:inkMkLst>
        </pc:inkChg>
        <pc:inkChg chg="add mod">
          <ac:chgData name="Kenan Tabinas" userId="aff20947-de81-4ceb-92a7-6c01f7647d35" providerId="ADAL" clId="{D8D575E3-08AA-4D39-BCCB-1E4F101C9B60}" dt="2025-06-12T13:01:18.872" v="3063"/>
          <ac:inkMkLst>
            <pc:docMk/>
            <pc:sldMk cId="3930630354" sldId="353"/>
            <ac:inkMk id="1061" creationId="{3FE3D502-4163-D115-4DB6-4734E6B02A09}"/>
          </ac:inkMkLst>
        </pc:inkChg>
        <pc:inkChg chg="add mod">
          <ac:chgData name="Kenan Tabinas" userId="aff20947-de81-4ceb-92a7-6c01f7647d35" providerId="ADAL" clId="{D8D575E3-08AA-4D39-BCCB-1E4F101C9B60}" dt="2025-06-12T13:01:18.872" v="3063"/>
          <ac:inkMkLst>
            <pc:docMk/>
            <pc:sldMk cId="3930630354" sldId="353"/>
            <ac:inkMk id="1062" creationId="{5BE7BE7C-1022-EA34-068D-7F7D88FC8223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66" creationId="{0431330A-F99F-584D-20E6-EE98AF8A27FD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67" creationId="{7386E8AF-254F-07CF-74A3-FF2833965BD8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69" creationId="{F8D5E281-00DB-A41F-CC7A-6BBB60A12553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1" creationId="{37051B55-A5BB-2C8C-07C4-32CEC3489C16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2" creationId="{6BC91187-7B9F-73CA-327E-53109078730C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4" creationId="{87B70E09-D8C0-4B24-D97A-74D6B6CF958C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7" creationId="{789116E0-F747-9B7C-27EE-51358E20CEEB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8" creationId="{8FB2E9AF-7331-62C9-4C87-E8207F705EEA}"/>
          </ac:inkMkLst>
        </pc:inkChg>
        <pc:inkChg chg="mod">
          <ac:chgData name="Kenan Tabinas" userId="aff20947-de81-4ceb-92a7-6c01f7647d35" providerId="ADAL" clId="{D8D575E3-08AA-4D39-BCCB-1E4F101C9B60}" dt="2025-06-12T13:21:46.107" v="3273"/>
          <ac:inkMkLst>
            <pc:docMk/>
            <pc:sldMk cId="3930630354" sldId="353"/>
            <ac:inkMk id="1079" creationId="{6CA784E4-DD2F-5914-EC2F-55752D49E80E}"/>
          </ac:inkMkLst>
        </pc:inkChg>
        <pc:inkChg chg="add del">
          <ac:chgData name="Kenan Tabinas" userId="aff20947-de81-4ceb-92a7-6c01f7647d35" providerId="ADAL" clId="{D8D575E3-08AA-4D39-BCCB-1E4F101C9B60}" dt="2025-06-12T13:22:28.458" v="3276" actId="9405"/>
          <ac:inkMkLst>
            <pc:docMk/>
            <pc:sldMk cId="3930630354" sldId="353"/>
            <ac:inkMk id="1080" creationId="{491F56E7-B439-14DF-FF75-B42FD210F2F9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1" creationId="{56ADFADD-9A1A-FC84-5C11-E489351E013E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2" creationId="{14AE9B65-1831-CCC1-F238-A33E4975323E}"/>
          </ac:inkMkLst>
        </pc:inkChg>
        <pc:inkChg chg="add del">
          <ac:chgData name="Kenan Tabinas" userId="aff20947-de81-4ceb-92a7-6c01f7647d35" providerId="ADAL" clId="{D8D575E3-08AA-4D39-BCCB-1E4F101C9B60}" dt="2025-06-12T13:22:37.030" v="3281" actId="9405"/>
          <ac:inkMkLst>
            <pc:docMk/>
            <pc:sldMk cId="3930630354" sldId="353"/>
            <ac:inkMk id="1084" creationId="{64911684-87A7-4486-2E7F-E0A501D0E8C0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5" creationId="{E256FC7B-3B0B-E8DE-3377-7384682B6743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6" creationId="{0A3A31FE-E2EC-663C-F5D9-FBCCA6923709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7" creationId="{3C29AC62-402C-6C1D-0C49-128BDB7A3A38}"/>
          </ac:inkMkLst>
        </pc:inkChg>
        <pc:inkChg chg="add mod">
          <ac:chgData name="Kenan Tabinas" userId="aff20947-de81-4ceb-92a7-6c01f7647d35" providerId="ADAL" clId="{D8D575E3-08AA-4D39-BCCB-1E4F101C9B60}" dt="2025-06-12T13:24:06.937" v="3320" actId="1076"/>
          <ac:inkMkLst>
            <pc:docMk/>
            <pc:sldMk cId="3930630354" sldId="353"/>
            <ac:inkMk id="1088" creationId="{5ADC3490-C120-C54C-CBC6-7FB99F8F08B2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0" creationId="{78228D97-38B5-F327-6006-D29E6A3058EA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1" creationId="{8B1721B5-CDDC-7DE1-521F-44CB9F136AED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2" creationId="{B7B6B801-35FD-D4A1-A461-DDFD4023F281}"/>
          </ac:inkMkLst>
        </pc:inkChg>
        <pc:inkChg chg="add del mod">
          <ac:chgData name="Kenan Tabinas" userId="aff20947-de81-4ceb-92a7-6c01f7647d35" providerId="ADAL" clId="{D8D575E3-08AA-4D39-BCCB-1E4F101C9B60}" dt="2025-06-12T13:23:02.570" v="3296" actId="9405"/>
          <ac:inkMkLst>
            <pc:docMk/>
            <pc:sldMk cId="3930630354" sldId="353"/>
            <ac:inkMk id="1094" creationId="{7C3AE232-B579-370C-B914-F60A8017808B}"/>
          </ac:inkMkLst>
        </pc:inkChg>
        <pc:inkChg chg="add del mod">
          <ac:chgData name="Kenan Tabinas" userId="aff20947-de81-4ceb-92a7-6c01f7647d35" providerId="ADAL" clId="{D8D575E3-08AA-4D39-BCCB-1E4F101C9B60}" dt="2025-06-12T13:23:01.213" v="3295"/>
          <ac:inkMkLst>
            <pc:docMk/>
            <pc:sldMk cId="3930630354" sldId="353"/>
            <ac:inkMk id="1095" creationId="{96F6B507-2A94-2328-78A9-137345E80392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7" creationId="{8BFCB3A1-436B-A414-5578-6ADD25AD1325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099" creationId="{F9E9ED5F-4192-6EAF-98F7-46D2E2E41763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100" creationId="{A90EDD7E-5483-59FE-69E8-D87ACF61E360}"/>
          </ac:inkMkLst>
        </pc:inkChg>
        <pc:inkChg chg="add del mod">
          <ac:chgData name="Kenan Tabinas" userId="aff20947-de81-4ceb-92a7-6c01f7647d35" providerId="ADAL" clId="{D8D575E3-08AA-4D39-BCCB-1E4F101C9B60}" dt="2025-06-12T13:23:09.640" v="3305"/>
          <ac:inkMkLst>
            <pc:docMk/>
            <pc:sldMk cId="3930630354" sldId="353"/>
            <ac:inkMk id="1102" creationId="{93EB1BDE-578D-3CE5-07E0-4A99910DED9A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104" creationId="{8702FB40-C147-05F2-B6FB-2B8D8D0038FE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105" creationId="{C006AA4F-D794-B593-FC8D-5977F59C5BAB}"/>
          </ac:inkMkLst>
        </pc:inkChg>
        <pc:inkChg chg="add mod">
          <ac:chgData name="Kenan Tabinas" userId="aff20947-de81-4ceb-92a7-6c01f7647d35" providerId="ADAL" clId="{D8D575E3-08AA-4D39-BCCB-1E4F101C9B60}" dt="2025-06-12T13:24:11.300" v="3322" actId="1076"/>
          <ac:inkMkLst>
            <pc:docMk/>
            <pc:sldMk cId="3930630354" sldId="353"/>
            <ac:inkMk id="1106" creationId="{A9A1E426-2893-91A6-2F64-506610C77BFF}"/>
          </ac:inkMkLst>
        </pc:inkChg>
      </pc:sldChg>
      <pc:sldChg chg="new del">
        <pc:chgData name="Kenan Tabinas" userId="aff20947-de81-4ceb-92a7-6c01f7647d35" providerId="ADAL" clId="{D8D575E3-08AA-4D39-BCCB-1E4F101C9B60}" dt="2025-06-12T11:52:52.683" v="1062" actId="47"/>
        <pc:sldMkLst>
          <pc:docMk/>
          <pc:sldMk cId="1303059118" sldId="354"/>
        </pc:sldMkLst>
      </pc:sldChg>
      <pc:sldChg chg="addSp delSp modSp add mod">
        <pc:chgData name="Kenan Tabinas" userId="aff20947-de81-4ceb-92a7-6c01f7647d35" providerId="ADAL" clId="{D8D575E3-08AA-4D39-BCCB-1E4F101C9B60}" dt="2025-06-12T12:34:57.915" v="2335" actId="9405"/>
        <pc:sldMkLst>
          <pc:docMk/>
          <pc:sldMk cId="2691290900" sldId="355"/>
        </pc:sldMkLst>
        <pc:spChg chg="mod">
          <ac:chgData name="Kenan Tabinas" userId="aff20947-de81-4ceb-92a7-6c01f7647d35" providerId="ADAL" clId="{D8D575E3-08AA-4D39-BCCB-1E4F101C9B60}" dt="2025-06-12T12:22:14.654" v="1953" actId="20577"/>
          <ac:spMkLst>
            <pc:docMk/>
            <pc:sldMk cId="2691290900" sldId="355"/>
            <ac:spMk id="2" creationId="{99175FFB-A6E0-88DC-6B6D-49031774CC41}"/>
          </ac:spMkLst>
        </pc:spChg>
        <pc:spChg chg="del mod">
          <ac:chgData name="Kenan Tabinas" userId="aff20947-de81-4ceb-92a7-6c01f7647d35" providerId="ADAL" clId="{D8D575E3-08AA-4D39-BCCB-1E4F101C9B60}" dt="2025-06-12T11:52:55.939" v="1064" actId="478"/>
          <ac:spMkLst>
            <pc:docMk/>
            <pc:sldMk cId="2691290900" sldId="355"/>
            <ac:spMk id="3" creationId="{CABF180E-AE41-EB82-C668-A7B22FD1AB6C}"/>
          </ac:spMkLst>
        </pc:spChg>
        <pc:grpChg chg="mod">
          <ac:chgData name="Kenan Tabinas" userId="aff20947-de81-4ceb-92a7-6c01f7647d35" providerId="ADAL" clId="{D8D575E3-08AA-4D39-BCCB-1E4F101C9B60}" dt="2025-06-12T11:53:20.552" v="1069"/>
          <ac:grpSpMkLst>
            <pc:docMk/>
            <pc:sldMk cId="2691290900" sldId="355"/>
            <ac:grpSpMk id="8" creationId="{16C4A1CB-3624-602F-474F-E1F9B42A9B2C}"/>
          </ac:grpSpMkLst>
        </pc:grpChg>
        <pc:grpChg chg="del mod">
          <ac:chgData name="Kenan Tabinas" userId="aff20947-de81-4ceb-92a7-6c01f7647d35" providerId="ADAL" clId="{D8D575E3-08AA-4D39-BCCB-1E4F101C9B60}" dt="2025-06-12T11:53:32.103" v="1076"/>
          <ac:grpSpMkLst>
            <pc:docMk/>
            <pc:sldMk cId="2691290900" sldId="355"/>
            <ac:grpSpMk id="12" creationId="{22583191-F0A7-9926-689D-CB8FA2F3E639}"/>
          </ac:grpSpMkLst>
        </pc:grpChg>
        <pc:grpChg chg="mod">
          <ac:chgData name="Kenan Tabinas" userId="aff20947-de81-4ceb-92a7-6c01f7647d35" providerId="ADAL" clId="{D8D575E3-08AA-4D39-BCCB-1E4F101C9B60}" dt="2025-06-12T12:29:04.492" v="2183" actId="1076"/>
          <ac:grpSpMkLst>
            <pc:docMk/>
            <pc:sldMk cId="2691290900" sldId="355"/>
            <ac:grpSpMk id="15" creationId="{A4EC0485-5E3C-9135-D16A-B2FC7F19F6B9}"/>
          </ac:grpSpMkLst>
        </pc:grpChg>
        <pc:grpChg chg="del mod">
          <ac:chgData name="Kenan Tabinas" userId="aff20947-de81-4ceb-92a7-6c01f7647d35" providerId="ADAL" clId="{D8D575E3-08AA-4D39-BCCB-1E4F101C9B60}" dt="2025-06-12T11:53:49.260" v="1083"/>
          <ac:grpSpMkLst>
            <pc:docMk/>
            <pc:sldMk cId="2691290900" sldId="355"/>
            <ac:grpSpMk id="19" creationId="{F1D38671-F8F5-B177-D9D9-5B31E19CC4EC}"/>
          </ac:grpSpMkLst>
        </pc:grpChg>
        <pc:grpChg chg="del mod">
          <ac:chgData name="Kenan Tabinas" userId="aff20947-de81-4ceb-92a7-6c01f7647d35" providerId="ADAL" clId="{D8D575E3-08AA-4D39-BCCB-1E4F101C9B60}" dt="2025-06-12T11:54:28.072" v="1112"/>
          <ac:grpSpMkLst>
            <pc:docMk/>
            <pc:sldMk cId="2691290900" sldId="355"/>
            <ac:grpSpMk id="21" creationId="{44C976D9-1F4F-EA29-0B0A-84206AE14DFA}"/>
          </ac:grpSpMkLst>
        </pc:grpChg>
        <pc:grpChg chg="mod">
          <ac:chgData name="Kenan Tabinas" userId="aff20947-de81-4ceb-92a7-6c01f7647d35" providerId="ADAL" clId="{D8D575E3-08AA-4D39-BCCB-1E4F101C9B60}" dt="2025-06-12T12:29:04.492" v="2183" actId="1076"/>
          <ac:grpSpMkLst>
            <pc:docMk/>
            <pc:sldMk cId="2691290900" sldId="355"/>
            <ac:grpSpMk id="26" creationId="{4F9DE546-973E-EFA3-21B2-5356DBBB1712}"/>
          </ac:grpSpMkLst>
        </pc:grpChg>
        <pc:grpChg chg="mod">
          <ac:chgData name="Kenan Tabinas" userId="aff20947-de81-4ceb-92a7-6c01f7647d35" providerId="ADAL" clId="{D8D575E3-08AA-4D39-BCCB-1E4F101C9B60}" dt="2025-06-12T11:54:18.141" v="1099"/>
          <ac:grpSpMkLst>
            <pc:docMk/>
            <pc:sldMk cId="2691290900" sldId="355"/>
            <ac:grpSpMk id="33" creationId="{36EF8973-A426-174C-D9C1-F67ACD64D745}"/>
          </ac:grpSpMkLst>
        </pc:grpChg>
        <pc:grpChg chg="del mod">
          <ac:chgData name="Kenan Tabinas" userId="aff20947-de81-4ceb-92a7-6c01f7647d35" providerId="ADAL" clId="{D8D575E3-08AA-4D39-BCCB-1E4F101C9B60}" dt="2025-06-12T11:54:58.274" v="1114"/>
          <ac:grpSpMkLst>
            <pc:docMk/>
            <pc:sldMk cId="2691290900" sldId="355"/>
            <ac:grpSpMk id="39" creationId="{7DABF6C2-2353-11AD-D250-E84A9AEAA16A}"/>
          </ac:grpSpMkLst>
        </pc:grpChg>
        <pc:grpChg chg="mod">
          <ac:chgData name="Kenan Tabinas" userId="aff20947-de81-4ceb-92a7-6c01f7647d35" providerId="ADAL" clId="{D8D575E3-08AA-4D39-BCCB-1E4F101C9B60}" dt="2025-06-12T12:29:04.492" v="2183" actId="1076"/>
          <ac:grpSpMkLst>
            <pc:docMk/>
            <pc:sldMk cId="2691290900" sldId="355"/>
            <ac:grpSpMk id="41" creationId="{E428CCC6-2135-C9FF-9E0E-6D5972BF53E9}"/>
          </ac:grpSpMkLst>
        </pc:grpChg>
        <pc:grpChg chg="mod">
          <ac:chgData name="Kenan Tabinas" userId="aff20947-de81-4ceb-92a7-6c01f7647d35" providerId="ADAL" clId="{D8D575E3-08AA-4D39-BCCB-1E4F101C9B60}" dt="2025-06-12T12:29:04.492" v="2183" actId="1076"/>
          <ac:grpSpMkLst>
            <pc:docMk/>
            <pc:sldMk cId="2691290900" sldId="355"/>
            <ac:grpSpMk id="45" creationId="{B474D894-90B9-10D2-E237-682455C9076E}"/>
          </ac:grpSpMkLst>
        </pc:grpChg>
        <pc:grpChg chg="mod">
          <ac:chgData name="Kenan Tabinas" userId="aff20947-de81-4ceb-92a7-6c01f7647d35" providerId="ADAL" clId="{D8D575E3-08AA-4D39-BCCB-1E4F101C9B60}" dt="2025-06-12T11:55:38.389" v="1124"/>
          <ac:grpSpMkLst>
            <pc:docMk/>
            <pc:sldMk cId="2691290900" sldId="355"/>
            <ac:grpSpMk id="49" creationId="{5ED671C2-D061-3C08-F4CA-831F1885E883}"/>
          </ac:grpSpMkLst>
        </pc:grpChg>
        <pc:grpChg chg="del mod">
          <ac:chgData name="Kenan Tabinas" userId="aff20947-de81-4ceb-92a7-6c01f7647d35" providerId="ADAL" clId="{D8D575E3-08AA-4D39-BCCB-1E4F101C9B60}" dt="2025-06-12T12:29:00.937" v="2182" actId="478"/>
          <ac:grpSpMkLst>
            <pc:docMk/>
            <pc:sldMk cId="2691290900" sldId="355"/>
            <ac:grpSpMk id="53" creationId="{52887CAC-3E8B-09BF-3F1C-9466DED94CA4}"/>
          </ac:grpSpMkLst>
        </pc:grpChg>
        <pc:grpChg chg="del mod">
          <ac:chgData name="Kenan Tabinas" userId="aff20947-de81-4ceb-92a7-6c01f7647d35" providerId="ADAL" clId="{D8D575E3-08AA-4D39-BCCB-1E4F101C9B60}" dt="2025-06-12T11:56:02.913" v="1138"/>
          <ac:grpSpMkLst>
            <pc:docMk/>
            <pc:sldMk cId="2691290900" sldId="355"/>
            <ac:grpSpMk id="58" creationId="{2A26E31C-B5E5-652E-DA0B-D53212099B52}"/>
          </ac:grpSpMkLst>
        </pc:grpChg>
        <pc:grpChg chg="del mod">
          <ac:chgData name="Kenan Tabinas" userId="aff20947-de81-4ceb-92a7-6c01f7647d35" providerId="ADAL" clId="{D8D575E3-08AA-4D39-BCCB-1E4F101C9B60}" dt="2025-06-12T11:56:05.388" v="1143"/>
          <ac:grpSpMkLst>
            <pc:docMk/>
            <pc:sldMk cId="2691290900" sldId="355"/>
            <ac:grpSpMk id="61" creationId="{CA054A92-37B1-9ECD-8D4B-2462A54EAB85}"/>
          </ac:grpSpMkLst>
        </pc:grpChg>
        <pc:grpChg chg="del mod">
          <ac:chgData name="Kenan Tabinas" userId="aff20947-de81-4ceb-92a7-6c01f7647d35" providerId="ADAL" clId="{D8D575E3-08AA-4D39-BCCB-1E4F101C9B60}" dt="2025-06-12T12:29:00.937" v="2182" actId="478"/>
          <ac:grpSpMkLst>
            <pc:docMk/>
            <pc:sldMk cId="2691290900" sldId="355"/>
            <ac:grpSpMk id="66" creationId="{9E0A2685-904E-89E3-F31F-9C04FF14E09F}"/>
          </ac:grpSpMkLst>
        </pc:grpChg>
        <pc:grpChg chg="mod">
          <ac:chgData name="Kenan Tabinas" userId="aff20947-de81-4ceb-92a7-6c01f7647d35" providerId="ADAL" clId="{D8D575E3-08AA-4D39-BCCB-1E4F101C9B60}" dt="2025-06-12T12:17:23.850" v="1766"/>
          <ac:grpSpMkLst>
            <pc:docMk/>
            <pc:sldMk cId="2691290900" sldId="355"/>
            <ac:grpSpMk id="70" creationId="{30B66FE7-1C91-9786-C761-898FC170C857}"/>
          </ac:grpSpMkLst>
        </pc:grpChg>
        <pc:grpChg chg="del mod">
          <ac:chgData name="Kenan Tabinas" userId="aff20947-de81-4ceb-92a7-6c01f7647d35" providerId="ADAL" clId="{D8D575E3-08AA-4D39-BCCB-1E4F101C9B60}" dt="2025-06-12T12:17:27.039" v="1771"/>
          <ac:grpSpMkLst>
            <pc:docMk/>
            <pc:sldMk cId="2691290900" sldId="355"/>
            <ac:grpSpMk id="72" creationId="{CFBCEAF4-1835-5B35-AE87-4107A1C35B73}"/>
          </ac:grpSpMkLst>
        </pc:grpChg>
        <pc:grpChg chg="del mod">
          <ac:chgData name="Kenan Tabinas" userId="aff20947-de81-4ceb-92a7-6c01f7647d35" providerId="ADAL" clId="{D8D575E3-08AA-4D39-BCCB-1E4F101C9B60}" dt="2025-06-12T12:17:32.855" v="1775"/>
          <ac:grpSpMkLst>
            <pc:docMk/>
            <pc:sldMk cId="2691290900" sldId="355"/>
            <ac:grpSpMk id="75" creationId="{B2568513-562D-68E5-E17F-AD8144BD9740}"/>
          </ac:grpSpMkLst>
        </pc:grpChg>
        <pc:grpChg chg="add del mod">
          <ac:chgData name="Kenan Tabinas" userId="aff20947-de81-4ceb-92a7-6c01f7647d35" providerId="ADAL" clId="{D8D575E3-08AA-4D39-BCCB-1E4F101C9B60}" dt="2025-06-12T12:18:41.800" v="1866"/>
          <ac:grpSpMkLst>
            <pc:docMk/>
            <pc:sldMk cId="2691290900" sldId="355"/>
            <ac:grpSpMk id="79" creationId="{F975F1DE-42A9-D75B-011A-913A6C7CECA2}"/>
          </ac:grpSpMkLst>
        </pc:grpChg>
        <pc:grpChg chg="add del mod">
          <ac:chgData name="Kenan Tabinas" userId="aff20947-de81-4ceb-92a7-6c01f7647d35" providerId="ADAL" clId="{D8D575E3-08AA-4D39-BCCB-1E4F101C9B60}" dt="2025-06-12T12:17:43.922" v="1784"/>
          <ac:grpSpMkLst>
            <pc:docMk/>
            <pc:sldMk cId="2691290900" sldId="355"/>
            <ac:grpSpMk id="82" creationId="{79B02D48-0244-2811-4C54-35D00115BE2F}"/>
          </ac:grpSpMkLst>
        </pc:grpChg>
        <pc:grpChg chg="mod">
          <ac:chgData name="Kenan Tabinas" userId="aff20947-de81-4ceb-92a7-6c01f7647d35" providerId="ADAL" clId="{D8D575E3-08AA-4D39-BCCB-1E4F101C9B60}" dt="2025-06-12T12:17:43.750" v="1782"/>
          <ac:grpSpMkLst>
            <pc:docMk/>
            <pc:sldMk cId="2691290900" sldId="355"/>
            <ac:grpSpMk id="84" creationId="{EBE1FD03-DA13-2EA0-A59A-E642BF5D0CC3}"/>
          </ac:grpSpMkLst>
        </pc:grpChg>
        <pc:grpChg chg="mod">
          <ac:chgData name="Kenan Tabinas" userId="aff20947-de81-4ceb-92a7-6c01f7647d35" providerId="ADAL" clId="{D8D575E3-08AA-4D39-BCCB-1E4F101C9B60}" dt="2025-06-12T12:17:51.485" v="1793"/>
          <ac:grpSpMkLst>
            <pc:docMk/>
            <pc:sldMk cId="2691290900" sldId="355"/>
            <ac:grpSpMk id="90" creationId="{36F73B9F-17C2-23C3-311F-A9D91E3E1EA2}"/>
          </ac:grpSpMkLst>
        </pc:grpChg>
        <pc:grpChg chg="add del mod">
          <ac:chgData name="Kenan Tabinas" userId="aff20947-de81-4ceb-92a7-6c01f7647d35" providerId="ADAL" clId="{D8D575E3-08AA-4D39-BCCB-1E4F101C9B60}" dt="2025-06-12T12:18:16.753" v="1822"/>
          <ac:grpSpMkLst>
            <pc:docMk/>
            <pc:sldMk cId="2691290900" sldId="355"/>
            <ac:grpSpMk id="93" creationId="{38EB9E7B-4B57-28ED-AB89-912164953FAA}"/>
          </ac:grpSpMkLst>
        </pc:grpChg>
        <pc:grpChg chg="add del mod">
          <ac:chgData name="Kenan Tabinas" userId="aff20947-de81-4ceb-92a7-6c01f7647d35" providerId="ADAL" clId="{D8D575E3-08AA-4D39-BCCB-1E4F101C9B60}" dt="2025-06-12T12:18:15.437" v="1817"/>
          <ac:grpSpMkLst>
            <pc:docMk/>
            <pc:sldMk cId="2691290900" sldId="355"/>
            <ac:grpSpMk id="98" creationId="{E939F7A6-0951-466C-CBD6-68CA27BDB7CE}"/>
          </ac:grpSpMkLst>
        </pc:grpChg>
        <pc:grpChg chg="mod">
          <ac:chgData name="Kenan Tabinas" userId="aff20947-de81-4ceb-92a7-6c01f7647d35" providerId="ADAL" clId="{D8D575E3-08AA-4D39-BCCB-1E4F101C9B60}" dt="2025-06-12T12:18:13.176" v="1812"/>
          <ac:grpSpMkLst>
            <pc:docMk/>
            <pc:sldMk cId="2691290900" sldId="355"/>
            <ac:grpSpMk id="103" creationId="{431BDA06-10A8-CF24-E4EB-A2DF4F5D4F3C}"/>
          </ac:grpSpMkLst>
        </pc:grpChg>
        <pc:grpChg chg="add del mod">
          <ac:chgData name="Kenan Tabinas" userId="aff20947-de81-4ceb-92a7-6c01f7647d35" providerId="ADAL" clId="{D8D575E3-08AA-4D39-BCCB-1E4F101C9B60}" dt="2025-06-12T12:18:34.114" v="1857"/>
          <ac:grpSpMkLst>
            <pc:docMk/>
            <pc:sldMk cId="2691290900" sldId="355"/>
            <ac:grpSpMk id="106" creationId="{8C26B75A-2520-F090-98BE-1E67147607A3}"/>
          </ac:grpSpMkLst>
        </pc:grpChg>
        <pc:grpChg chg="add del mod">
          <ac:chgData name="Kenan Tabinas" userId="aff20947-de81-4ceb-92a7-6c01f7647d35" providerId="ADAL" clId="{D8D575E3-08AA-4D39-BCCB-1E4F101C9B60}" dt="2025-06-12T12:18:33.370" v="1855"/>
          <ac:grpSpMkLst>
            <pc:docMk/>
            <pc:sldMk cId="2691290900" sldId="355"/>
            <ac:grpSpMk id="108" creationId="{BBD48533-E88C-C9A5-0256-A52F5DE97CFD}"/>
          </ac:grpSpMkLst>
        </pc:grpChg>
        <pc:grpChg chg="add del mod">
          <ac:chgData name="Kenan Tabinas" userId="aff20947-de81-4ceb-92a7-6c01f7647d35" providerId="ADAL" clId="{D8D575E3-08AA-4D39-BCCB-1E4F101C9B60}" dt="2025-06-12T12:18:33.077" v="1853"/>
          <ac:grpSpMkLst>
            <pc:docMk/>
            <pc:sldMk cId="2691290900" sldId="355"/>
            <ac:grpSpMk id="110" creationId="{9FE252F2-933D-A25C-E523-64C78ACA746F}"/>
          </ac:grpSpMkLst>
        </pc:grpChg>
        <pc:grpChg chg="add del mod">
          <ac:chgData name="Kenan Tabinas" userId="aff20947-de81-4ceb-92a7-6c01f7647d35" providerId="ADAL" clId="{D8D575E3-08AA-4D39-BCCB-1E4F101C9B60}" dt="2025-06-12T12:18:32.861" v="1851"/>
          <ac:grpSpMkLst>
            <pc:docMk/>
            <pc:sldMk cId="2691290900" sldId="355"/>
            <ac:grpSpMk id="112" creationId="{385C094B-3233-CECB-CE6D-2E9748067756}"/>
          </ac:grpSpMkLst>
        </pc:grpChg>
        <pc:grpChg chg="add del mod">
          <ac:chgData name="Kenan Tabinas" userId="aff20947-de81-4ceb-92a7-6c01f7647d35" providerId="ADAL" clId="{D8D575E3-08AA-4D39-BCCB-1E4F101C9B60}" dt="2025-06-12T12:18:32.331" v="1847"/>
          <ac:grpSpMkLst>
            <pc:docMk/>
            <pc:sldMk cId="2691290900" sldId="355"/>
            <ac:grpSpMk id="116" creationId="{7133E0BD-8041-DC8C-7B42-9E5821F0E7F3}"/>
          </ac:grpSpMkLst>
        </pc:grpChg>
        <pc:grpChg chg="mod">
          <ac:chgData name="Kenan Tabinas" userId="aff20947-de81-4ceb-92a7-6c01f7647d35" providerId="ADAL" clId="{D8D575E3-08AA-4D39-BCCB-1E4F101C9B60}" dt="2025-06-12T12:18:31.725" v="1842"/>
          <ac:grpSpMkLst>
            <pc:docMk/>
            <pc:sldMk cId="2691290900" sldId="355"/>
            <ac:grpSpMk id="121" creationId="{A72A69EA-D64A-DABC-D6A7-17EEFE3A9929}"/>
          </ac:grpSpMkLst>
        </pc:grpChg>
        <pc:grpChg chg="mod">
          <ac:chgData name="Kenan Tabinas" userId="aff20947-de81-4ceb-92a7-6c01f7647d35" providerId="ADAL" clId="{D8D575E3-08AA-4D39-BCCB-1E4F101C9B60}" dt="2025-06-12T12:18:38.977" v="1863"/>
          <ac:grpSpMkLst>
            <pc:docMk/>
            <pc:sldMk cId="2691290900" sldId="355"/>
            <ac:grpSpMk id="124" creationId="{365BD84E-7F27-4037-B54C-74AE30296204}"/>
          </ac:grpSpMkLst>
        </pc:grpChg>
        <pc:grpChg chg="del mod">
          <ac:chgData name="Kenan Tabinas" userId="aff20947-de81-4ceb-92a7-6c01f7647d35" providerId="ADAL" clId="{D8D575E3-08AA-4D39-BCCB-1E4F101C9B60}" dt="2025-06-12T12:18:48.394" v="1871"/>
          <ac:grpSpMkLst>
            <pc:docMk/>
            <pc:sldMk cId="2691290900" sldId="355"/>
            <ac:grpSpMk id="127" creationId="{4DE8107A-A55E-7212-9F49-B78A1EB83C6A}"/>
          </ac:grpSpMkLst>
        </pc:grpChg>
        <pc:grpChg chg="del mod">
          <ac:chgData name="Kenan Tabinas" userId="aff20947-de81-4ceb-92a7-6c01f7647d35" providerId="ADAL" clId="{D8D575E3-08AA-4D39-BCCB-1E4F101C9B60}" dt="2025-06-12T12:18:49.206" v="1873"/>
          <ac:grpSpMkLst>
            <pc:docMk/>
            <pc:sldMk cId="2691290900" sldId="355"/>
            <ac:grpSpMk id="131" creationId="{C6F0BB8F-2EDC-940A-1227-F3634007318C}"/>
          </ac:grpSpMkLst>
        </pc:grpChg>
        <pc:grpChg chg="del mod">
          <ac:chgData name="Kenan Tabinas" userId="aff20947-de81-4ceb-92a7-6c01f7647d35" providerId="ADAL" clId="{D8D575E3-08AA-4D39-BCCB-1E4F101C9B60}" dt="2025-06-12T12:18:52.486" v="1877"/>
          <ac:grpSpMkLst>
            <pc:docMk/>
            <pc:sldMk cId="2691290900" sldId="355"/>
            <ac:grpSpMk id="133" creationId="{D83CD75F-79BA-502D-7B2F-B37022E1EAA1}"/>
          </ac:grpSpMkLst>
        </pc:grpChg>
        <pc:grpChg chg="del mod">
          <ac:chgData name="Kenan Tabinas" userId="aff20947-de81-4ceb-92a7-6c01f7647d35" providerId="ADAL" clId="{D8D575E3-08AA-4D39-BCCB-1E4F101C9B60}" dt="2025-06-12T12:18:54.797" v="1879"/>
          <ac:grpSpMkLst>
            <pc:docMk/>
            <pc:sldMk cId="2691290900" sldId="355"/>
            <ac:grpSpMk id="137" creationId="{06091001-4B6B-3F9E-5953-DBF31726CF64}"/>
          </ac:grpSpMkLst>
        </pc:grpChg>
        <pc:grpChg chg="del mod">
          <ac:chgData name="Kenan Tabinas" userId="aff20947-de81-4ceb-92a7-6c01f7647d35" providerId="ADAL" clId="{D8D575E3-08AA-4D39-BCCB-1E4F101C9B60}" dt="2025-06-12T12:18:56.690" v="1881"/>
          <ac:grpSpMkLst>
            <pc:docMk/>
            <pc:sldMk cId="2691290900" sldId="355"/>
            <ac:grpSpMk id="139" creationId="{2AD1E802-5F88-D4AA-B199-349599FF3595}"/>
          </ac:grpSpMkLst>
        </pc:grpChg>
        <pc:grpChg chg="add del mod">
          <ac:chgData name="Kenan Tabinas" userId="aff20947-de81-4ceb-92a7-6c01f7647d35" providerId="ADAL" clId="{D8D575E3-08AA-4D39-BCCB-1E4F101C9B60}" dt="2025-06-12T12:19:06.674" v="1900"/>
          <ac:grpSpMkLst>
            <pc:docMk/>
            <pc:sldMk cId="2691290900" sldId="355"/>
            <ac:grpSpMk id="141" creationId="{84E6F7B3-02C2-AA44-B772-4C7ADAFAFFD4}"/>
          </ac:grpSpMkLst>
        </pc:grpChg>
        <pc:grpChg chg="mod">
          <ac:chgData name="Kenan Tabinas" userId="aff20947-de81-4ceb-92a7-6c01f7647d35" providerId="ADAL" clId="{D8D575E3-08AA-4D39-BCCB-1E4F101C9B60}" dt="2025-06-12T12:19:00.192" v="1886"/>
          <ac:grpSpMkLst>
            <pc:docMk/>
            <pc:sldMk cId="2691290900" sldId="355"/>
            <ac:grpSpMk id="144" creationId="{E8F2F8AE-230B-98DF-BEF0-0A759DFBF27F}"/>
          </ac:grpSpMkLst>
        </pc:grpChg>
        <pc:grpChg chg="del mod">
          <ac:chgData name="Kenan Tabinas" userId="aff20947-de81-4ceb-92a7-6c01f7647d35" providerId="ADAL" clId="{D8D575E3-08AA-4D39-BCCB-1E4F101C9B60}" dt="2025-06-12T12:19:11.071" v="1903"/>
          <ac:grpSpMkLst>
            <pc:docMk/>
            <pc:sldMk cId="2691290900" sldId="355"/>
            <ac:grpSpMk id="157" creationId="{4A955779-01DF-F9BB-9C50-D5D2736D5301}"/>
          </ac:grpSpMkLst>
        </pc:grpChg>
        <pc:grpChg chg="del mod">
          <ac:chgData name="Kenan Tabinas" userId="aff20947-de81-4ceb-92a7-6c01f7647d35" providerId="ADAL" clId="{D8D575E3-08AA-4D39-BCCB-1E4F101C9B60}" dt="2025-06-12T12:19:13.763" v="1905"/>
          <ac:grpSpMkLst>
            <pc:docMk/>
            <pc:sldMk cId="2691290900" sldId="355"/>
            <ac:grpSpMk id="160" creationId="{E5BF6B42-A98E-1AF5-49E0-708E35511655}"/>
          </ac:grpSpMkLst>
        </pc:grpChg>
        <pc:grpChg chg="del mod">
          <ac:chgData name="Kenan Tabinas" userId="aff20947-de81-4ceb-92a7-6c01f7647d35" providerId="ADAL" clId="{D8D575E3-08AA-4D39-BCCB-1E4F101C9B60}" dt="2025-06-12T12:19:21.055" v="1919"/>
          <ac:grpSpMkLst>
            <pc:docMk/>
            <pc:sldMk cId="2691290900" sldId="355"/>
            <ac:grpSpMk id="162" creationId="{73296004-4CEC-EC6F-3648-6E4086EE7051}"/>
          </ac:grpSpMkLst>
        </pc:grpChg>
        <pc:grpChg chg="del mod">
          <ac:chgData name="Kenan Tabinas" userId="aff20947-de81-4ceb-92a7-6c01f7647d35" providerId="ADAL" clId="{D8D575E3-08AA-4D39-BCCB-1E4F101C9B60}" dt="2025-06-12T12:19:23.187" v="1924"/>
          <ac:grpSpMkLst>
            <pc:docMk/>
            <pc:sldMk cId="2691290900" sldId="355"/>
            <ac:grpSpMk id="166" creationId="{542F0C7B-C0E8-4F9B-5C97-A32405D64785}"/>
          </ac:grpSpMkLst>
        </pc:grpChg>
        <pc:grpChg chg="del mod">
          <ac:chgData name="Kenan Tabinas" userId="aff20947-de81-4ceb-92a7-6c01f7647d35" providerId="ADAL" clId="{D8D575E3-08AA-4D39-BCCB-1E4F101C9B60}" dt="2025-06-12T12:19:25.304" v="1929"/>
          <ac:grpSpMkLst>
            <pc:docMk/>
            <pc:sldMk cId="2691290900" sldId="355"/>
            <ac:grpSpMk id="171" creationId="{E57FA02E-B060-A7EF-1FF5-ACE2A5D5AE5A}"/>
          </ac:grpSpMkLst>
        </pc:grpChg>
        <pc:grpChg chg="del mod">
          <ac:chgData name="Kenan Tabinas" userId="aff20947-de81-4ceb-92a7-6c01f7647d35" providerId="ADAL" clId="{D8D575E3-08AA-4D39-BCCB-1E4F101C9B60}" dt="2025-06-12T12:19:29.602" v="1931"/>
          <ac:grpSpMkLst>
            <pc:docMk/>
            <pc:sldMk cId="2691290900" sldId="355"/>
            <ac:grpSpMk id="176" creationId="{153DD09B-D37D-87D3-548F-4A9A0789B313}"/>
          </ac:grpSpMkLst>
        </pc:grpChg>
        <pc:grpChg chg="del mod">
          <ac:chgData name="Kenan Tabinas" userId="aff20947-de81-4ceb-92a7-6c01f7647d35" providerId="ADAL" clId="{D8D575E3-08AA-4D39-BCCB-1E4F101C9B60}" dt="2025-06-12T12:19:48.065" v="1936"/>
          <ac:grpSpMkLst>
            <pc:docMk/>
            <pc:sldMk cId="2691290900" sldId="355"/>
            <ac:grpSpMk id="178" creationId="{A3F0530F-50F8-BDB5-C0A3-743A05F3A816}"/>
          </ac:grpSpMkLst>
        </pc:grpChg>
        <pc:grpChg chg="del mod">
          <ac:chgData name="Kenan Tabinas" userId="aff20947-de81-4ceb-92a7-6c01f7647d35" providerId="ADAL" clId="{D8D575E3-08AA-4D39-BCCB-1E4F101C9B60}" dt="2025-06-12T12:22:21.472" v="1954" actId="478"/>
          <ac:grpSpMkLst>
            <pc:docMk/>
            <pc:sldMk cId="2691290900" sldId="355"/>
            <ac:grpSpMk id="182" creationId="{874E6558-9915-1287-2AE0-6423734966AE}"/>
          </ac:grpSpMkLst>
        </pc:grpChg>
        <pc:grpChg chg="del mod">
          <ac:chgData name="Kenan Tabinas" userId="aff20947-de81-4ceb-92a7-6c01f7647d35" providerId="ADAL" clId="{D8D575E3-08AA-4D39-BCCB-1E4F101C9B60}" dt="2025-06-12T12:22:21.472" v="1954" actId="478"/>
          <ac:grpSpMkLst>
            <pc:docMk/>
            <pc:sldMk cId="2691290900" sldId="355"/>
            <ac:grpSpMk id="191" creationId="{092854BE-328C-D386-DC27-CBD7EEB394F8}"/>
          </ac:grpSpMkLst>
        </pc:grpChg>
        <pc:grpChg chg="del mod">
          <ac:chgData name="Kenan Tabinas" userId="aff20947-de81-4ceb-92a7-6c01f7647d35" providerId="ADAL" clId="{D8D575E3-08AA-4D39-BCCB-1E4F101C9B60}" dt="2025-06-12T12:34:01.349" v="2317"/>
          <ac:grpSpMkLst>
            <pc:docMk/>
            <pc:sldMk cId="2691290900" sldId="355"/>
            <ac:grpSpMk id="197" creationId="{11947742-9883-B72E-C585-4F1426A90873}"/>
          </ac:grpSpMkLst>
        </pc:grpChg>
        <pc:grpChg chg="mod">
          <ac:chgData name="Kenan Tabinas" userId="aff20947-de81-4ceb-92a7-6c01f7647d35" providerId="ADAL" clId="{D8D575E3-08AA-4D39-BCCB-1E4F101C9B60}" dt="2025-06-12T12:34:01.349" v="2317"/>
          <ac:grpSpMkLst>
            <pc:docMk/>
            <pc:sldMk cId="2691290900" sldId="355"/>
            <ac:grpSpMk id="200" creationId="{D40643D8-A426-44C4-26A8-22D6926744F4}"/>
          </ac:grpSpMkLst>
        </pc:grpChg>
        <pc:grpChg chg="del mod">
          <ac:chgData name="Kenan Tabinas" userId="aff20947-de81-4ceb-92a7-6c01f7647d35" providerId="ADAL" clId="{D8D575E3-08AA-4D39-BCCB-1E4F101C9B60}" dt="2025-06-12T12:34:07.382" v="2324"/>
          <ac:grpSpMkLst>
            <pc:docMk/>
            <pc:sldMk cId="2691290900" sldId="355"/>
            <ac:grpSpMk id="204" creationId="{F4824629-ADC7-0280-BA6E-7A93558BE7D6}"/>
          </ac:grpSpMkLst>
        </pc:grpChg>
        <pc:grpChg chg="mod">
          <ac:chgData name="Kenan Tabinas" userId="aff20947-de81-4ceb-92a7-6c01f7647d35" providerId="ADAL" clId="{D8D575E3-08AA-4D39-BCCB-1E4F101C9B60}" dt="2025-06-12T12:34:56.242" v="2334"/>
          <ac:grpSpMkLst>
            <pc:docMk/>
            <pc:sldMk cId="2691290900" sldId="355"/>
            <ac:grpSpMk id="207" creationId="{1A0979CD-89C3-3E84-7CDF-9AEC67086F90}"/>
          </ac:grpSpMkLst>
        </pc:grpChg>
        <pc:picChg chg="del">
          <ac:chgData name="Kenan Tabinas" userId="aff20947-de81-4ceb-92a7-6c01f7647d35" providerId="ADAL" clId="{D8D575E3-08AA-4D39-BCCB-1E4F101C9B60}" dt="2025-06-12T11:47:03.778" v="817" actId="478"/>
          <ac:picMkLst>
            <pc:docMk/>
            <pc:sldMk cId="2691290900" sldId="355"/>
            <ac:picMk id="5" creationId="{E27C2FED-0F38-E007-D250-F6904F7D72A8}"/>
          </ac:picMkLst>
        </pc:pic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6" creationId="{7EA4EEFA-BE6B-5A2C-02DB-3079D462DEC5}"/>
          </ac:inkMkLst>
        </pc:inkChg>
        <pc:inkChg chg="add del mod">
          <ac:chgData name="Kenan Tabinas" userId="aff20947-de81-4ceb-92a7-6c01f7647d35" providerId="ADAL" clId="{D8D575E3-08AA-4D39-BCCB-1E4F101C9B60}" dt="2025-06-12T11:53:20.552" v="1069"/>
          <ac:inkMkLst>
            <pc:docMk/>
            <pc:sldMk cId="2691290900" sldId="355"/>
            <ac:inkMk id="7" creationId="{205DB6BF-29F8-0A6D-E5C0-8F6081809AEB}"/>
          </ac:inkMkLst>
        </pc:inkChg>
        <pc:inkChg chg="add mod">
          <ac:chgData name="Kenan Tabinas" userId="aff20947-de81-4ceb-92a7-6c01f7647d35" providerId="ADAL" clId="{D8D575E3-08AA-4D39-BCCB-1E4F101C9B60}" dt="2025-06-12T12:29:04.492" v="2183" actId="1076"/>
          <ac:inkMkLst>
            <pc:docMk/>
            <pc:sldMk cId="2691290900" sldId="355"/>
            <ac:inkMk id="9" creationId="{DF031BE3-E943-19DD-DE1D-A94D1A42E0D4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0" creationId="{A77E9C1D-384B-E23C-E3B6-9A34BA63E1AB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11" creationId="{EDAEF6F7-2B6C-6215-6FAA-41DAC5980146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13" creationId="{2D640757-BDBA-80D7-5974-6913E0923FC5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4" creationId="{29A65C9A-E78B-0B60-50F1-8B2BFC56037B}"/>
          </ac:inkMkLst>
        </pc:inkChg>
        <pc:inkChg chg="add del">
          <ac:chgData name="Kenan Tabinas" userId="aff20947-de81-4ceb-92a7-6c01f7647d35" providerId="ADAL" clId="{D8D575E3-08AA-4D39-BCCB-1E4F101C9B60}" dt="2025-06-12T11:53:42.935" v="1078" actId="9405"/>
          <ac:inkMkLst>
            <pc:docMk/>
            <pc:sldMk cId="2691290900" sldId="355"/>
            <ac:inkMk id="16" creationId="{3139003F-B61D-FE63-3511-8548EBB2FDBB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7" creationId="{8739445B-5B57-3EB6-8470-9FBF4EE6124A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18" creationId="{935EC863-C7D5-FA17-CDBC-ECB249052534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20" creationId="{5CB62E48-D995-8903-371E-15C05A41C82D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22" creationId="{29063C29-693B-2CAF-11CA-D95BC63D7D4C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23" creationId="{25F6BF98-52E2-62EA-FC30-61813170B29D}"/>
          </ac:inkMkLst>
        </pc:inkChg>
        <pc:inkChg chg="add mod">
          <ac:chgData name="Kenan Tabinas" userId="aff20947-de81-4ceb-92a7-6c01f7647d35" providerId="ADAL" clId="{D8D575E3-08AA-4D39-BCCB-1E4F101C9B60}" dt="2025-06-12T11:54:20.260" v="1106"/>
          <ac:inkMkLst>
            <pc:docMk/>
            <pc:sldMk cId="2691290900" sldId="355"/>
            <ac:inkMk id="24" creationId="{DAEC2292-4510-D77E-E5B9-53B3A8AA0121}"/>
          </ac:inkMkLst>
        </pc:inkChg>
        <pc:inkChg chg="add del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25" creationId="{7AC6BC94-39BA-EBF2-A9AC-0FFC01150E19}"/>
          </ac:inkMkLst>
        </pc:inkChg>
        <pc:inkChg chg="add del">
          <ac:chgData name="Kenan Tabinas" userId="aff20947-de81-4ceb-92a7-6c01f7647d35" providerId="ADAL" clId="{D8D575E3-08AA-4D39-BCCB-1E4F101C9B60}" dt="2025-06-12T11:54:03.308" v="1090" actId="9405"/>
          <ac:inkMkLst>
            <pc:docMk/>
            <pc:sldMk cId="2691290900" sldId="355"/>
            <ac:inkMk id="27" creationId="{8DC006D7-0F73-128B-095F-D6F574CBAA31}"/>
          </ac:inkMkLst>
        </pc:inkChg>
        <pc:inkChg chg="add del">
          <ac:chgData name="Kenan Tabinas" userId="aff20947-de81-4ceb-92a7-6c01f7647d35" providerId="ADAL" clId="{D8D575E3-08AA-4D39-BCCB-1E4F101C9B60}" dt="2025-06-12T11:54:11.104" v="1092" actId="9405"/>
          <ac:inkMkLst>
            <pc:docMk/>
            <pc:sldMk cId="2691290900" sldId="355"/>
            <ac:inkMk id="28" creationId="{F16E3CCE-95B9-004A-9279-AFD59728FF50}"/>
          </ac:inkMkLst>
        </pc:inkChg>
        <pc:inkChg chg="add del mod">
          <ac:chgData name="Kenan Tabinas" userId="aff20947-de81-4ceb-92a7-6c01f7647d35" providerId="ADAL" clId="{D8D575E3-08AA-4D39-BCCB-1E4F101C9B60}" dt="2025-06-12T11:54:18.787" v="1102" actId="9405"/>
          <ac:inkMkLst>
            <pc:docMk/>
            <pc:sldMk cId="2691290900" sldId="355"/>
            <ac:inkMk id="29" creationId="{C1D930E9-1865-625A-8954-7A483FC2F66F}"/>
          </ac:inkMkLst>
        </pc:inkChg>
        <pc:inkChg chg="add del mod">
          <ac:chgData name="Kenan Tabinas" userId="aff20947-de81-4ceb-92a7-6c01f7647d35" providerId="ADAL" clId="{D8D575E3-08AA-4D39-BCCB-1E4F101C9B60}" dt="2025-06-12T11:54:18.531" v="1101" actId="9405"/>
          <ac:inkMkLst>
            <pc:docMk/>
            <pc:sldMk cId="2691290900" sldId="355"/>
            <ac:inkMk id="30" creationId="{67510C6C-D7B2-AB1F-9CF5-BAD5D958C06A}"/>
          </ac:inkMkLst>
        </pc:inkChg>
        <pc:inkChg chg="add del mod">
          <ac:chgData name="Kenan Tabinas" userId="aff20947-de81-4ceb-92a7-6c01f7647d35" providerId="ADAL" clId="{D8D575E3-08AA-4D39-BCCB-1E4F101C9B60}" dt="2025-06-12T11:54:18.302" v="1100" actId="9405"/>
          <ac:inkMkLst>
            <pc:docMk/>
            <pc:sldMk cId="2691290900" sldId="355"/>
            <ac:inkMk id="31" creationId="{732D2421-2B9B-DAB4-9EF0-9F5A3AFD016F}"/>
          </ac:inkMkLst>
        </pc:inkChg>
        <pc:inkChg chg="add del mod">
          <ac:chgData name="Kenan Tabinas" userId="aff20947-de81-4ceb-92a7-6c01f7647d35" providerId="ADAL" clId="{D8D575E3-08AA-4D39-BCCB-1E4F101C9B60}" dt="2025-06-12T11:54:18.141" v="1099"/>
          <ac:inkMkLst>
            <pc:docMk/>
            <pc:sldMk cId="2691290900" sldId="355"/>
            <ac:inkMk id="32" creationId="{8129C0AE-449B-DB38-D0EA-579AB24BDE58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34" creationId="{9BCAF6C6-8F14-7A68-6837-2DCCA2A2C837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35" creationId="{42381F36-8B50-3FC6-FEC5-8678F5F1E4A2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36" creationId="{F2395B7D-EE02-A410-E55B-87F040169422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37" creationId="{FCE4BD9D-F006-C235-356E-8B28C79FB6DE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38" creationId="{83C296DD-C62A-CEFA-2E09-949EA9BE1D66}"/>
          </ac:inkMkLst>
        </pc:inkChg>
        <pc:inkChg chg="add mod">
          <ac:chgData name="Kenan Tabinas" userId="aff20947-de81-4ceb-92a7-6c01f7647d35" providerId="ADAL" clId="{D8D575E3-08AA-4D39-BCCB-1E4F101C9B60}" dt="2025-06-12T11:54:58.274" v="1114"/>
          <ac:inkMkLst>
            <pc:docMk/>
            <pc:sldMk cId="2691290900" sldId="355"/>
            <ac:inkMk id="40" creationId="{DB348F75-ED08-9748-7F97-618A5DEAF414}"/>
          </ac:inkMkLst>
        </pc:inkChg>
        <pc:inkChg chg="add mod">
          <ac:chgData name="Kenan Tabinas" userId="aff20947-de81-4ceb-92a7-6c01f7647d35" providerId="ADAL" clId="{D8D575E3-08AA-4D39-BCCB-1E4F101C9B60}" dt="2025-06-12T12:34:37.794" v="2330" actId="1076"/>
          <ac:inkMkLst>
            <pc:docMk/>
            <pc:sldMk cId="2691290900" sldId="355"/>
            <ac:inkMk id="42" creationId="{6CA55BCF-DDA6-E7D0-1171-DC0517594917}"/>
          </ac:inkMkLst>
        </pc:inkChg>
        <pc:inkChg chg="add mod">
          <ac:chgData name="Kenan Tabinas" userId="aff20947-de81-4ceb-92a7-6c01f7647d35" providerId="ADAL" clId="{D8D575E3-08AA-4D39-BCCB-1E4F101C9B60}" dt="2025-06-12T11:55:23.004" v="1118"/>
          <ac:inkMkLst>
            <pc:docMk/>
            <pc:sldMk cId="2691290900" sldId="355"/>
            <ac:inkMk id="43" creationId="{94E7B001-239C-4325-BF83-09CD4880A225}"/>
          </ac:inkMkLst>
        </pc:inkChg>
        <pc:inkChg chg="add mod">
          <ac:chgData name="Kenan Tabinas" userId="aff20947-de81-4ceb-92a7-6c01f7647d35" providerId="ADAL" clId="{D8D575E3-08AA-4D39-BCCB-1E4F101C9B60}" dt="2025-06-12T11:55:23.004" v="1118"/>
          <ac:inkMkLst>
            <pc:docMk/>
            <pc:sldMk cId="2691290900" sldId="355"/>
            <ac:inkMk id="44" creationId="{14D27BB7-9B42-93AC-E517-9CF026E5AAFE}"/>
          </ac:inkMkLst>
        </pc:inkChg>
        <pc:inkChg chg="add del mod">
          <ac:chgData name="Kenan Tabinas" userId="aff20947-de81-4ceb-92a7-6c01f7647d35" providerId="ADAL" clId="{D8D575E3-08AA-4D39-BCCB-1E4F101C9B60}" dt="2025-06-12T11:55:38.688" v="1126" actId="9405"/>
          <ac:inkMkLst>
            <pc:docMk/>
            <pc:sldMk cId="2691290900" sldId="355"/>
            <ac:inkMk id="46" creationId="{307CE717-48F1-43DD-79AF-69641EDC2253}"/>
          </ac:inkMkLst>
        </pc:inkChg>
        <pc:inkChg chg="add del mod">
          <ac:chgData name="Kenan Tabinas" userId="aff20947-de81-4ceb-92a7-6c01f7647d35" providerId="ADAL" clId="{D8D575E3-08AA-4D39-BCCB-1E4F101C9B60}" dt="2025-06-12T11:55:38.538" v="1125" actId="9405"/>
          <ac:inkMkLst>
            <pc:docMk/>
            <pc:sldMk cId="2691290900" sldId="355"/>
            <ac:inkMk id="47" creationId="{26C26680-4559-E61F-389B-9A360E89679F}"/>
          </ac:inkMkLst>
        </pc:inkChg>
        <pc:inkChg chg="add del mod">
          <ac:chgData name="Kenan Tabinas" userId="aff20947-de81-4ceb-92a7-6c01f7647d35" providerId="ADAL" clId="{D8D575E3-08AA-4D39-BCCB-1E4F101C9B60}" dt="2025-06-12T11:55:38.389" v="1124"/>
          <ac:inkMkLst>
            <pc:docMk/>
            <pc:sldMk cId="2691290900" sldId="355"/>
            <ac:inkMk id="48" creationId="{9362F4C0-12AA-6150-DBDC-C1BC2718C4CC}"/>
          </ac:inkMkLst>
        </pc:inkChg>
        <pc:inkChg chg="add mod">
          <ac:chgData name="Kenan Tabinas" userId="aff20947-de81-4ceb-92a7-6c01f7647d35" providerId="ADAL" clId="{D8D575E3-08AA-4D39-BCCB-1E4F101C9B60}" dt="2025-06-12T11:55:42.111" v="1130"/>
          <ac:inkMkLst>
            <pc:docMk/>
            <pc:sldMk cId="2691290900" sldId="355"/>
            <ac:inkMk id="50" creationId="{E364326C-3901-32ED-B7C0-10FDC6203FF4}"/>
          </ac:inkMkLst>
        </pc:inkChg>
        <pc:inkChg chg="add mod">
          <ac:chgData name="Kenan Tabinas" userId="aff20947-de81-4ceb-92a7-6c01f7647d35" providerId="ADAL" clId="{D8D575E3-08AA-4D39-BCCB-1E4F101C9B60}" dt="2025-06-12T11:55:42.111" v="1130"/>
          <ac:inkMkLst>
            <pc:docMk/>
            <pc:sldMk cId="2691290900" sldId="355"/>
            <ac:inkMk id="51" creationId="{A888A7E0-8083-1D3C-06F1-1A3F6A5BE87F}"/>
          </ac:inkMkLst>
        </pc:inkChg>
        <pc:inkChg chg="add mod">
          <ac:chgData name="Kenan Tabinas" userId="aff20947-de81-4ceb-92a7-6c01f7647d35" providerId="ADAL" clId="{D8D575E3-08AA-4D39-BCCB-1E4F101C9B60}" dt="2025-06-12T11:55:42.111" v="1130"/>
          <ac:inkMkLst>
            <pc:docMk/>
            <pc:sldMk cId="2691290900" sldId="355"/>
            <ac:inkMk id="52" creationId="{BB435F88-8FE3-B560-067B-3EFE4AE7E0CD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54" creationId="{0FFBD543-4B53-5988-2921-81FE156F0B88}"/>
          </ac:inkMkLst>
        </pc:inkChg>
        <pc:inkChg chg="add mod">
          <ac:chgData name="Kenan Tabinas" userId="aff20947-de81-4ceb-92a7-6c01f7647d35" providerId="ADAL" clId="{D8D575E3-08AA-4D39-BCCB-1E4F101C9B60}" dt="2025-06-12T11:56:02.913" v="1138"/>
          <ac:inkMkLst>
            <pc:docMk/>
            <pc:sldMk cId="2691290900" sldId="355"/>
            <ac:inkMk id="55" creationId="{0732ECB5-2A90-152F-BFC7-816C1E1B0EAF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56" creationId="{41AB5D71-6F7E-7F4A-3550-639EC95D7D4E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57" creationId="{97817808-FC8A-1587-B90D-B271D075D884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59" creationId="{FA5D6DBD-96CC-A7FE-E175-FD255E1B9C6A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60" creationId="{1D8F2677-521F-071A-01A4-48B67E5EEAA8}"/>
          </ac:inkMkLst>
        </pc:inkChg>
        <pc:inkChg chg="add">
          <ac:chgData name="Kenan Tabinas" userId="aff20947-de81-4ceb-92a7-6c01f7647d35" providerId="ADAL" clId="{D8D575E3-08AA-4D39-BCCB-1E4F101C9B60}" dt="2025-06-12T11:56:02.932" v="1139" actId="9405"/>
          <ac:inkMkLst>
            <pc:docMk/>
            <pc:sldMk cId="2691290900" sldId="355"/>
            <ac:inkMk id="62" creationId="{A5F34CC9-1CBE-A6A4-FC17-1F67E87AA27C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63" creationId="{DC2E68C0-D1AD-EEDB-3B2C-06E0FAF804B9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64" creationId="{CCD8CA18-317A-B978-7968-7EA6CAD3177A}"/>
          </ac:inkMkLst>
        </pc:inkChg>
        <pc:inkChg chg="add mod">
          <ac:chgData name="Kenan Tabinas" userId="aff20947-de81-4ceb-92a7-6c01f7647d35" providerId="ADAL" clId="{D8D575E3-08AA-4D39-BCCB-1E4F101C9B60}" dt="2025-06-12T11:56:05.388" v="1143"/>
          <ac:inkMkLst>
            <pc:docMk/>
            <pc:sldMk cId="2691290900" sldId="355"/>
            <ac:inkMk id="65" creationId="{A403A6F1-2D86-C9A4-F170-BBFB8FDE47A9}"/>
          </ac:inkMkLst>
        </pc:inkChg>
        <pc:inkChg chg="add del">
          <ac:chgData name="Kenan Tabinas" userId="aff20947-de81-4ceb-92a7-6c01f7647d35" providerId="ADAL" clId="{D8D575E3-08AA-4D39-BCCB-1E4F101C9B60}" dt="2025-06-12T12:17:21.287" v="1761" actId="9405"/>
          <ac:inkMkLst>
            <pc:docMk/>
            <pc:sldMk cId="2691290900" sldId="355"/>
            <ac:inkMk id="67" creationId="{F14C22AD-E66A-E2F9-5D85-5E2346C229EE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68" creationId="{F2BEF268-AA31-9A5B-267C-CC8E146F9363}"/>
          </ac:inkMkLst>
        </pc:inkChg>
        <pc:inkChg chg="add del mod">
          <ac:chgData name="Kenan Tabinas" userId="aff20947-de81-4ceb-92a7-6c01f7647d35" providerId="ADAL" clId="{D8D575E3-08AA-4D39-BCCB-1E4F101C9B60}" dt="2025-06-12T12:17:23.850" v="1766"/>
          <ac:inkMkLst>
            <pc:docMk/>
            <pc:sldMk cId="2691290900" sldId="355"/>
            <ac:inkMk id="69" creationId="{7F6112B6-28B6-9525-7A31-52E3A8F543D9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71" creationId="{994FCAEF-09E8-862A-5846-7F21CB93E0E8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73" creationId="{FF1647AF-7507-EE11-DA29-4A4C8648C425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74" creationId="{B9ACBE61-1427-523D-90B8-7601AB4C9673}"/>
          </ac:inkMkLst>
        </pc:inkChg>
        <pc:inkChg chg="add mod">
          <ac:chgData name="Kenan Tabinas" userId="aff20947-de81-4ceb-92a7-6c01f7647d35" providerId="ADAL" clId="{D8D575E3-08AA-4D39-BCCB-1E4F101C9B60}" dt="2025-06-12T12:19:17.483" v="1908"/>
          <ac:inkMkLst>
            <pc:docMk/>
            <pc:sldMk cId="2691290900" sldId="355"/>
            <ac:inkMk id="76" creationId="{D7A8F76B-E29E-46D1-BBAE-B09717DDC10F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77" creationId="{0A7BDCD6-B8E6-D472-2D61-FEAC209CA35B}"/>
          </ac:inkMkLst>
        </pc:inkChg>
        <pc:inkChg chg="add mod">
          <ac:chgData name="Kenan Tabinas" userId="aff20947-de81-4ceb-92a7-6c01f7647d35" providerId="ADAL" clId="{D8D575E3-08AA-4D39-BCCB-1E4F101C9B60}" dt="2025-06-12T12:19:44.216" v="1932"/>
          <ac:inkMkLst>
            <pc:docMk/>
            <pc:sldMk cId="2691290900" sldId="355"/>
            <ac:inkMk id="78" creationId="{05B3C006-653A-CC0D-335A-C4C13100812B}"/>
          </ac:inkMkLst>
        </pc:inkChg>
        <pc:inkChg chg="add del mod">
          <ac:chgData name="Kenan Tabinas" userId="aff20947-de81-4ceb-92a7-6c01f7647d35" providerId="ADAL" clId="{D8D575E3-08AA-4D39-BCCB-1E4F101C9B60}" dt="2025-06-12T12:17:44.545" v="1785" actId="9405"/>
          <ac:inkMkLst>
            <pc:docMk/>
            <pc:sldMk cId="2691290900" sldId="355"/>
            <ac:inkMk id="80" creationId="{61F48F54-B4AC-1BDD-B51E-730DA1E7815F}"/>
          </ac:inkMkLst>
        </pc:inkChg>
        <pc:inkChg chg="add del mod">
          <ac:chgData name="Kenan Tabinas" userId="aff20947-de81-4ceb-92a7-6c01f7647d35" providerId="ADAL" clId="{D8D575E3-08AA-4D39-BCCB-1E4F101C9B60}" dt="2025-06-12T12:17:43.922" v="1784"/>
          <ac:inkMkLst>
            <pc:docMk/>
            <pc:sldMk cId="2691290900" sldId="355"/>
            <ac:inkMk id="81" creationId="{F150D1AD-29CF-1564-915F-7B38ED7399AC}"/>
          </ac:inkMkLst>
        </pc:inkChg>
        <pc:inkChg chg="add del mod">
          <ac:chgData name="Kenan Tabinas" userId="aff20947-de81-4ceb-92a7-6c01f7647d35" providerId="ADAL" clId="{D8D575E3-08AA-4D39-BCCB-1E4F101C9B60}" dt="2025-06-12T12:17:43.750" v="1782"/>
          <ac:inkMkLst>
            <pc:docMk/>
            <pc:sldMk cId="2691290900" sldId="355"/>
            <ac:inkMk id="83" creationId="{4B4989D2-8D68-4EAB-6815-80AD76C785AC}"/>
          </ac:inkMkLst>
        </pc:inkChg>
        <pc:inkChg chg="add del mod">
          <ac:chgData name="Kenan Tabinas" userId="aff20947-de81-4ceb-92a7-6c01f7647d35" providerId="ADAL" clId="{D8D575E3-08AA-4D39-BCCB-1E4F101C9B60}" dt="2025-06-12T12:17:52.704" v="1797" actId="9405"/>
          <ac:inkMkLst>
            <pc:docMk/>
            <pc:sldMk cId="2691290900" sldId="355"/>
            <ac:inkMk id="85" creationId="{C9CE4369-B362-BD89-7EE6-AF8FA409697F}"/>
          </ac:inkMkLst>
        </pc:inkChg>
        <pc:inkChg chg="add del mod">
          <ac:chgData name="Kenan Tabinas" userId="aff20947-de81-4ceb-92a7-6c01f7647d35" providerId="ADAL" clId="{D8D575E3-08AA-4D39-BCCB-1E4F101C9B60}" dt="2025-06-12T12:17:52.115" v="1796" actId="9405"/>
          <ac:inkMkLst>
            <pc:docMk/>
            <pc:sldMk cId="2691290900" sldId="355"/>
            <ac:inkMk id="86" creationId="{006C041B-2F03-398C-9D1B-788B9A62D58E}"/>
          </ac:inkMkLst>
        </pc:inkChg>
        <pc:inkChg chg="add del mod">
          <ac:chgData name="Kenan Tabinas" userId="aff20947-de81-4ceb-92a7-6c01f7647d35" providerId="ADAL" clId="{D8D575E3-08AA-4D39-BCCB-1E4F101C9B60}" dt="2025-06-12T12:17:51.878" v="1795" actId="9405"/>
          <ac:inkMkLst>
            <pc:docMk/>
            <pc:sldMk cId="2691290900" sldId="355"/>
            <ac:inkMk id="87" creationId="{3F2273B8-1606-135E-3D88-C4797C13A641}"/>
          </ac:inkMkLst>
        </pc:inkChg>
        <pc:inkChg chg="add del mod">
          <ac:chgData name="Kenan Tabinas" userId="aff20947-de81-4ceb-92a7-6c01f7647d35" providerId="ADAL" clId="{D8D575E3-08AA-4D39-BCCB-1E4F101C9B60}" dt="2025-06-12T12:17:51.645" v="1794" actId="9405"/>
          <ac:inkMkLst>
            <pc:docMk/>
            <pc:sldMk cId="2691290900" sldId="355"/>
            <ac:inkMk id="88" creationId="{40CD2BCD-A5F9-5530-DFA1-15D4CF52488A}"/>
          </ac:inkMkLst>
        </pc:inkChg>
        <pc:inkChg chg="add del mod">
          <ac:chgData name="Kenan Tabinas" userId="aff20947-de81-4ceb-92a7-6c01f7647d35" providerId="ADAL" clId="{D8D575E3-08AA-4D39-BCCB-1E4F101C9B60}" dt="2025-06-12T12:17:51.485" v="1793"/>
          <ac:inkMkLst>
            <pc:docMk/>
            <pc:sldMk cId="2691290900" sldId="355"/>
            <ac:inkMk id="89" creationId="{1F77B0CD-7EC7-8276-45FF-BB3863A2502D}"/>
          </ac:inkMkLst>
        </pc:inkChg>
        <pc:inkChg chg="add del mod">
          <ac:chgData name="Kenan Tabinas" userId="aff20947-de81-4ceb-92a7-6c01f7647d35" providerId="ADAL" clId="{D8D575E3-08AA-4D39-BCCB-1E4F101C9B60}" dt="2025-06-12T12:22:21.472" v="1954" actId="478"/>
          <ac:inkMkLst>
            <pc:docMk/>
            <pc:sldMk cId="2691290900" sldId="355"/>
            <ac:inkMk id="91" creationId="{08002656-B5F3-3037-8EB9-9245007B88D5}"/>
          </ac:inkMkLst>
        </pc:inkChg>
        <pc:inkChg chg="add del mod">
          <ac:chgData name="Kenan Tabinas" userId="aff20947-de81-4ceb-92a7-6c01f7647d35" providerId="ADAL" clId="{D8D575E3-08AA-4D39-BCCB-1E4F101C9B60}" dt="2025-06-12T12:18:16.753" v="1822"/>
          <ac:inkMkLst>
            <pc:docMk/>
            <pc:sldMk cId="2691290900" sldId="355"/>
            <ac:inkMk id="92" creationId="{19173438-A5F9-F130-7DC9-68994586F63F}"/>
          </ac:inkMkLst>
        </pc:inkChg>
        <pc:inkChg chg="add del">
          <ac:chgData name="Kenan Tabinas" userId="aff20947-de81-4ceb-92a7-6c01f7647d35" providerId="ADAL" clId="{D8D575E3-08AA-4D39-BCCB-1E4F101C9B60}" dt="2025-06-12T12:18:16.362" v="1820" actId="9405"/>
          <ac:inkMkLst>
            <pc:docMk/>
            <pc:sldMk cId="2691290900" sldId="355"/>
            <ac:inkMk id="94" creationId="{5E783D3D-5F35-57B7-428E-654CDDC164AB}"/>
          </ac:inkMkLst>
        </pc:inkChg>
        <pc:inkChg chg="add del mod">
          <ac:chgData name="Kenan Tabinas" userId="aff20947-de81-4ceb-92a7-6c01f7647d35" providerId="ADAL" clId="{D8D575E3-08AA-4D39-BCCB-1E4F101C9B60}" dt="2025-06-12T12:18:16.012" v="1819" actId="9405"/>
          <ac:inkMkLst>
            <pc:docMk/>
            <pc:sldMk cId="2691290900" sldId="355"/>
            <ac:inkMk id="95" creationId="{FDF4D9DF-F0B5-E56D-C747-5EB1E461C8FD}"/>
          </ac:inkMkLst>
        </pc:inkChg>
        <pc:inkChg chg="add del">
          <ac:chgData name="Kenan Tabinas" userId="aff20947-de81-4ceb-92a7-6c01f7647d35" providerId="ADAL" clId="{D8D575E3-08AA-4D39-BCCB-1E4F101C9B60}" dt="2025-06-12T12:18:15.741" v="1818" actId="9405"/>
          <ac:inkMkLst>
            <pc:docMk/>
            <pc:sldMk cId="2691290900" sldId="355"/>
            <ac:inkMk id="96" creationId="{A90F36EC-4387-3277-B3EB-8E97844E0D41}"/>
          </ac:inkMkLst>
        </pc:inkChg>
        <pc:inkChg chg="add del">
          <ac:chgData name="Kenan Tabinas" userId="aff20947-de81-4ceb-92a7-6c01f7647d35" providerId="ADAL" clId="{D8D575E3-08AA-4D39-BCCB-1E4F101C9B60}" dt="2025-06-12T12:18:15.437" v="1816" actId="9405"/>
          <ac:inkMkLst>
            <pc:docMk/>
            <pc:sldMk cId="2691290900" sldId="355"/>
            <ac:inkMk id="97" creationId="{0D37E210-2030-0C30-143E-EBC92D4FC7B4}"/>
          </ac:inkMkLst>
        </pc:inkChg>
        <pc:inkChg chg="add del">
          <ac:chgData name="Kenan Tabinas" userId="aff20947-de81-4ceb-92a7-6c01f7647d35" providerId="ADAL" clId="{D8D575E3-08AA-4D39-BCCB-1E4F101C9B60}" dt="2025-06-12T12:18:14.782" v="1815" actId="9405"/>
          <ac:inkMkLst>
            <pc:docMk/>
            <pc:sldMk cId="2691290900" sldId="355"/>
            <ac:inkMk id="99" creationId="{9C2BA3BD-A705-FD9E-BBDF-B829C56F1A47}"/>
          </ac:inkMkLst>
        </pc:inkChg>
        <pc:inkChg chg="add del mod">
          <ac:chgData name="Kenan Tabinas" userId="aff20947-de81-4ceb-92a7-6c01f7647d35" providerId="ADAL" clId="{D8D575E3-08AA-4D39-BCCB-1E4F101C9B60}" dt="2025-06-12T12:18:14.422" v="1814" actId="9405"/>
          <ac:inkMkLst>
            <pc:docMk/>
            <pc:sldMk cId="2691290900" sldId="355"/>
            <ac:inkMk id="100" creationId="{19810CB4-1F14-CA61-5DCB-87A002568DE9}"/>
          </ac:inkMkLst>
        </pc:inkChg>
        <pc:inkChg chg="add del mod">
          <ac:chgData name="Kenan Tabinas" userId="aff20947-de81-4ceb-92a7-6c01f7647d35" providerId="ADAL" clId="{D8D575E3-08AA-4D39-BCCB-1E4F101C9B60}" dt="2025-06-12T12:18:14.033" v="1813" actId="9405"/>
          <ac:inkMkLst>
            <pc:docMk/>
            <pc:sldMk cId="2691290900" sldId="355"/>
            <ac:inkMk id="101" creationId="{36C5433B-0238-64E1-0316-51D2E6606F12}"/>
          </ac:inkMkLst>
        </pc:inkChg>
        <pc:inkChg chg="add del">
          <ac:chgData name="Kenan Tabinas" userId="aff20947-de81-4ceb-92a7-6c01f7647d35" providerId="ADAL" clId="{D8D575E3-08AA-4D39-BCCB-1E4F101C9B60}" dt="2025-06-12T12:18:13.176" v="1811" actId="9405"/>
          <ac:inkMkLst>
            <pc:docMk/>
            <pc:sldMk cId="2691290900" sldId="355"/>
            <ac:inkMk id="102" creationId="{823C9A3A-8235-D335-634B-0A14D489952A}"/>
          </ac:inkMkLst>
        </pc:inkChg>
        <pc:inkChg chg="add del mod">
          <ac:chgData name="Kenan Tabinas" userId="aff20947-de81-4ceb-92a7-6c01f7647d35" providerId="ADAL" clId="{D8D575E3-08AA-4D39-BCCB-1E4F101C9B60}" dt="2025-06-12T12:18:35.928" v="1858" actId="9405"/>
          <ac:inkMkLst>
            <pc:docMk/>
            <pc:sldMk cId="2691290900" sldId="355"/>
            <ac:inkMk id="104" creationId="{6B943B0A-D748-6931-C5D9-FA7C9613016A}"/>
          </ac:inkMkLst>
        </pc:inkChg>
        <pc:inkChg chg="add del mod">
          <ac:chgData name="Kenan Tabinas" userId="aff20947-de81-4ceb-92a7-6c01f7647d35" providerId="ADAL" clId="{D8D575E3-08AA-4D39-BCCB-1E4F101C9B60}" dt="2025-06-12T12:18:34.114" v="1857"/>
          <ac:inkMkLst>
            <pc:docMk/>
            <pc:sldMk cId="2691290900" sldId="355"/>
            <ac:inkMk id="105" creationId="{EFD83EC5-F30D-C054-41D6-FADA4C53AE3E}"/>
          </ac:inkMkLst>
        </pc:inkChg>
        <pc:inkChg chg="add del mod">
          <ac:chgData name="Kenan Tabinas" userId="aff20947-de81-4ceb-92a7-6c01f7647d35" providerId="ADAL" clId="{D8D575E3-08AA-4D39-BCCB-1E4F101C9B60}" dt="2025-06-12T12:18:33.370" v="1855"/>
          <ac:inkMkLst>
            <pc:docMk/>
            <pc:sldMk cId="2691290900" sldId="355"/>
            <ac:inkMk id="107" creationId="{1717715C-1F99-FD5B-4566-4B2FF0D72296}"/>
          </ac:inkMkLst>
        </pc:inkChg>
        <pc:inkChg chg="add del mod">
          <ac:chgData name="Kenan Tabinas" userId="aff20947-de81-4ceb-92a7-6c01f7647d35" providerId="ADAL" clId="{D8D575E3-08AA-4D39-BCCB-1E4F101C9B60}" dt="2025-06-12T12:18:33.077" v="1853"/>
          <ac:inkMkLst>
            <pc:docMk/>
            <pc:sldMk cId="2691290900" sldId="355"/>
            <ac:inkMk id="109" creationId="{3EB21233-45DC-357F-729E-DF411B44E39D}"/>
          </ac:inkMkLst>
        </pc:inkChg>
        <pc:inkChg chg="add del">
          <ac:chgData name="Kenan Tabinas" userId="aff20947-de81-4ceb-92a7-6c01f7647d35" providerId="ADAL" clId="{D8D575E3-08AA-4D39-BCCB-1E4F101C9B60}" dt="2025-06-12T12:18:32.860" v="1850" actId="9405"/>
          <ac:inkMkLst>
            <pc:docMk/>
            <pc:sldMk cId="2691290900" sldId="355"/>
            <ac:inkMk id="111" creationId="{5183BFDC-5063-FD08-E590-E7F98D482E5E}"/>
          </ac:inkMkLst>
        </pc:inkChg>
        <pc:inkChg chg="add del mod">
          <ac:chgData name="Kenan Tabinas" userId="aff20947-de81-4ceb-92a7-6c01f7647d35" providerId="ADAL" clId="{D8D575E3-08AA-4D39-BCCB-1E4F101C9B60}" dt="2025-06-12T12:18:32.655" v="1849" actId="9405"/>
          <ac:inkMkLst>
            <pc:docMk/>
            <pc:sldMk cId="2691290900" sldId="355"/>
            <ac:inkMk id="113" creationId="{0D38CDE9-6F51-23A3-B43A-FAF738B92B23}"/>
          </ac:inkMkLst>
        </pc:inkChg>
        <pc:inkChg chg="add del mod">
          <ac:chgData name="Kenan Tabinas" userId="aff20947-de81-4ceb-92a7-6c01f7647d35" providerId="ADAL" clId="{D8D575E3-08AA-4D39-BCCB-1E4F101C9B60}" dt="2025-06-12T12:18:32.474" v="1848" actId="9405"/>
          <ac:inkMkLst>
            <pc:docMk/>
            <pc:sldMk cId="2691290900" sldId="355"/>
            <ac:inkMk id="114" creationId="{C514C96A-E82C-622C-8114-282E1C5ABAAD}"/>
          </ac:inkMkLst>
        </pc:inkChg>
        <pc:inkChg chg="add del">
          <ac:chgData name="Kenan Tabinas" userId="aff20947-de81-4ceb-92a7-6c01f7647d35" providerId="ADAL" clId="{D8D575E3-08AA-4D39-BCCB-1E4F101C9B60}" dt="2025-06-12T12:18:32.331" v="1846" actId="9405"/>
          <ac:inkMkLst>
            <pc:docMk/>
            <pc:sldMk cId="2691290900" sldId="355"/>
            <ac:inkMk id="115" creationId="{EC5FE83E-6C5A-F93F-51D4-BB7E5FCD4D85}"/>
          </ac:inkMkLst>
        </pc:inkChg>
        <pc:inkChg chg="add del">
          <ac:chgData name="Kenan Tabinas" userId="aff20947-de81-4ceb-92a7-6c01f7647d35" providerId="ADAL" clId="{D8D575E3-08AA-4D39-BCCB-1E4F101C9B60}" dt="2025-06-12T12:18:32.158" v="1845" actId="9405"/>
          <ac:inkMkLst>
            <pc:docMk/>
            <pc:sldMk cId="2691290900" sldId="355"/>
            <ac:inkMk id="117" creationId="{2EB2218A-049E-3A4E-09B4-DCC491EE5290}"/>
          </ac:inkMkLst>
        </pc:inkChg>
        <pc:inkChg chg="add del">
          <ac:chgData name="Kenan Tabinas" userId="aff20947-de81-4ceb-92a7-6c01f7647d35" providerId="ADAL" clId="{D8D575E3-08AA-4D39-BCCB-1E4F101C9B60}" dt="2025-06-12T12:18:32.017" v="1844" actId="9405"/>
          <ac:inkMkLst>
            <pc:docMk/>
            <pc:sldMk cId="2691290900" sldId="355"/>
            <ac:inkMk id="118" creationId="{9A36E9FC-17A4-98BD-9885-1DCC13AD5D2A}"/>
          </ac:inkMkLst>
        </pc:inkChg>
        <pc:inkChg chg="add del mod">
          <ac:chgData name="Kenan Tabinas" userId="aff20947-de81-4ceb-92a7-6c01f7647d35" providerId="ADAL" clId="{D8D575E3-08AA-4D39-BCCB-1E4F101C9B60}" dt="2025-06-12T12:18:31.852" v="1843" actId="9405"/>
          <ac:inkMkLst>
            <pc:docMk/>
            <pc:sldMk cId="2691290900" sldId="355"/>
            <ac:inkMk id="119" creationId="{64A6C166-2322-0E25-826F-7D8ECC9B9ADA}"/>
          </ac:inkMkLst>
        </pc:inkChg>
        <pc:inkChg chg="add del">
          <ac:chgData name="Kenan Tabinas" userId="aff20947-de81-4ceb-92a7-6c01f7647d35" providerId="ADAL" clId="{D8D575E3-08AA-4D39-BCCB-1E4F101C9B60}" dt="2025-06-12T12:18:31.725" v="1841" actId="9405"/>
          <ac:inkMkLst>
            <pc:docMk/>
            <pc:sldMk cId="2691290900" sldId="355"/>
            <ac:inkMk id="120" creationId="{0FC19FD8-F805-65F5-31E5-B939B29078B4}"/>
          </ac:inkMkLst>
        </pc:inkChg>
        <pc:inkChg chg="add del mod">
          <ac:chgData name="Kenan Tabinas" userId="aff20947-de81-4ceb-92a7-6c01f7647d35" providerId="ADAL" clId="{D8D575E3-08AA-4D39-BCCB-1E4F101C9B60}" dt="2025-06-12T12:22:21.472" v="1954" actId="478"/>
          <ac:inkMkLst>
            <pc:docMk/>
            <pc:sldMk cId="2691290900" sldId="355"/>
            <ac:inkMk id="122" creationId="{DB4F732B-4364-7E44-DF57-B4D012406FFF}"/>
          </ac:inkMkLst>
        </pc:inkChg>
        <pc:inkChg chg="add del mod">
          <ac:chgData name="Kenan Tabinas" userId="aff20947-de81-4ceb-92a7-6c01f7647d35" providerId="ADAL" clId="{D8D575E3-08AA-4D39-BCCB-1E4F101C9B60}" dt="2025-06-12T12:18:38.977" v="1863"/>
          <ac:inkMkLst>
            <pc:docMk/>
            <pc:sldMk cId="2691290900" sldId="355"/>
            <ac:inkMk id="123" creationId="{21E158C6-26A4-5DB3-06F9-47221E1CCD01}"/>
          </ac:inkMkLst>
        </pc:inkChg>
        <pc:inkChg chg="add del mod">
          <ac:chgData name="Kenan Tabinas" userId="aff20947-de81-4ceb-92a7-6c01f7647d35" providerId="ADAL" clId="{D8D575E3-08AA-4D39-BCCB-1E4F101C9B60}" dt="2025-06-12T12:19:44.216" v="1932"/>
          <ac:inkMkLst>
            <pc:docMk/>
            <pc:sldMk cId="2691290900" sldId="355"/>
            <ac:inkMk id="125" creationId="{1A1D0374-3F58-0087-E365-76D3B8A9E878}"/>
          </ac:inkMkLst>
        </pc:inkChg>
        <pc:inkChg chg="add del">
          <ac:chgData name="Kenan Tabinas" userId="aff20947-de81-4ceb-92a7-6c01f7647d35" providerId="ADAL" clId="{D8D575E3-08AA-4D39-BCCB-1E4F101C9B60}" dt="2025-06-12T12:22:21.472" v="1954" actId="478"/>
          <ac:inkMkLst>
            <pc:docMk/>
            <pc:sldMk cId="2691290900" sldId="355"/>
            <ac:inkMk id="126" creationId="{B50321E8-E469-781A-5DED-35A147E36FC1}"/>
          </ac:inkMkLst>
        </pc:inkChg>
        <pc:inkChg chg="add del">
          <ac:chgData name="Kenan Tabinas" userId="aff20947-de81-4ceb-92a7-6c01f7647d35" providerId="ADAL" clId="{D8D575E3-08AA-4D39-BCCB-1E4F101C9B60}" dt="2025-06-12T12:18:45.245" v="1868" actId="9405"/>
          <ac:inkMkLst>
            <pc:docMk/>
            <pc:sldMk cId="2691290900" sldId="355"/>
            <ac:inkMk id="128" creationId="{E8F99416-49E5-6F0B-F686-7E8B91D159E3}"/>
          </ac:inkMkLst>
        </pc:inkChg>
        <pc:inkChg chg="add mod">
          <ac:chgData name="Kenan Tabinas" userId="aff20947-de81-4ceb-92a7-6c01f7647d35" providerId="ADAL" clId="{D8D575E3-08AA-4D39-BCCB-1E4F101C9B60}" dt="2025-06-12T12:19:21.055" v="1919"/>
          <ac:inkMkLst>
            <pc:docMk/>
            <pc:sldMk cId="2691290900" sldId="355"/>
            <ac:inkMk id="129" creationId="{701E906D-546C-1477-5AC0-1AE93EFAE472}"/>
          </ac:inkMkLst>
        </pc:inkChg>
        <pc:inkChg chg="add">
          <ac:chgData name="Kenan Tabinas" userId="aff20947-de81-4ceb-92a7-6c01f7647d35" providerId="ADAL" clId="{D8D575E3-08AA-4D39-BCCB-1E4F101C9B60}" dt="2025-06-12T12:18:47.613" v="1870" actId="9405"/>
          <ac:inkMkLst>
            <pc:docMk/>
            <pc:sldMk cId="2691290900" sldId="355"/>
            <ac:inkMk id="130" creationId="{315A35C6-12A9-9B7D-99EC-02DC17FB0F57}"/>
          </ac:inkMkLst>
        </pc:inkChg>
        <pc:inkChg chg="add">
          <ac:chgData name="Kenan Tabinas" userId="aff20947-de81-4ceb-92a7-6c01f7647d35" providerId="ADAL" clId="{D8D575E3-08AA-4D39-BCCB-1E4F101C9B60}" dt="2025-06-12T12:18:48.687" v="1872" actId="9405"/>
          <ac:inkMkLst>
            <pc:docMk/>
            <pc:sldMk cId="2691290900" sldId="355"/>
            <ac:inkMk id="132" creationId="{14770E6B-337D-831E-DF67-161781007B1F}"/>
          </ac:inkMkLst>
        </pc:inkChg>
        <pc:inkChg chg="add mod">
          <ac:chgData name="Kenan Tabinas" userId="aff20947-de81-4ceb-92a7-6c01f7647d35" providerId="ADAL" clId="{D8D575E3-08AA-4D39-BCCB-1E4F101C9B60}" dt="2025-06-12T12:19:17.485" v="1914"/>
          <ac:inkMkLst>
            <pc:docMk/>
            <pc:sldMk cId="2691290900" sldId="355"/>
            <ac:inkMk id="134" creationId="{C7118529-E9AD-DD7C-996E-88AB8EB94064}"/>
          </ac:inkMkLst>
        </pc:inkChg>
        <pc:inkChg chg="add mod">
          <ac:chgData name="Kenan Tabinas" userId="aff20947-de81-4ceb-92a7-6c01f7647d35" providerId="ADAL" clId="{D8D575E3-08AA-4D39-BCCB-1E4F101C9B60}" dt="2025-06-12T12:19:17.483" v="1908"/>
          <ac:inkMkLst>
            <pc:docMk/>
            <pc:sldMk cId="2691290900" sldId="355"/>
            <ac:inkMk id="135" creationId="{13FD74F7-B6E6-202F-08C7-878E17DF02EE}"/>
          </ac:inkMkLst>
        </pc:inkChg>
        <pc:inkChg chg="add mod">
          <ac:chgData name="Kenan Tabinas" userId="aff20947-de81-4ceb-92a7-6c01f7647d35" providerId="ADAL" clId="{D8D575E3-08AA-4D39-BCCB-1E4F101C9B60}" dt="2025-06-12T12:19:23.187" v="1924"/>
          <ac:inkMkLst>
            <pc:docMk/>
            <pc:sldMk cId="2691290900" sldId="355"/>
            <ac:inkMk id="136" creationId="{E1F9AD5E-A329-E921-1521-74DEFBD90772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38" creationId="{0B2333F1-E52F-E2FA-6980-704B7DBBBB63}"/>
          </ac:inkMkLst>
        </pc:inkChg>
        <pc:inkChg chg="add mod">
          <ac:chgData name="Kenan Tabinas" userId="aff20947-de81-4ceb-92a7-6c01f7647d35" providerId="ADAL" clId="{D8D575E3-08AA-4D39-BCCB-1E4F101C9B60}" dt="2025-06-12T12:18:56.690" v="1881"/>
          <ac:inkMkLst>
            <pc:docMk/>
            <pc:sldMk cId="2691290900" sldId="355"/>
            <ac:inkMk id="140" creationId="{9C25F047-2B0C-01E2-4B17-3E95EBA5BE1F}"/>
          </ac:inkMkLst>
        </pc:inkChg>
        <pc:inkChg chg="add del mod">
          <ac:chgData name="Kenan Tabinas" userId="aff20947-de81-4ceb-92a7-6c01f7647d35" providerId="ADAL" clId="{D8D575E3-08AA-4D39-BCCB-1E4F101C9B60}" dt="2025-06-12T12:19:00.559" v="1887" actId="9405"/>
          <ac:inkMkLst>
            <pc:docMk/>
            <pc:sldMk cId="2691290900" sldId="355"/>
            <ac:inkMk id="142" creationId="{F7CC010E-95CA-546C-AA3A-C47CEDB37F88}"/>
          </ac:inkMkLst>
        </pc:inkChg>
        <pc:inkChg chg="add del mod">
          <ac:chgData name="Kenan Tabinas" userId="aff20947-de81-4ceb-92a7-6c01f7647d35" providerId="ADAL" clId="{D8D575E3-08AA-4D39-BCCB-1E4F101C9B60}" dt="2025-06-12T12:19:00.192" v="1886"/>
          <ac:inkMkLst>
            <pc:docMk/>
            <pc:sldMk cId="2691290900" sldId="355"/>
            <ac:inkMk id="143" creationId="{CB4B5743-C56A-7DE9-C2A1-5F80FC5009F1}"/>
          </ac:inkMkLst>
        </pc:inkChg>
        <pc:inkChg chg="add">
          <ac:chgData name="Kenan Tabinas" userId="aff20947-de81-4ceb-92a7-6c01f7647d35" providerId="ADAL" clId="{D8D575E3-08AA-4D39-BCCB-1E4F101C9B60}" dt="2025-06-12T12:19:01.686" v="1888" actId="9405"/>
          <ac:inkMkLst>
            <pc:docMk/>
            <pc:sldMk cId="2691290900" sldId="355"/>
            <ac:inkMk id="145" creationId="{C11AC163-15D6-DFF2-BD9E-1E1E49A92E9D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146" creationId="{C26FE29E-2D0A-953D-1737-3D9ECE9216F6}"/>
          </ac:inkMkLst>
        </pc:inkChg>
        <pc:inkChg chg="add">
          <ac:chgData name="Kenan Tabinas" userId="aff20947-de81-4ceb-92a7-6c01f7647d35" providerId="ADAL" clId="{D8D575E3-08AA-4D39-BCCB-1E4F101C9B60}" dt="2025-06-12T12:19:02.823" v="1890" actId="9405"/>
          <ac:inkMkLst>
            <pc:docMk/>
            <pc:sldMk cId="2691290900" sldId="355"/>
            <ac:inkMk id="147" creationId="{F3E4087B-6C72-85BD-A460-22B8FEEB293F}"/>
          </ac:inkMkLst>
        </pc:inkChg>
        <pc:inkChg chg="add del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148" creationId="{7E5579A4-BDBE-6BCF-E042-21B1E64C872A}"/>
          </ac:inkMkLst>
        </pc:inkChg>
        <pc:inkChg chg="add del mod">
          <ac:chgData name="Kenan Tabinas" userId="aff20947-de81-4ceb-92a7-6c01f7647d35" providerId="ADAL" clId="{D8D575E3-08AA-4D39-BCCB-1E4F101C9B60}" dt="2025-06-12T12:19:17.484" v="1909"/>
          <ac:inkMkLst>
            <pc:docMk/>
            <pc:sldMk cId="2691290900" sldId="355"/>
            <ac:inkMk id="149" creationId="{B2C86D0A-E6A0-BD9C-AD61-998E39E94A2E}"/>
          </ac:inkMkLst>
        </pc:inkChg>
        <pc:inkChg chg="add">
          <ac:chgData name="Kenan Tabinas" userId="aff20947-de81-4ceb-92a7-6c01f7647d35" providerId="ADAL" clId="{D8D575E3-08AA-4D39-BCCB-1E4F101C9B60}" dt="2025-06-12T12:19:03.896" v="1893" actId="9405"/>
          <ac:inkMkLst>
            <pc:docMk/>
            <pc:sldMk cId="2691290900" sldId="355"/>
            <ac:inkMk id="150" creationId="{55BFA5B6-AC19-1084-EA2F-C8FD8DC36D96}"/>
          </ac:inkMkLst>
        </pc:inkChg>
        <pc:inkChg chg="add del mod">
          <ac:chgData name="Kenan Tabinas" userId="aff20947-de81-4ceb-92a7-6c01f7647d35" providerId="ADAL" clId="{D8D575E3-08AA-4D39-BCCB-1E4F101C9B60}" dt="2025-06-12T12:19:17.484" v="1912"/>
          <ac:inkMkLst>
            <pc:docMk/>
            <pc:sldMk cId="2691290900" sldId="355"/>
            <ac:inkMk id="151" creationId="{03C7B298-CAD1-EC21-DF4F-D877DE52BE4A}"/>
          </ac:inkMkLst>
        </pc:inkChg>
        <pc:inkChg chg="add">
          <ac:chgData name="Kenan Tabinas" userId="aff20947-de81-4ceb-92a7-6c01f7647d35" providerId="ADAL" clId="{D8D575E3-08AA-4D39-BCCB-1E4F101C9B60}" dt="2025-06-12T12:19:04.737" v="1895" actId="9405"/>
          <ac:inkMkLst>
            <pc:docMk/>
            <pc:sldMk cId="2691290900" sldId="355"/>
            <ac:inkMk id="152" creationId="{AB576FF2-0D68-523E-4D79-81E21A241E72}"/>
          </ac:inkMkLst>
        </pc:inkChg>
        <pc:inkChg chg="add del mod">
          <ac:chgData name="Kenan Tabinas" userId="aff20947-de81-4ceb-92a7-6c01f7647d35" providerId="ADAL" clId="{D8D575E3-08AA-4D39-BCCB-1E4F101C9B60}" dt="2025-06-12T12:19:17.484" v="1910"/>
          <ac:inkMkLst>
            <pc:docMk/>
            <pc:sldMk cId="2691290900" sldId="355"/>
            <ac:inkMk id="153" creationId="{DD2B14F9-861E-0720-E277-B39B2312BCED}"/>
          </ac:inkMkLst>
        </pc:inkChg>
        <pc:inkChg chg="add">
          <ac:chgData name="Kenan Tabinas" userId="aff20947-de81-4ceb-92a7-6c01f7647d35" providerId="ADAL" clId="{D8D575E3-08AA-4D39-BCCB-1E4F101C9B60}" dt="2025-06-12T12:19:05.595" v="1897" actId="9405"/>
          <ac:inkMkLst>
            <pc:docMk/>
            <pc:sldMk cId="2691290900" sldId="355"/>
            <ac:inkMk id="154" creationId="{0FE430A4-9618-3F97-F6D5-3639CF8AC55A}"/>
          </ac:inkMkLst>
        </pc:inkChg>
        <pc:inkChg chg="add del mod">
          <ac:chgData name="Kenan Tabinas" userId="aff20947-de81-4ceb-92a7-6c01f7647d35" providerId="ADAL" clId="{D8D575E3-08AA-4D39-BCCB-1E4F101C9B60}" dt="2025-06-12T12:19:17.485" v="1914"/>
          <ac:inkMkLst>
            <pc:docMk/>
            <pc:sldMk cId="2691290900" sldId="355"/>
            <ac:inkMk id="155" creationId="{D1E589C8-0915-EC3B-F475-35CB8F294AE4}"/>
          </ac:inkMkLst>
        </pc:inkChg>
        <pc:inkChg chg="add">
          <ac:chgData name="Kenan Tabinas" userId="aff20947-de81-4ceb-92a7-6c01f7647d35" providerId="ADAL" clId="{D8D575E3-08AA-4D39-BCCB-1E4F101C9B60}" dt="2025-06-12T12:19:06.140" v="1899" actId="9405"/>
          <ac:inkMkLst>
            <pc:docMk/>
            <pc:sldMk cId="2691290900" sldId="355"/>
            <ac:inkMk id="156" creationId="{DD413469-D2B9-3A03-19F4-561DB0B0D3C0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158" creationId="{9A4D9CB5-1C6B-AA15-9F11-D652883E68FA}"/>
          </ac:inkMkLst>
        </pc:inkChg>
        <pc:inkChg chg="add mod">
          <ac:chgData name="Kenan Tabinas" userId="aff20947-de81-4ceb-92a7-6c01f7647d35" providerId="ADAL" clId="{D8D575E3-08AA-4D39-BCCB-1E4F101C9B60}" dt="2025-06-12T12:19:17.483" v="1908"/>
          <ac:inkMkLst>
            <pc:docMk/>
            <pc:sldMk cId="2691290900" sldId="355"/>
            <ac:inkMk id="159" creationId="{0EA0C4B8-F49B-DF88-FC11-DF63B575C713}"/>
          </ac:inkMkLst>
        </pc:inkChg>
        <pc:inkChg chg="add mod">
          <ac:chgData name="Kenan Tabinas" userId="aff20947-de81-4ceb-92a7-6c01f7647d35" providerId="ADAL" clId="{D8D575E3-08AA-4D39-BCCB-1E4F101C9B60}" dt="2025-06-12T12:19:17.485" v="1915"/>
          <ac:inkMkLst>
            <pc:docMk/>
            <pc:sldMk cId="2691290900" sldId="355"/>
            <ac:inkMk id="161" creationId="{4299D511-F330-43C5-9D9D-F7CA3105ACF9}"/>
          </ac:inkMkLst>
        </pc:inkChg>
        <pc:inkChg chg="add">
          <ac:chgData name="Kenan Tabinas" userId="aff20947-de81-4ceb-92a7-6c01f7647d35" providerId="ADAL" clId="{D8D575E3-08AA-4D39-BCCB-1E4F101C9B60}" dt="2025-06-12T12:19:19.588" v="1916" actId="9405"/>
          <ac:inkMkLst>
            <pc:docMk/>
            <pc:sldMk cId="2691290900" sldId="355"/>
            <ac:inkMk id="163" creationId="{E071A1FC-3936-22EC-0FE3-0A15FB4D32D2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64" creationId="{2A5CAB4C-C4FC-7A85-9680-1D11D024B733}"/>
          </ac:inkMkLst>
        </pc:inkChg>
        <pc:inkChg chg="add mod">
          <ac:chgData name="Kenan Tabinas" userId="aff20947-de81-4ceb-92a7-6c01f7647d35" providerId="ADAL" clId="{D8D575E3-08AA-4D39-BCCB-1E4F101C9B60}" dt="2025-06-12T12:19:21.055" v="1919"/>
          <ac:inkMkLst>
            <pc:docMk/>
            <pc:sldMk cId="2691290900" sldId="355"/>
            <ac:inkMk id="165" creationId="{1B8F4BD5-D530-F384-A405-253A55B7FF0B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67" creationId="{E6AE5F45-1E4A-B032-472F-32E4C695C949}"/>
          </ac:inkMkLst>
        </pc:inkChg>
        <pc:inkChg chg="add">
          <ac:chgData name="Kenan Tabinas" userId="aff20947-de81-4ceb-92a7-6c01f7647d35" providerId="ADAL" clId="{D8D575E3-08AA-4D39-BCCB-1E4F101C9B60}" dt="2025-06-12T12:19:21.614" v="1921" actId="9405"/>
          <ac:inkMkLst>
            <pc:docMk/>
            <pc:sldMk cId="2691290900" sldId="355"/>
            <ac:inkMk id="168" creationId="{28CCAFC4-1A7E-CF45-4348-6923E48735F2}"/>
          </ac:inkMkLst>
        </pc:inkChg>
        <pc:inkChg chg="add">
          <ac:chgData name="Kenan Tabinas" userId="aff20947-de81-4ceb-92a7-6c01f7647d35" providerId="ADAL" clId="{D8D575E3-08AA-4D39-BCCB-1E4F101C9B60}" dt="2025-06-12T12:19:21.913" v="1922" actId="9405"/>
          <ac:inkMkLst>
            <pc:docMk/>
            <pc:sldMk cId="2691290900" sldId="355"/>
            <ac:inkMk id="169" creationId="{C25A4B04-A796-3AD5-5873-9D06EC8FA8B9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70" creationId="{0A32A0AA-2027-788F-C777-00D19FC38FA5}"/>
          </ac:inkMkLst>
        </pc:inkChg>
        <pc:inkChg chg="add">
          <ac:chgData name="Kenan Tabinas" userId="aff20947-de81-4ceb-92a7-6c01f7647d35" providerId="ADAL" clId="{D8D575E3-08AA-4D39-BCCB-1E4F101C9B60}" dt="2025-06-12T12:19:23.311" v="1925" actId="9405"/>
          <ac:inkMkLst>
            <pc:docMk/>
            <pc:sldMk cId="2691290900" sldId="355"/>
            <ac:inkMk id="172" creationId="{98285156-5F81-6179-BFB0-D856E4085E69}"/>
          </ac:inkMkLst>
        </pc:inkChg>
        <pc:inkChg chg="add">
          <ac:chgData name="Kenan Tabinas" userId="aff20947-de81-4ceb-92a7-6c01f7647d35" providerId="ADAL" clId="{D8D575E3-08AA-4D39-BCCB-1E4F101C9B60}" dt="2025-06-12T12:19:23.609" v="1926" actId="9405"/>
          <ac:inkMkLst>
            <pc:docMk/>
            <pc:sldMk cId="2691290900" sldId="355"/>
            <ac:inkMk id="173" creationId="{1EFA9CF3-AF54-CF61-F2C2-A3B51F631FE4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74" creationId="{255CCD02-EB57-4309-0E64-E84ADFA4B675}"/>
          </ac:inkMkLst>
        </pc:inkChg>
        <pc:inkChg chg="add">
          <ac:chgData name="Kenan Tabinas" userId="aff20947-de81-4ceb-92a7-6c01f7647d35" providerId="ADAL" clId="{D8D575E3-08AA-4D39-BCCB-1E4F101C9B60}" dt="2025-06-12T12:19:24.270" v="1928" actId="9405"/>
          <ac:inkMkLst>
            <pc:docMk/>
            <pc:sldMk cId="2691290900" sldId="355"/>
            <ac:inkMk id="175" creationId="{AE82FF48-783D-9379-D341-0C8B7D3C5A2D}"/>
          </ac:inkMkLst>
        </pc:inkChg>
        <pc:inkChg chg="add del mod">
          <ac:chgData name="Kenan Tabinas" userId="aff20947-de81-4ceb-92a7-6c01f7647d35" providerId="ADAL" clId="{D8D575E3-08AA-4D39-BCCB-1E4F101C9B60}" dt="2025-06-12T12:22:21.472" v="1954" actId="478"/>
          <ac:inkMkLst>
            <pc:docMk/>
            <pc:sldMk cId="2691290900" sldId="355"/>
            <ac:inkMk id="177" creationId="{A8801E72-4CFE-7BBE-AD63-D8D6635D98A3}"/>
          </ac:inkMkLst>
        </pc:inkChg>
        <pc:inkChg chg="add">
          <ac:chgData name="Kenan Tabinas" userId="aff20947-de81-4ceb-92a7-6c01f7647d35" providerId="ADAL" clId="{D8D575E3-08AA-4D39-BCCB-1E4F101C9B60}" dt="2025-06-12T12:19:46.107" v="1933" actId="9405"/>
          <ac:inkMkLst>
            <pc:docMk/>
            <pc:sldMk cId="2691290900" sldId="355"/>
            <ac:inkMk id="179" creationId="{0C562B31-56AA-AB05-82CF-617ADDFACA3D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80" creationId="{DEE38665-EB0B-3114-C125-C5D8D0062508}"/>
          </ac:inkMkLst>
        </pc:inkChg>
        <pc:inkChg chg="add mod">
          <ac:chgData name="Kenan Tabinas" userId="aff20947-de81-4ceb-92a7-6c01f7647d35" providerId="ADAL" clId="{D8D575E3-08AA-4D39-BCCB-1E4F101C9B60}" dt="2025-06-12T12:19:48.065" v="1936"/>
          <ac:inkMkLst>
            <pc:docMk/>
            <pc:sldMk cId="2691290900" sldId="355"/>
            <ac:inkMk id="181" creationId="{F13B8356-30EF-BF8B-5F8A-44C573FE38E8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3" creationId="{86376BD6-36C4-D370-3AFD-E5601D307231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4" creationId="{066A452D-A37D-822C-0C80-88D56F017E6C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5" creationId="{083C13D3-EB52-32F0-5600-B3ED2388FE29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6" creationId="{E862A359-FE9F-C27B-35FC-2A0BC9974A75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7" creationId="{FC702023-595D-4231-BD12-EB47FF23045E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8" creationId="{5F577FAC-C888-769C-6518-A6F9D6E51FCB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89" creationId="{F3F88BE3-2DC2-CDF2-5ECF-034D5BC75798}"/>
          </ac:inkMkLst>
        </pc:inkChg>
        <pc:inkChg chg="add mod">
          <ac:chgData name="Kenan Tabinas" userId="aff20947-de81-4ceb-92a7-6c01f7647d35" providerId="ADAL" clId="{D8D575E3-08AA-4D39-BCCB-1E4F101C9B60}" dt="2025-06-12T12:20:23.994" v="1945"/>
          <ac:inkMkLst>
            <pc:docMk/>
            <pc:sldMk cId="2691290900" sldId="355"/>
            <ac:inkMk id="190" creationId="{72C10E7D-6193-C0E6-7FDA-DB18926DC4C1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92" creationId="{ABDA7590-45DB-9787-9688-C51F7DCBFCD2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93" creationId="{1748DE34-9AC9-23D1-6E68-9C87CF2C6127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194" creationId="{F535EA57-7204-4B11-CEC9-BCEA58C35C70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95" creationId="{DC9B2106-4DE2-6DCC-7478-82B6CF8F56E5}"/>
          </ac:inkMkLst>
        </pc:inkChg>
        <pc:inkChg chg="add mod">
          <ac:chgData name="Kenan Tabinas" userId="aff20947-de81-4ceb-92a7-6c01f7647d35" providerId="ADAL" clId="{D8D575E3-08AA-4D39-BCCB-1E4F101C9B60}" dt="2025-06-12T12:34:46.456" v="2332" actId="1076"/>
          <ac:inkMkLst>
            <pc:docMk/>
            <pc:sldMk cId="2691290900" sldId="355"/>
            <ac:inkMk id="196" creationId="{D8A8A854-D823-4550-F791-18F60703D5EE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198" creationId="{C35F9E12-B4AC-B974-2579-1E45151FA42D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199" creationId="{A97B180E-5CD8-FC18-43BF-CD4706AF45D2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201" creationId="{EB8F93D9-91F9-A602-4ACA-F98ED4B68CE2}"/>
          </ac:inkMkLst>
        </pc:inkChg>
        <pc:inkChg chg="add mod">
          <ac:chgData name="Kenan Tabinas" userId="aff20947-de81-4ceb-92a7-6c01f7647d35" providerId="ADAL" clId="{D8D575E3-08AA-4D39-BCCB-1E4F101C9B60}" dt="2025-06-12T12:34:35.136" v="2329" actId="1076"/>
          <ac:inkMkLst>
            <pc:docMk/>
            <pc:sldMk cId="2691290900" sldId="355"/>
            <ac:inkMk id="202" creationId="{4003F389-2DB2-D026-585F-0886F0D6F224}"/>
          </ac:inkMkLst>
        </pc:inkChg>
        <pc:inkChg chg="add mod">
          <ac:chgData name="Kenan Tabinas" userId="aff20947-de81-4ceb-92a7-6c01f7647d35" providerId="ADAL" clId="{D8D575E3-08AA-4D39-BCCB-1E4F101C9B60}" dt="2025-06-12T12:34:56.242" v="2334"/>
          <ac:inkMkLst>
            <pc:docMk/>
            <pc:sldMk cId="2691290900" sldId="355"/>
            <ac:inkMk id="203" creationId="{D2737FA9-2F20-6D95-DF5A-04C2E1042957}"/>
          </ac:inkMkLst>
        </pc:inkChg>
        <pc:inkChg chg="add mod">
          <ac:chgData name="Kenan Tabinas" userId="aff20947-de81-4ceb-92a7-6c01f7647d35" providerId="ADAL" clId="{D8D575E3-08AA-4D39-BCCB-1E4F101C9B60}" dt="2025-06-12T12:34:56.242" v="2334"/>
          <ac:inkMkLst>
            <pc:docMk/>
            <pc:sldMk cId="2691290900" sldId="355"/>
            <ac:inkMk id="205" creationId="{60F2D369-F416-D72A-E51E-D58563EAD5F4}"/>
          </ac:inkMkLst>
        </pc:inkChg>
        <pc:inkChg chg="add del mod">
          <ac:chgData name="Kenan Tabinas" userId="aff20947-de81-4ceb-92a7-6c01f7647d35" providerId="ADAL" clId="{D8D575E3-08AA-4D39-BCCB-1E4F101C9B60}" dt="2025-06-12T12:34:56.242" v="2334"/>
          <ac:inkMkLst>
            <pc:docMk/>
            <pc:sldMk cId="2691290900" sldId="355"/>
            <ac:inkMk id="206" creationId="{6E3080E8-5DF8-F08F-F1B5-C6FCB523896D}"/>
          </ac:inkMkLst>
        </pc:inkChg>
        <pc:inkChg chg="add">
          <ac:chgData name="Kenan Tabinas" userId="aff20947-de81-4ceb-92a7-6c01f7647d35" providerId="ADAL" clId="{D8D575E3-08AA-4D39-BCCB-1E4F101C9B60}" dt="2025-06-12T12:34:57.915" v="2335" actId="9405"/>
          <ac:inkMkLst>
            <pc:docMk/>
            <pc:sldMk cId="2691290900" sldId="355"/>
            <ac:inkMk id="208" creationId="{F02437C2-8BBF-C535-019C-C8E04791BD34}"/>
          </ac:inkMkLst>
        </pc:inkChg>
      </pc:sldChg>
      <pc:sldChg chg="addSp delSp modSp add del mod">
        <pc:chgData name="Kenan Tabinas" userId="aff20947-de81-4ceb-92a7-6c01f7647d35" providerId="ADAL" clId="{D8D575E3-08AA-4D39-BCCB-1E4F101C9B60}" dt="2025-06-12T12:36:48.291" v="2356" actId="47"/>
        <pc:sldMkLst>
          <pc:docMk/>
          <pc:sldMk cId="1548096339" sldId="356"/>
        </pc:sldMkLst>
        <pc:spChg chg="mod">
          <ac:chgData name="Kenan Tabinas" userId="aff20947-de81-4ceb-92a7-6c01f7647d35" providerId="ADAL" clId="{D8D575E3-08AA-4D39-BCCB-1E4F101C9B60}" dt="2025-06-12T11:56:36.359" v="1157" actId="20577"/>
          <ac:spMkLst>
            <pc:docMk/>
            <pc:sldMk cId="1548096339" sldId="356"/>
            <ac:spMk id="2" creationId="{3398BB6C-030A-FE5E-7624-D8A5A2A82F7D}"/>
          </ac:spMkLst>
        </pc:s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15" creationId="{90FA3429-1EE7-FA7B-78E7-F32DB6EEAFFE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26" creationId="{3EFC2AF7-22A6-60E9-FAFE-BC83939E6485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41" creationId="{2B1336A5-ED91-4113-83A6-728F8184FC84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45" creationId="{91D95A01-80EF-0F0E-B4F5-E50690D3780D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53" creationId="{96FF90E5-2F7F-7B07-8C49-648C272969D2}"/>
          </ac:grpSpMkLst>
        </pc:grpChg>
        <pc:grpChg chg="del">
          <ac:chgData name="Kenan Tabinas" userId="aff20947-de81-4ceb-92a7-6c01f7647d35" providerId="ADAL" clId="{D8D575E3-08AA-4D39-BCCB-1E4F101C9B60}" dt="2025-06-12T12:24:21.811" v="1968" actId="478"/>
          <ac:grpSpMkLst>
            <pc:docMk/>
            <pc:sldMk cId="1548096339" sldId="356"/>
            <ac:grpSpMk id="66" creationId="{379A7000-1CA2-56AE-3B3A-1519929AFD44}"/>
          </ac:grpSpMkLst>
        </pc:grpChg>
        <pc:inkChg chg="add">
          <ac:chgData name="Kenan Tabinas" userId="aff20947-de81-4ceb-92a7-6c01f7647d35" providerId="ADAL" clId="{D8D575E3-08AA-4D39-BCCB-1E4F101C9B60}" dt="2025-06-12T12:24:29.230" v="1969" actId="9405"/>
          <ac:inkMkLst>
            <pc:docMk/>
            <pc:sldMk cId="1548096339" sldId="356"/>
            <ac:inkMk id="3" creationId="{55D3E6F1-BB05-9D2D-F7EC-C0F37E6B1443}"/>
          </ac:inkMkLst>
        </pc:inkChg>
        <pc:inkChg chg="del">
          <ac:chgData name="Kenan Tabinas" userId="aff20947-de81-4ceb-92a7-6c01f7647d35" providerId="ADAL" clId="{D8D575E3-08AA-4D39-BCCB-1E4F101C9B60}" dt="2025-06-12T12:24:21.811" v="1968" actId="478"/>
          <ac:inkMkLst>
            <pc:docMk/>
            <pc:sldMk cId="1548096339" sldId="356"/>
            <ac:inkMk id="6" creationId="{8D724388-83E0-7564-01FA-356169E7DC0B}"/>
          </ac:inkMkLst>
        </pc:inkChg>
        <pc:inkChg chg="del">
          <ac:chgData name="Kenan Tabinas" userId="aff20947-de81-4ceb-92a7-6c01f7647d35" providerId="ADAL" clId="{D8D575E3-08AA-4D39-BCCB-1E4F101C9B60}" dt="2025-06-12T12:24:21.811" v="1968" actId="478"/>
          <ac:inkMkLst>
            <pc:docMk/>
            <pc:sldMk cId="1548096339" sldId="356"/>
            <ac:inkMk id="9" creationId="{7734A2CF-FAB4-1E71-9D7B-696CDB10CAAA}"/>
          </ac:inkMkLst>
        </pc:inkChg>
        <pc:inkChg chg="del">
          <ac:chgData name="Kenan Tabinas" userId="aff20947-de81-4ceb-92a7-6c01f7647d35" providerId="ADAL" clId="{D8D575E3-08AA-4D39-BCCB-1E4F101C9B60}" dt="2025-06-12T12:24:21.811" v="1968" actId="478"/>
          <ac:inkMkLst>
            <pc:docMk/>
            <pc:sldMk cId="1548096339" sldId="356"/>
            <ac:inkMk id="20" creationId="{1662A84C-7E75-F1A0-91FB-D4BFF9B7B0C9}"/>
          </ac:inkMkLst>
        </pc:inkChg>
        <pc:inkChg chg="del">
          <ac:chgData name="Kenan Tabinas" userId="aff20947-de81-4ceb-92a7-6c01f7647d35" providerId="ADAL" clId="{D8D575E3-08AA-4D39-BCCB-1E4F101C9B60}" dt="2025-06-12T12:24:21.811" v="1968" actId="478"/>
          <ac:inkMkLst>
            <pc:docMk/>
            <pc:sldMk cId="1548096339" sldId="356"/>
            <ac:inkMk id="22" creationId="{9821E3ED-8E7A-717C-3A76-D75B39362ECF}"/>
          </ac:inkMkLst>
        </pc:inkChg>
      </pc:sldChg>
      <pc:sldChg chg="add del">
        <pc:chgData name="Kenan Tabinas" userId="aff20947-de81-4ceb-92a7-6c01f7647d35" providerId="ADAL" clId="{D8D575E3-08AA-4D39-BCCB-1E4F101C9B60}" dt="2025-06-12T12:36:45.158" v="2355" actId="47"/>
        <pc:sldMkLst>
          <pc:docMk/>
          <pc:sldMk cId="60294845" sldId="357"/>
        </pc:sldMkLst>
      </pc:sldChg>
      <pc:sldChg chg="delSp modSp add del mod">
        <pc:chgData name="Kenan Tabinas" userId="aff20947-de81-4ceb-92a7-6c01f7647d35" providerId="ADAL" clId="{D8D575E3-08AA-4D39-BCCB-1E4F101C9B60}" dt="2025-06-12T12:22:55.504" v="1962" actId="47"/>
        <pc:sldMkLst>
          <pc:docMk/>
          <pc:sldMk cId="1740561003" sldId="358"/>
        </pc:sldMkLst>
        <pc:spChg chg="mod">
          <ac:chgData name="Kenan Tabinas" userId="aff20947-de81-4ceb-92a7-6c01f7647d35" providerId="ADAL" clId="{D8D575E3-08AA-4D39-BCCB-1E4F101C9B60}" dt="2025-06-12T12:17:06.384" v="1759" actId="20577"/>
          <ac:spMkLst>
            <pc:docMk/>
            <pc:sldMk cId="1740561003" sldId="358"/>
            <ac:spMk id="2" creationId="{E67BFEF4-2D75-D8CC-9B5C-0A69AD907083}"/>
          </ac:spMkLst>
        </pc:s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15" creationId="{7E4547D1-FFEB-18A8-CC7E-3995359C890E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26" creationId="{2D215EE2-BB87-0F72-C250-2934967C40C4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41" creationId="{7FF801FA-EFCD-229D-AD7B-A64A0842C33A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45" creationId="{5FB810F5-F7D4-00A2-5241-6515768FC23C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53" creationId="{7AC385E3-8783-33AC-AF88-F68D0D28333D}"/>
          </ac:grpSpMkLst>
        </pc:grpChg>
        <pc:grpChg chg="del">
          <ac:chgData name="Kenan Tabinas" userId="aff20947-de81-4ceb-92a7-6c01f7647d35" providerId="ADAL" clId="{D8D575E3-08AA-4D39-BCCB-1E4F101C9B60}" dt="2025-06-12T12:16:58.795" v="1747" actId="478"/>
          <ac:grpSpMkLst>
            <pc:docMk/>
            <pc:sldMk cId="1740561003" sldId="358"/>
            <ac:grpSpMk id="66" creationId="{B29C7A50-67EB-56B2-6918-C443817BBC3D}"/>
          </ac:grpSpMkLst>
        </pc:grpChg>
        <pc:inkChg chg="del">
          <ac:chgData name="Kenan Tabinas" userId="aff20947-de81-4ceb-92a7-6c01f7647d35" providerId="ADAL" clId="{D8D575E3-08AA-4D39-BCCB-1E4F101C9B60}" dt="2025-06-12T12:16:58.795" v="1747" actId="478"/>
          <ac:inkMkLst>
            <pc:docMk/>
            <pc:sldMk cId="1740561003" sldId="358"/>
            <ac:inkMk id="6" creationId="{4B647830-CFB9-0998-5282-3AFAA082C7FB}"/>
          </ac:inkMkLst>
        </pc:inkChg>
        <pc:inkChg chg="del">
          <ac:chgData name="Kenan Tabinas" userId="aff20947-de81-4ceb-92a7-6c01f7647d35" providerId="ADAL" clId="{D8D575E3-08AA-4D39-BCCB-1E4F101C9B60}" dt="2025-06-12T12:16:58.795" v="1747" actId="478"/>
          <ac:inkMkLst>
            <pc:docMk/>
            <pc:sldMk cId="1740561003" sldId="358"/>
            <ac:inkMk id="9" creationId="{69224ABE-2DA5-EAF2-C62A-C5232E50734C}"/>
          </ac:inkMkLst>
        </pc:inkChg>
        <pc:inkChg chg="del">
          <ac:chgData name="Kenan Tabinas" userId="aff20947-de81-4ceb-92a7-6c01f7647d35" providerId="ADAL" clId="{D8D575E3-08AA-4D39-BCCB-1E4F101C9B60}" dt="2025-06-12T12:16:58.795" v="1747" actId="478"/>
          <ac:inkMkLst>
            <pc:docMk/>
            <pc:sldMk cId="1740561003" sldId="358"/>
            <ac:inkMk id="22" creationId="{EEA60067-9917-52B0-416F-DBDDBD3A2E4D}"/>
          </ac:inkMkLst>
        </pc:inkChg>
        <pc:inkChg chg="del">
          <ac:chgData name="Kenan Tabinas" userId="aff20947-de81-4ceb-92a7-6c01f7647d35" providerId="ADAL" clId="{D8D575E3-08AA-4D39-BCCB-1E4F101C9B60}" dt="2025-06-12T12:16:58.795" v="1747" actId="478"/>
          <ac:inkMkLst>
            <pc:docMk/>
            <pc:sldMk cId="1740561003" sldId="358"/>
            <ac:inkMk id="42" creationId="{23E7660B-9AE1-2D71-D182-B0CEC37E9335}"/>
          </ac:inkMkLst>
        </pc:inkChg>
      </pc:sldChg>
      <pc:sldChg chg="add del">
        <pc:chgData name="Kenan Tabinas" userId="aff20947-de81-4ceb-92a7-6c01f7647d35" providerId="ADAL" clId="{D8D575E3-08AA-4D39-BCCB-1E4F101C9B60}" dt="2025-06-12T12:22:55.504" v="1962" actId="47"/>
        <pc:sldMkLst>
          <pc:docMk/>
          <pc:sldMk cId="612183559" sldId="359"/>
        </pc:sldMkLst>
      </pc:sldChg>
      <pc:sldChg chg="addSp delSp modSp add mod">
        <pc:chgData name="Kenan Tabinas" userId="aff20947-de81-4ceb-92a7-6c01f7647d35" providerId="ADAL" clId="{D8D575E3-08AA-4D39-BCCB-1E4F101C9B60}" dt="2025-06-12T12:26:27.296" v="2094"/>
        <pc:sldMkLst>
          <pc:docMk/>
          <pc:sldMk cId="3975244039" sldId="360"/>
        </pc:sldMkLst>
        <pc:grpChg chg="add mod">
          <ac:chgData name="Kenan Tabinas" userId="aff20947-de81-4ceb-92a7-6c01f7647d35" providerId="ADAL" clId="{D8D575E3-08AA-4D39-BCCB-1E4F101C9B60}" dt="2025-06-12T12:24:42.311" v="1972" actId="1076"/>
          <ac:grpSpMkLst>
            <pc:docMk/>
            <pc:sldMk cId="3975244039" sldId="360"/>
            <ac:grpSpMk id="12" creationId="{F695B249-F867-870B-E89B-336550A5ADDD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15" creationId="{D31C8BEB-ED69-73B5-D470-2E1B4CA8F1BA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26" creationId="{604800C5-3990-AD7C-E056-6ECED00773F6}"/>
          </ac:grpSpMkLst>
        </pc:grpChg>
        <pc:grpChg chg="del">
          <ac:chgData name="Kenan Tabinas" userId="aff20947-de81-4ceb-92a7-6c01f7647d35" providerId="ADAL" clId="{D8D575E3-08AA-4D39-BCCB-1E4F101C9B60}" dt="2025-06-12T12:22:31.831" v="1957" actId="478"/>
          <ac:grpSpMkLst>
            <pc:docMk/>
            <pc:sldMk cId="3975244039" sldId="360"/>
            <ac:grpSpMk id="41" creationId="{F599D279-31CD-1005-BC3F-5D4188D966BE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45" creationId="{A2443744-E5D1-C015-E6F9-7A02F843D1BF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53" creationId="{07A6F529-5C71-44F6-8037-7B6E2EC8116F}"/>
          </ac:grpSpMkLst>
        </pc:grpChg>
        <pc:grpChg chg="del">
          <ac:chgData name="Kenan Tabinas" userId="aff20947-de81-4ceb-92a7-6c01f7647d35" providerId="ADAL" clId="{D8D575E3-08AA-4D39-BCCB-1E4F101C9B60}" dt="2025-06-12T12:22:29.484" v="1956" actId="478"/>
          <ac:grpSpMkLst>
            <pc:docMk/>
            <pc:sldMk cId="3975244039" sldId="360"/>
            <ac:grpSpMk id="66" creationId="{58A5B6FA-910C-6462-216F-822B6B4C426C}"/>
          </ac:grpSpMkLst>
        </pc:grpChg>
        <pc:grpChg chg="del mod">
          <ac:chgData name="Kenan Tabinas" userId="aff20947-de81-4ceb-92a7-6c01f7647d35" providerId="ADAL" clId="{D8D575E3-08AA-4D39-BCCB-1E4F101C9B60}" dt="2025-06-12T12:25:12.371" v="1984"/>
          <ac:grpSpMkLst>
            <pc:docMk/>
            <pc:sldMk cId="3975244039" sldId="360"/>
            <ac:grpSpMk id="94" creationId="{3C2EC117-8917-D423-36AC-6252EC906B5D}"/>
          </ac:grpSpMkLst>
        </pc:grpChg>
        <pc:grpChg chg="add del mod">
          <ac:chgData name="Kenan Tabinas" userId="aff20947-de81-4ceb-92a7-6c01f7647d35" providerId="ADAL" clId="{D8D575E3-08AA-4D39-BCCB-1E4F101C9B60}" dt="2025-06-12T12:25:45.789" v="2019"/>
          <ac:grpSpMkLst>
            <pc:docMk/>
            <pc:sldMk cId="3975244039" sldId="360"/>
            <ac:grpSpMk id="96" creationId="{04686E39-2E48-0D4C-B5C4-BEFBF6D44E3F}"/>
          </ac:grpSpMkLst>
        </pc:grpChg>
        <pc:grpChg chg="mod">
          <ac:chgData name="Kenan Tabinas" userId="aff20947-de81-4ceb-92a7-6c01f7647d35" providerId="ADAL" clId="{D8D575E3-08AA-4D39-BCCB-1E4F101C9B60}" dt="2025-06-12T12:25:18.129" v="1990"/>
          <ac:grpSpMkLst>
            <pc:docMk/>
            <pc:sldMk cId="3975244039" sldId="360"/>
            <ac:grpSpMk id="102" creationId="{5C51AD17-047D-C47A-6CEC-8A09B69258C3}"/>
          </ac:grpSpMkLst>
        </pc:grpChg>
        <pc:grpChg chg="del mod">
          <ac:chgData name="Kenan Tabinas" userId="aff20947-de81-4ceb-92a7-6c01f7647d35" providerId="ADAL" clId="{D8D575E3-08AA-4D39-BCCB-1E4F101C9B60}" dt="2025-06-12T12:25:27.699" v="1998"/>
          <ac:grpSpMkLst>
            <pc:docMk/>
            <pc:sldMk cId="3975244039" sldId="360"/>
            <ac:grpSpMk id="107" creationId="{59F6A435-3D73-8B03-BCC0-C2C6F9B6AEF9}"/>
          </ac:grpSpMkLst>
        </pc:grpChg>
        <pc:grpChg chg="add del mod">
          <ac:chgData name="Kenan Tabinas" userId="aff20947-de81-4ceb-92a7-6c01f7647d35" providerId="ADAL" clId="{D8D575E3-08AA-4D39-BCCB-1E4F101C9B60}" dt="2025-06-12T12:25:45.789" v="2019"/>
          <ac:grpSpMkLst>
            <pc:docMk/>
            <pc:sldMk cId="3975244039" sldId="360"/>
            <ac:grpSpMk id="110" creationId="{54CBB000-F741-FF40-147A-3A8A45E20FBA}"/>
          </ac:grpSpMkLst>
        </pc:grpChg>
        <pc:grpChg chg="mod">
          <ac:chgData name="Kenan Tabinas" userId="aff20947-de81-4ceb-92a7-6c01f7647d35" providerId="ADAL" clId="{D8D575E3-08AA-4D39-BCCB-1E4F101C9B60}" dt="2025-06-12T12:25:40.499" v="2009"/>
          <ac:grpSpMkLst>
            <pc:docMk/>
            <pc:sldMk cId="3975244039" sldId="360"/>
            <ac:grpSpMk id="119" creationId="{1CC537CE-44B5-F9A6-609B-B46421133AC6}"/>
          </ac:grpSpMkLst>
        </pc:grpChg>
        <pc:grpChg chg="del mod">
          <ac:chgData name="Kenan Tabinas" userId="aff20947-de81-4ceb-92a7-6c01f7647d35" providerId="ADAL" clId="{D8D575E3-08AA-4D39-BCCB-1E4F101C9B60}" dt="2025-06-12T12:25:48.265" v="2024"/>
          <ac:grpSpMkLst>
            <pc:docMk/>
            <pc:sldMk cId="3975244039" sldId="360"/>
            <ac:grpSpMk id="123" creationId="{762CF89C-B445-9BE8-63D7-783498A06C46}"/>
          </ac:grpSpMkLst>
        </pc:grpChg>
        <pc:grpChg chg="del mod">
          <ac:chgData name="Kenan Tabinas" userId="aff20947-de81-4ceb-92a7-6c01f7647d35" providerId="ADAL" clId="{D8D575E3-08AA-4D39-BCCB-1E4F101C9B60}" dt="2025-06-12T12:25:49.249" v="2026"/>
          <ac:grpSpMkLst>
            <pc:docMk/>
            <pc:sldMk cId="3975244039" sldId="360"/>
            <ac:grpSpMk id="130" creationId="{DD5BCA62-68A7-F6FD-2B55-52DA36690C1D}"/>
          </ac:grpSpMkLst>
        </pc:grpChg>
        <pc:grpChg chg="del mod">
          <ac:chgData name="Kenan Tabinas" userId="aff20947-de81-4ceb-92a7-6c01f7647d35" providerId="ADAL" clId="{D8D575E3-08AA-4D39-BCCB-1E4F101C9B60}" dt="2025-06-12T12:25:51.554" v="2031"/>
          <ac:grpSpMkLst>
            <pc:docMk/>
            <pc:sldMk cId="3975244039" sldId="360"/>
            <ac:grpSpMk id="133" creationId="{DBEB54D6-D6CB-D73D-9162-296F9D314D8F}"/>
          </ac:grpSpMkLst>
        </pc:grpChg>
        <pc:grpChg chg="del mod">
          <ac:chgData name="Kenan Tabinas" userId="aff20947-de81-4ceb-92a7-6c01f7647d35" providerId="ADAL" clId="{D8D575E3-08AA-4D39-BCCB-1E4F101C9B60}" dt="2025-06-12T12:25:53.225" v="2038"/>
          <ac:grpSpMkLst>
            <pc:docMk/>
            <pc:sldMk cId="3975244039" sldId="360"/>
            <ac:grpSpMk id="143" creationId="{E30E155F-D384-59D6-A3EE-BA235CA23379}"/>
          </ac:grpSpMkLst>
        </pc:grpChg>
        <pc:grpChg chg="del mod">
          <ac:chgData name="Kenan Tabinas" userId="aff20947-de81-4ceb-92a7-6c01f7647d35" providerId="ADAL" clId="{D8D575E3-08AA-4D39-BCCB-1E4F101C9B60}" dt="2025-06-12T12:25:57.356" v="2045"/>
          <ac:grpSpMkLst>
            <pc:docMk/>
            <pc:sldMk cId="3975244039" sldId="360"/>
            <ac:grpSpMk id="153" creationId="{5306AD6F-52A0-08DF-8D11-BD04B4AEEC0C}"/>
          </ac:grpSpMkLst>
        </pc:grpChg>
        <pc:grpChg chg="del mod">
          <ac:chgData name="Kenan Tabinas" userId="aff20947-de81-4ceb-92a7-6c01f7647d35" providerId="ADAL" clId="{D8D575E3-08AA-4D39-BCCB-1E4F101C9B60}" dt="2025-06-12T12:26:01.327" v="2066"/>
          <ac:grpSpMkLst>
            <pc:docMk/>
            <pc:sldMk cId="3975244039" sldId="360"/>
            <ac:grpSpMk id="166" creationId="{9FC8142D-3BD3-D05D-E717-BFCB416F6BEA}"/>
          </ac:grpSpMkLst>
        </pc:grpChg>
        <pc:grpChg chg="mod">
          <ac:chgData name="Kenan Tabinas" userId="aff20947-de81-4ceb-92a7-6c01f7647d35" providerId="ADAL" clId="{D8D575E3-08AA-4D39-BCCB-1E4F101C9B60}" dt="2025-06-12T12:24:36.636" v="1970" actId="1076"/>
          <ac:grpSpMkLst>
            <pc:docMk/>
            <pc:sldMk cId="3975244039" sldId="360"/>
            <ac:grpSpMk id="182" creationId="{1D220CE0-B2D0-BA5B-E590-7B2B16453410}"/>
          </ac:grpSpMkLst>
        </pc:grpChg>
        <pc:grpChg chg="del">
          <ac:chgData name="Kenan Tabinas" userId="aff20947-de81-4ceb-92a7-6c01f7647d35" providerId="ADAL" clId="{D8D575E3-08AA-4D39-BCCB-1E4F101C9B60}" dt="2025-06-12T12:22:33.620" v="1958" actId="478"/>
          <ac:grpSpMkLst>
            <pc:docMk/>
            <pc:sldMk cId="3975244039" sldId="360"/>
            <ac:grpSpMk id="191" creationId="{49293BBD-B325-9FB8-6522-DBC13D164DFD}"/>
          </ac:grpSpMkLst>
        </pc:grpChg>
        <pc:grpChg chg="del mod">
          <ac:chgData name="Kenan Tabinas" userId="aff20947-de81-4ceb-92a7-6c01f7647d35" providerId="ADAL" clId="{D8D575E3-08AA-4D39-BCCB-1E4F101C9B60}" dt="2025-06-12T12:26:01.327" v="2066"/>
          <ac:grpSpMkLst>
            <pc:docMk/>
            <pc:sldMk cId="3975244039" sldId="360"/>
            <ac:grpSpMk id="209" creationId="{D540C15C-7A38-C413-3D2C-E44498F013B4}"/>
          </ac:grpSpMkLst>
        </pc:grpChg>
        <pc:grpChg chg="del mod">
          <ac:chgData name="Kenan Tabinas" userId="aff20947-de81-4ceb-92a7-6c01f7647d35" providerId="ADAL" clId="{D8D575E3-08AA-4D39-BCCB-1E4F101C9B60}" dt="2025-06-12T12:26:01.327" v="2066"/>
          <ac:grpSpMkLst>
            <pc:docMk/>
            <pc:sldMk cId="3975244039" sldId="360"/>
            <ac:grpSpMk id="210" creationId="{33992036-0181-C938-D14A-0A0FE8C11923}"/>
          </ac:grpSpMkLst>
        </pc:grpChg>
        <pc:grpChg chg="del mod">
          <ac:chgData name="Kenan Tabinas" userId="aff20947-de81-4ceb-92a7-6c01f7647d35" providerId="ADAL" clId="{D8D575E3-08AA-4D39-BCCB-1E4F101C9B60}" dt="2025-06-12T12:26:01.327" v="2066"/>
          <ac:grpSpMkLst>
            <pc:docMk/>
            <pc:sldMk cId="3975244039" sldId="360"/>
            <ac:grpSpMk id="211" creationId="{57474F77-7BE2-D6EB-EED6-61C60A76E6F5}"/>
          </ac:grpSpMkLst>
        </pc:grpChg>
        <pc:grpChg chg="add del mod">
          <ac:chgData name="Kenan Tabinas" userId="aff20947-de81-4ceb-92a7-6c01f7647d35" providerId="ADAL" clId="{D8D575E3-08AA-4D39-BCCB-1E4F101C9B60}" dt="2025-06-12T12:26:27.296" v="2094"/>
          <ac:grpSpMkLst>
            <pc:docMk/>
            <pc:sldMk cId="3975244039" sldId="360"/>
            <ac:grpSpMk id="212" creationId="{3BB69EAC-7ABA-B507-0183-83D3CD63CAF0}"/>
          </ac:grpSpMkLst>
        </pc:grpChg>
        <pc:grpChg chg="add del mod">
          <ac:chgData name="Kenan Tabinas" userId="aff20947-de81-4ceb-92a7-6c01f7647d35" providerId="ADAL" clId="{D8D575E3-08AA-4D39-BCCB-1E4F101C9B60}" dt="2025-06-12T12:26:27.296" v="2094"/>
          <ac:grpSpMkLst>
            <pc:docMk/>
            <pc:sldMk cId="3975244039" sldId="360"/>
            <ac:grpSpMk id="216" creationId="{582F61F8-817C-3C08-7758-C016B1EDB653}"/>
          </ac:grpSpMkLst>
        </pc:grpChg>
        <pc:grpChg chg="mod">
          <ac:chgData name="Kenan Tabinas" userId="aff20947-de81-4ceb-92a7-6c01f7647d35" providerId="ADAL" clId="{D8D575E3-08AA-4D39-BCCB-1E4F101C9B60}" dt="2025-06-12T12:26:27.296" v="2094"/>
          <ac:grpSpMkLst>
            <pc:docMk/>
            <pc:sldMk cId="3975244039" sldId="360"/>
            <ac:grpSpMk id="232" creationId="{5850D518-ABA6-1BF5-0236-4FB08E438864}"/>
          </ac:grpSpMkLst>
        </pc:grpChg>
        <pc:inkChg chg="mod">
          <ac:chgData name="Kenan Tabinas" userId="aff20947-de81-4ceb-92a7-6c01f7647d35" providerId="ADAL" clId="{D8D575E3-08AA-4D39-BCCB-1E4F101C9B60}" dt="2025-06-12T12:24:42.311" v="1972" actId="1076"/>
          <ac:inkMkLst>
            <pc:docMk/>
            <pc:sldMk cId="3975244039" sldId="360"/>
            <ac:inkMk id="3" creationId="{C27CF50A-24F8-DB09-0A56-F573AD1321C0}"/>
          </ac:inkMkLst>
        </pc:inkChg>
        <pc:inkChg chg="add mod">
          <ac:chgData name="Kenan Tabinas" userId="aff20947-de81-4ceb-92a7-6c01f7647d35" providerId="ADAL" clId="{D8D575E3-08AA-4D39-BCCB-1E4F101C9B60}" dt="2025-06-12T12:24:42.311" v="1972" actId="1076"/>
          <ac:inkMkLst>
            <pc:docMk/>
            <pc:sldMk cId="3975244039" sldId="360"/>
            <ac:inkMk id="5" creationId="{5244827B-6661-413D-533F-2508F9D76F9D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6" creationId="{2E0350DF-E22C-722B-154F-78482EFA7F25}"/>
          </ac:inkMkLst>
        </pc:inkChg>
        <pc:inkChg chg="mod">
          <ac:chgData name="Kenan Tabinas" userId="aff20947-de81-4ceb-92a7-6c01f7647d35" providerId="ADAL" clId="{D8D575E3-08AA-4D39-BCCB-1E4F101C9B60}" dt="2025-06-12T12:24:42.311" v="1972" actId="1076"/>
          <ac:inkMkLst>
            <pc:docMk/>
            <pc:sldMk cId="3975244039" sldId="360"/>
            <ac:inkMk id="7" creationId="{E632B1AB-B4EB-5946-7B71-3171FD1AF853}"/>
          </ac:inkMkLst>
        </pc:inkChg>
        <pc:inkChg chg="add mod">
          <ac:chgData name="Kenan Tabinas" userId="aff20947-de81-4ceb-92a7-6c01f7647d35" providerId="ADAL" clId="{D8D575E3-08AA-4D39-BCCB-1E4F101C9B60}" dt="2025-06-12T12:24:42.311" v="1972" actId="1076"/>
          <ac:inkMkLst>
            <pc:docMk/>
            <pc:sldMk cId="3975244039" sldId="360"/>
            <ac:inkMk id="8" creationId="{79754D39-B664-EC66-5CCF-0888ED37486F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9" creationId="{D0B805E7-7D7A-52DA-CBD8-663BA32BB917}"/>
          </ac:inkMkLst>
        </pc:inkChg>
        <pc:inkChg chg="del">
          <ac:chgData name="Kenan Tabinas" userId="aff20947-de81-4ceb-92a7-6c01f7647d35" providerId="ADAL" clId="{D8D575E3-08AA-4D39-BCCB-1E4F101C9B60}" dt="2025-06-12T12:24:59.722" v="1978" actId="478"/>
          <ac:inkMkLst>
            <pc:docMk/>
            <pc:sldMk cId="3975244039" sldId="360"/>
            <ac:inkMk id="16" creationId="{6E5F46F9-DC11-2C6E-FAD7-978CD4ECC78A}"/>
          </ac:inkMkLst>
        </pc:inkChg>
        <pc:inkChg chg="del">
          <ac:chgData name="Kenan Tabinas" userId="aff20947-de81-4ceb-92a7-6c01f7647d35" providerId="ADAL" clId="{D8D575E3-08AA-4D39-BCCB-1E4F101C9B60}" dt="2025-06-12T12:24:57.362" v="1977" actId="478"/>
          <ac:inkMkLst>
            <pc:docMk/>
            <pc:sldMk cId="3975244039" sldId="360"/>
            <ac:inkMk id="19" creationId="{C1A1DD1C-230D-EC50-9F5F-013CE33C0854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20" creationId="{E6B29B0F-E46D-1ABC-1B7D-1AEA0B3686A4}"/>
          </ac:inkMkLst>
        </pc:inkChg>
        <pc:inkChg chg="del">
          <ac:chgData name="Kenan Tabinas" userId="aff20947-de81-4ceb-92a7-6c01f7647d35" providerId="ADAL" clId="{D8D575E3-08AA-4D39-BCCB-1E4F101C9B60}" dt="2025-06-12T12:25:01.161" v="1979" actId="478"/>
          <ac:inkMkLst>
            <pc:docMk/>
            <pc:sldMk cId="3975244039" sldId="360"/>
            <ac:inkMk id="21" creationId="{B1787425-403D-568A-8582-6C86A2C195F6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22" creationId="{435F876B-1FDD-8721-C4AA-EB001FE0E94E}"/>
          </ac:inkMkLst>
        </pc:inkChg>
        <pc:inkChg chg="del">
          <ac:chgData name="Kenan Tabinas" userId="aff20947-de81-4ceb-92a7-6c01f7647d35" providerId="ADAL" clId="{D8D575E3-08AA-4D39-BCCB-1E4F101C9B60}" dt="2025-06-12T12:24:50.834" v="1973" actId="478"/>
          <ac:inkMkLst>
            <pc:docMk/>
            <pc:sldMk cId="3975244039" sldId="360"/>
            <ac:inkMk id="27" creationId="{6C2EDE79-46AA-2BD5-CC7D-5BB503CF2C8B}"/>
          </ac:inkMkLst>
        </pc:inkChg>
        <pc:inkChg chg="del">
          <ac:chgData name="Kenan Tabinas" userId="aff20947-de81-4ceb-92a7-6c01f7647d35" providerId="ADAL" clId="{D8D575E3-08AA-4D39-BCCB-1E4F101C9B60}" dt="2025-06-12T12:24:54.794" v="1974" actId="478"/>
          <ac:inkMkLst>
            <pc:docMk/>
            <pc:sldMk cId="3975244039" sldId="360"/>
            <ac:inkMk id="28" creationId="{BA08A5B4-EF74-EB6E-3DAE-D17DDFAAB348}"/>
          </ac:inkMkLst>
        </pc:inkChg>
        <pc:inkChg chg="del">
          <ac:chgData name="Kenan Tabinas" userId="aff20947-de81-4ceb-92a7-6c01f7647d35" providerId="ADAL" clId="{D8D575E3-08AA-4D39-BCCB-1E4F101C9B60}" dt="2025-06-12T12:24:55.899" v="1975" actId="478"/>
          <ac:inkMkLst>
            <pc:docMk/>
            <pc:sldMk cId="3975244039" sldId="360"/>
            <ac:inkMk id="29" creationId="{55E67F78-AAC6-4252-E56C-57ED61E88986}"/>
          </ac:inkMkLst>
        </pc:inkChg>
        <pc:inkChg chg="del mod">
          <ac:chgData name="Kenan Tabinas" userId="aff20947-de81-4ceb-92a7-6c01f7647d35" providerId="ADAL" clId="{D8D575E3-08AA-4D39-BCCB-1E4F101C9B60}" dt="2025-06-12T12:24:56.598" v="1976" actId="478"/>
          <ac:inkMkLst>
            <pc:docMk/>
            <pc:sldMk cId="3975244039" sldId="360"/>
            <ac:inkMk id="30" creationId="{D672EE09-3AED-AD0F-90F1-F39C0449DE6B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33" creationId="{B1E25297-775F-DD45-603F-461483FAAB52}"/>
          </ac:inkMkLst>
        </pc:inkChg>
        <pc:inkChg chg="del">
          <ac:chgData name="Kenan Tabinas" userId="aff20947-de81-4ceb-92a7-6c01f7647d35" providerId="ADAL" clId="{D8D575E3-08AA-4D39-BCCB-1E4F101C9B60}" dt="2025-06-12T12:22:29.484" v="1956" actId="478"/>
          <ac:inkMkLst>
            <pc:docMk/>
            <pc:sldMk cId="3975244039" sldId="360"/>
            <ac:inkMk id="42" creationId="{610A8250-7C88-33C4-4CE2-6992F4E66AE1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58" creationId="{05D507DE-FF3F-8151-C6ED-4F82C01F246B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67" creationId="{CD759A51-6B72-1BC8-4906-102991B738BF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81" creationId="{DEC5D6EB-A7D2-83DD-8DED-98132464B29C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82" creationId="{AB1566F4-A803-113F-20E7-B4551968DDB2}"/>
          </ac:inkMkLst>
        </pc:inkChg>
        <pc:inkChg chg="mod">
          <ac:chgData name="Kenan Tabinas" userId="aff20947-de81-4ceb-92a7-6c01f7647d35" providerId="ADAL" clId="{D8D575E3-08AA-4D39-BCCB-1E4F101C9B60}" dt="2025-06-12T12:24:39.676" v="1971"/>
          <ac:inkMkLst>
            <pc:docMk/>
            <pc:sldMk cId="3975244039" sldId="360"/>
            <ac:inkMk id="83" creationId="{00F2C737-4821-BD4E-74F7-8BC227E976AA}"/>
          </ac:inkMkLst>
        </pc:inkChg>
        <pc:inkChg chg="mod">
          <ac:chgData name="Kenan Tabinas" userId="aff20947-de81-4ceb-92a7-6c01f7647d35" providerId="ADAL" clId="{D8D575E3-08AA-4D39-BCCB-1E4F101C9B60}" dt="2025-06-12T12:24:36.636" v="1970" actId="1076"/>
          <ac:inkMkLst>
            <pc:docMk/>
            <pc:sldMk cId="3975244039" sldId="360"/>
            <ac:inkMk id="91" creationId="{41742701-1D55-F6F7-B58B-04ABB605ACC9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92" creationId="{B8E98671-BEAA-0E31-8D1D-6B74F90CCE0C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93" creationId="{792E0ABB-E735-B389-2BE7-7D71E8FC3245}"/>
          </ac:inkMkLst>
        </pc:inkChg>
        <pc:inkChg chg="add mod">
          <ac:chgData name="Kenan Tabinas" userId="aff20947-de81-4ceb-92a7-6c01f7647d35" providerId="ADAL" clId="{D8D575E3-08AA-4D39-BCCB-1E4F101C9B60}" dt="2025-06-12T12:25:12.371" v="1984"/>
          <ac:inkMkLst>
            <pc:docMk/>
            <pc:sldMk cId="3975244039" sldId="360"/>
            <ac:inkMk id="95" creationId="{4D2BFB9E-F478-8C6F-E2F9-BC6A1CC782F0}"/>
          </ac:inkMkLst>
        </pc:inkChg>
        <pc:inkChg chg="add mod">
          <ac:chgData name="Kenan Tabinas" userId="aff20947-de81-4ceb-92a7-6c01f7647d35" providerId="ADAL" clId="{D8D575E3-08AA-4D39-BCCB-1E4F101C9B60}" dt="2025-06-12T12:25:18.129" v="1990"/>
          <ac:inkMkLst>
            <pc:docMk/>
            <pc:sldMk cId="3975244039" sldId="360"/>
            <ac:inkMk id="97" creationId="{3C0574B6-C304-E9AA-E6E4-6E78DF53A3CC}"/>
          </ac:inkMkLst>
        </pc:inkChg>
        <pc:inkChg chg="add mod">
          <ac:chgData name="Kenan Tabinas" userId="aff20947-de81-4ceb-92a7-6c01f7647d35" providerId="ADAL" clId="{D8D575E3-08AA-4D39-BCCB-1E4F101C9B60}" dt="2025-06-12T12:25:18.129" v="1990"/>
          <ac:inkMkLst>
            <pc:docMk/>
            <pc:sldMk cId="3975244039" sldId="360"/>
            <ac:inkMk id="98" creationId="{0A875687-9B74-5C0A-F23F-30735942F700}"/>
          </ac:inkMkLst>
        </pc:inkChg>
        <pc:inkChg chg="add">
          <ac:chgData name="Kenan Tabinas" userId="aff20947-de81-4ceb-92a7-6c01f7647d35" providerId="ADAL" clId="{D8D575E3-08AA-4D39-BCCB-1E4F101C9B60}" dt="2025-06-12T12:25:15.810" v="1987" actId="9405"/>
          <ac:inkMkLst>
            <pc:docMk/>
            <pc:sldMk cId="3975244039" sldId="360"/>
            <ac:inkMk id="99" creationId="{39EF242A-06D5-DA73-D270-49DCBBB19772}"/>
          </ac:inkMkLst>
        </pc:inkChg>
        <pc:inkChg chg="add">
          <ac:chgData name="Kenan Tabinas" userId="aff20947-de81-4ceb-92a7-6c01f7647d35" providerId="ADAL" clId="{D8D575E3-08AA-4D39-BCCB-1E4F101C9B60}" dt="2025-06-12T12:25:16.355" v="1988" actId="9405"/>
          <ac:inkMkLst>
            <pc:docMk/>
            <pc:sldMk cId="3975244039" sldId="360"/>
            <ac:inkMk id="100" creationId="{0569A637-4618-89C9-C947-107A7D3D5228}"/>
          </ac:inkMkLst>
        </pc:inkChg>
        <pc:inkChg chg="add mod">
          <ac:chgData name="Kenan Tabinas" userId="aff20947-de81-4ceb-92a7-6c01f7647d35" providerId="ADAL" clId="{D8D575E3-08AA-4D39-BCCB-1E4F101C9B60}" dt="2025-06-12T12:25:18.129" v="1990"/>
          <ac:inkMkLst>
            <pc:docMk/>
            <pc:sldMk cId="3975244039" sldId="360"/>
            <ac:inkMk id="101" creationId="{ABF8F3F1-C381-AE68-5053-AC59E10283B6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03" creationId="{7AEDE8B3-9D23-21EC-2BFC-A3EC012AE289}"/>
          </ac:inkMkLst>
        </pc:inkChg>
        <pc:inkChg chg="add mod">
          <ac:chgData name="Kenan Tabinas" userId="aff20947-de81-4ceb-92a7-6c01f7647d35" providerId="ADAL" clId="{D8D575E3-08AA-4D39-BCCB-1E4F101C9B60}" dt="2025-06-12T12:25:53.225" v="2038"/>
          <ac:inkMkLst>
            <pc:docMk/>
            <pc:sldMk cId="3975244039" sldId="360"/>
            <ac:inkMk id="104" creationId="{D71398FB-A2E8-E557-4EC2-6A8304C1B12B}"/>
          </ac:inkMkLst>
        </pc:inkChg>
        <pc:inkChg chg="add mod">
          <ac:chgData name="Kenan Tabinas" userId="aff20947-de81-4ceb-92a7-6c01f7647d35" providerId="ADAL" clId="{D8D575E3-08AA-4D39-BCCB-1E4F101C9B60}" dt="2025-06-12T12:25:48.265" v="2024"/>
          <ac:inkMkLst>
            <pc:docMk/>
            <pc:sldMk cId="3975244039" sldId="360"/>
            <ac:inkMk id="105" creationId="{F3CD9065-5569-1758-9C82-708D911F38EE}"/>
          </ac:inkMkLst>
        </pc:inkChg>
        <pc:inkChg chg="add mod">
          <ac:chgData name="Kenan Tabinas" userId="aff20947-de81-4ceb-92a7-6c01f7647d35" providerId="ADAL" clId="{D8D575E3-08AA-4D39-BCCB-1E4F101C9B60}" dt="2025-06-12T12:25:27.699" v="1998"/>
          <ac:inkMkLst>
            <pc:docMk/>
            <pc:sldMk cId="3975244039" sldId="360"/>
            <ac:inkMk id="106" creationId="{512DD0BE-FB7F-CE24-7866-A47F79B3F44A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08" creationId="{D8204F57-E67D-1D02-C016-5CBF3CBA5337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109" creationId="{A1FAE743-44E3-4FD7-241D-E9F5A4BE40BB}"/>
          </ac:inkMkLst>
        </pc:inkChg>
        <pc:inkChg chg="add del">
          <ac:chgData name="Kenan Tabinas" userId="aff20947-de81-4ceb-92a7-6c01f7647d35" providerId="ADAL" clId="{D8D575E3-08AA-4D39-BCCB-1E4F101C9B60}" dt="2025-06-12T12:25:42.474" v="2016" actId="9405"/>
          <ac:inkMkLst>
            <pc:docMk/>
            <pc:sldMk cId="3975244039" sldId="360"/>
            <ac:inkMk id="111" creationId="{B27E1435-20C2-3331-4AFC-49CF11DC9F8A}"/>
          </ac:inkMkLst>
        </pc:inkChg>
        <pc:inkChg chg="add del">
          <ac:chgData name="Kenan Tabinas" userId="aff20947-de81-4ceb-92a7-6c01f7647d35" providerId="ADAL" clId="{D8D575E3-08AA-4D39-BCCB-1E4F101C9B60}" dt="2025-06-12T12:25:42.057" v="2015" actId="9405"/>
          <ac:inkMkLst>
            <pc:docMk/>
            <pc:sldMk cId="3975244039" sldId="360"/>
            <ac:inkMk id="112" creationId="{55254440-339C-4421-16B4-E8CBBC3E9785}"/>
          </ac:inkMkLst>
        </pc:inkChg>
        <pc:inkChg chg="add del mod">
          <ac:chgData name="Kenan Tabinas" userId="aff20947-de81-4ceb-92a7-6c01f7647d35" providerId="ADAL" clId="{D8D575E3-08AA-4D39-BCCB-1E4F101C9B60}" dt="2025-06-12T12:25:41.700" v="2014" actId="9405"/>
          <ac:inkMkLst>
            <pc:docMk/>
            <pc:sldMk cId="3975244039" sldId="360"/>
            <ac:inkMk id="113" creationId="{FACDBB3C-B6B4-51F6-AD35-75B4AC52CC3D}"/>
          </ac:inkMkLst>
        </pc:inkChg>
        <pc:inkChg chg="add del">
          <ac:chgData name="Kenan Tabinas" userId="aff20947-de81-4ceb-92a7-6c01f7647d35" providerId="ADAL" clId="{D8D575E3-08AA-4D39-BCCB-1E4F101C9B60}" dt="2025-06-12T12:25:41.424" v="2013" actId="9405"/>
          <ac:inkMkLst>
            <pc:docMk/>
            <pc:sldMk cId="3975244039" sldId="360"/>
            <ac:inkMk id="114" creationId="{28ECCEC7-0BD5-62C3-C99F-9A291263E6F9}"/>
          </ac:inkMkLst>
        </pc:inkChg>
        <pc:inkChg chg="add del mod">
          <ac:chgData name="Kenan Tabinas" userId="aff20947-de81-4ceb-92a7-6c01f7647d35" providerId="ADAL" clId="{D8D575E3-08AA-4D39-BCCB-1E4F101C9B60}" dt="2025-06-12T12:25:41.161" v="2012" actId="9405"/>
          <ac:inkMkLst>
            <pc:docMk/>
            <pc:sldMk cId="3975244039" sldId="360"/>
            <ac:inkMk id="115" creationId="{1A1B745C-B5D5-A8BB-2E7E-6CB8C9DE7C76}"/>
          </ac:inkMkLst>
        </pc:inkChg>
        <pc:inkChg chg="add del">
          <ac:chgData name="Kenan Tabinas" userId="aff20947-de81-4ceb-92a7-6c01f7647d35" providerId="ADAL" clId="{D8D575E3-08AA-4D39-BCCB-1E4F101C9B60}" dt="2025-06-12T12:25:40.952" v="2011" actId="9405"/>
          <ac:inkMkLst>
            <pc:docMk/>
            <pc:sldMk cId="3975244039" sldId="360"/>
            <ac:inkMk id="116" creationId="{7DFF789A-7CFF-204A-DEB7-E07E6DB7BF4A}"/>
          </ac:inkMkLst>
        </pc:inkChg>
        <pc:inkChg chg="add del mod">
          <ac:chgData name="Kenan Tabinas" userId="aff20947-de81-4ceb-92a7-6c01f7647d35" providerId="ADAL" clId="{D8D575E3-08AA-4D39-BCCB-1E4F101C9B60}" dt="2025-06-12T12:25:40.735" v="2010" actId="9405"/>
          <ac:inkMkLst>
            <pc:docMk/>
            <pc:sldMk cId="3975244039" sldId="360"/>
            <ac:inkMk id="117" creationId="{C7BEE3D4-EB06-742B-6C57-1E42C0DC8C94}"/>
          </ac:inkMkLst>
        </pc:inkChg>
        <pc:inkChg chg="add del">
          <ac:chgData name="Kenan Tabinas" userId="aff20947-de81-4ceb-92a7-6c01f7647d35" providerId="ADAL" clId="{D8D575E3-08AA-4D39-BCCB-1E4F101C9B60}" dt="2025-06-12T12:25:40.499" v="2008" actId="9405"/>
          <ac:inkMkLst>
            <pc:docMk/>
            <pc:sldMk cId="3975244039" sldId="360"/>
            <ac:inkMk id="118" creationId="{8E8CC43A-F945-0BBE-6131-CCD382234E4A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20" creationId="{E3040386-D4A2-F9B4-B82B-43703CBC2A96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121" creationId="{134F65AC-5700-5940-2697-7C4DFDDCCF94}"/>
          </ac:inkMkLst>
        </pc:inkChg>
        <pc:inkChg chg="mod">
          <ac:chgData name="Kenan Tabinas" userId="aff20947-de81-4ceb-92a7-6c01f7647d35" providerId="ADAL" clId="{D8D575E3-08AA-4D39-BCCB-1E4F101C9B60}" dt="2025-06-12T12:24:36.636" v="1970" actId="1076"/>
          <ac:inkMkLst>
            <pc:docMk/>
            <pc:sldMk cId="3975244039" sldId="360"/>
            <ac:inkMk id="122" creationId="{EFFAF8A2-53D7-8B1E-4779-0D7E8852872D}"/>
          </ac:inkMkLst>
        </pc:inkChg>
        <pc:inkChg chg="add mod">
          <ac:chgData name="Kenan Tabinas" userId="aff20947-de81-4ceb-92a7-6c01f7647d35" providerId="ADAL" clId="{D8D575E3-08AA-4D39-BCCB-1E4F101C9B60}" dt="2025-06-12T12:25:49.249" v="2026"/>
          <ac:inkMkLst>
            <pc:docMk/>
            <pc:sldMk cId="3975244039" sldId="360"/>
            <ac:inkMk id="124" creationId="{C1F9A750-C3F0-BA4A-0CCC-6236567D05B6}"/>
          </ac:inkMkLst>
        </pc:inkChg>
        <pc:inkChg chg="add">
          <ac:chgData name="Kenan Tabinas" userId="aff20947-de81-4ceb-92a7-6c01f7647d35" providerId="ADAL" clId="{D8D575E3-08AA-4D39-BCCB-1E4F101C9B60}" dt="2025-06-12T12:25:46.406" v="2021" actId="9405"/>
          <ac:inkMkLst>
            <pc:docMk/>
            <pc:sldMk cId="3975244039" sldId="360"/>
            <ac:inkMk id="125" creationId="{814F4AB0-DB0E-2C7F-7382-44C4A98CDAAB}"/>
          </ac:inkMkLst>
        </pc:inkChg>
        <pc:inkChg chg="mod">
          <ac:chgData name="Kenan Tabinas" userId="aff20947-de81-4ceb-92a7-6c01f7647d35" providerId="ADAL" clId="{D8D575E3-08AA-4D39-BCCB-1E4F101C9B60}" dt="2025-06-12T12:24:36.636" v="1970" actId="1076"/>
          <ac:inkMkLst>
            <pc:docMk/>
            <pc:sldMk cId="3975244039" sldId="360"/>
            <ac:inkMk id="126" creationId="{F400C96C-59C5-63F3-965F-CA780DC9AB3C}"/>
          </ac:inkMkLst>
        </pc:inkChg>
        <pc:inkChg chg="add">
          <ac:chgData name="Kenan Tabinas" userId="aff20947-de81-4ceb-92a7-6c01f7647d35" providerId="ADAL" clId="{D8D575E3-08AA-4D39-BCCB-1E4F101C9B60}" dt="2025-06-12T12:25:47.071" v="2022" actId="9405"/>
          <ac:inkMkLst>
            <pc:docMk/>
            <pc:sldMk cId="3975244039" sldId="360"/>
            <ac:inkMk id="127" creationId="{2DCD8821-F0A2-EEF4-A81A-ACE6A211FAB3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28" creationId="{708AEA45-3B03-F608-8345-63C844A6ABC2}"/>
          </ac:inkMkLst>
        </pc:inkChg>
        <pc:inkChg chg="add mod">
          <ac:chgData name="Kenan Tabinas" userId="aff20947-de81-4ceb-92a7-6c01f7647d35" providerId="ADAL" clId="{D8D575E3-08AA-4D39-BCCB-1E4F101C9B60}" dt="2025-06-12T12:25:49.249" v="2026"/>
          <ac:inkMkLst>
            <pc:docMk/>
            <pc:sldMk cId="3975244039" sldId="360"/>
            <ac:inkMk id="131" creationId="{2DB06860-DEB2-8DE1-1A4B-ADA44F6E2CF8}"/>
          </ac:inkMkLst>
        </pc:inkChg>
        <pc:inkChg chg="add mod">
          <ac:chgData name="Kenan Tabinas" userId="aff20947-de81-4ceb-92a7-6c01f7647d35" providerId="ADAL" clId="{D8D575E3-08AA-4D39-BCCB-1E4F101C9B60}" dt="2025-06-12T12:25:53.225" v="2038"/>
          <ac:inkMkLst>
            <pc:docMk/>
            <pc:sldMk cId="3975244039" sldId="360"/>
            <ac:inkMk id="137" creationId="{F661DF6F-05A0-ABD0-E12C-0B9A567171AF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39" creationId="{142E5645-0976-EA03-AAAE-F27978C9D073}"/>
          </ac:inkMkLst>
        </pc:inkChg>
        <pc:inkChg chg="add mod">
          <ac:chgData name="Kenan Tabinas" userId="aff20947-de81-4ceb-92a7-6c01f7647d35" providerId="ADAL" clId="{D8D575E3-08AA-4D39-BCCB-1E4F101C9B60}" dt="2025-06-12T12:25:51.554" v="2031"/>
          <ac:inkMkLst>
            <pc:docMk/>
            <pc:sldMk cId="3975244039" sldId="360"/>
            <ac:inkMk id="141" creationId="{93A831FC-F25F-4162-53E7-EE857710AFB2}"/>
          </ac:inkMkLst>
        </pc:inkChg>
        <pc:inkChg chg="add">
          <ac:chgData name="Kenan Tabinas" userId="aff20947-de81-4ceb-92a7-6c01f7647d35" providerId="ADAL" clId="{D8D575E3-08AA-4D39-BCCB-1E4F101C9B60}" dt="2025-06-12T12:25:50.639" v="2030" actId="9405"/>
          <ac:inkMkLst>
            <pc:docMk/>
            <pc:sldMk cId="3975244039" sldId="360"/>
            <ac:inkMk id="142" creationId="{EAB99DDA-CD67-E67E-0469-A1AE0ECEBC05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44" creationId="{041C8172-2474-2717-984B-C7EB343FC303}"/>
          </ac:inkMkLst>
        </pc:inkChg>
        <pc:inkChg chg="add">
          <ac:chgData name="Kenan Tabinas" userId="aff20947-de81-4ceb-92a7-6c01f7647d35" providerId="ADAL" clId="{D8D575E3-08AA-4D39-BCCB-1E4F101C9B60}" dt="2025-06-12T12:25:51.965" v="2033" actId="9405"/>
          <ac:inkMkLst>
            <pc:docMk/>
            <pc:sldMk cId="3975244039" sldId="360"/>
            <ac:inkMk id="148" creationId="{76874032-AECF-8700-3ADF-50AA7883956A}"/>
          </ac:inkMkLst>
        </pc:inkChg>
        <pc:inkChg chg="add">
          <ac:chgData name="Kenan Tabinas" userId="aff20947-de81-4ceb-92a7-6c01f7647d35" providerId="ADAL" clId="{D8D575E3-08AA-4D39-BCCB-1E4F101C9B60}" dt="2025-06-12T12:25:52.069" v="2034" actId="9405"/>
          <ac:inkMkLst>
            <pc:docMk/>
            <pc:sldMk cId="3975244039" sldId="360"/>
            <ac:inkMk id="149" creationId="{2008DB3A-48E1-92CE-EC6E-884A5E67D3FC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150" creationId="{F9FD6D28-C23D-C188-3116-6F783D3282E6}"/>
          </ac:inkMkLst>
        </pc:inkChg>
        <pc:inkChg chg="add">
          <ac:chgData name="Kenan Tabinas" userId="aff20947-de81-4ceb-92a7-6c01f7647d35" providerId="ADAL" clId="{D8D575E3-08AA-4D39-BCCB-1E4F101C9B60}" dt="2025-06-12T12:25:52.364" v="2036" actId="9405"/>
          <ac:inkMkLst>
            <pc:docMk/>
            <pc:sldMk cId="3975244039" sldId="360"/>
            <ac:inkMk id="151" creationId="{9B3A676E-8DE5-9E17-5EBC-74F3993CE359}"/>
          </ac:inkMkLst>
        </pc:inkChg>
        <pc:inkChg chg="add">
          <ac:chgData name="Kenan Tabinas" userId="aff20947-de81-4ceb-92a7-6c01f7647d35" providerId="ADAL" clId="{D8D575E3-08AA-4D39-BCCB-1E4F101C9B60}" dt="2025-06-12T12:25:52.487" v="2037" actId="9405"/>
          <ac:inkMkLst>
            <pc:docMk/>
            <pc:sldMk cId="3975244039" sldId="360"/>
            <ac:inkMk id="152" creationId="{25D2884B-5EC2-12F9-AC72-3934109A10E2}"/>
          </ac:inkMkLst>
        </pc:inkChg>
        <pc:inkChg chg="add">
          <ac:chgData name="Kenan Tabinas" userId="aff20947-de81-4ceb-92a7-6c01f7647d35" providerId="ADAL" clId="{D8D575E3-08AA-4D39-BCCB-1E4F101C9B60}" dt="2025-06-12T12:25:55.903" v="2039" actId="9405"/>
          <ac:inkMkLst>
            <pc:docMk/>
            <pc:sldMk cId="3975244039" sldId="360"/>
            <ac:inkMk id="154" creationId="{D7741242-CA4F-B7D2-03DA-4F920C478483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55" creationId="{B057B7D7-40CA-4662-E89B-422F9A9FA91C}"/>
          </ac:inkMkLst>
        </pc:inkChg>
        <pc:inkChg chg="add mod">
          <ac:chgData name="Kenan Tabinas" userId="aff20947-de81-4ceb-92a7-6c01f7647d35" providerId="ADAL" clId="{D8D575E3-08AA-4D39-BCCB-1E4F101C9B60}" dt="2025-06-12T12:25:57.356" v="2045"/>
          <ac:inkMkLst>
            <pc:docMk/>
            <pc:sldMk cId="3975244039" sldId="360"/>
            <ac:inkMk id="156" creationId="{BA81F5FE-309C-9869-D82C-1058E5FF2616}"/>
          </ac:inkMkLst>
        </pc:inkChg>
        <pc:inkChg chg="add mod">
          <ac:chgData name="Kenan Tabinas" userId="aff20947-de81-4ceb-92a7-6c01f7647d35" providerId="ADAL" clId="{D8D575E3-08AA-4D39-BCCB-1E4F101C9B60}" dt="2025-06-12T12:26:01.327" v="2066"/>
          <ac:inkMkLst>
            <pc:docMk/>
            <pc:sldMk cId="3975244039" sldId="360"/>
            <ac:inkMk id="157" creationId="{D795461D-12B2-6013-29F9-865FCF217025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60" creationId="{9193CC10-A53A-F887-C815-0B8CC039E86D}"/>
          </ac:inkMkLst>
        </pc:inkChg>
        <pc:inkChg chg="add">
          <ac:chgData name="Kenan Tabinas" userId="aff20947-de81-4ceb-92a7-6c01f7647d35" providerId="ADAL" clId="{D8D575E3-08AA-4D39-BCCB-1E4F101C9B60}" dt="2025-06-12T12:25:56.727" v="2044" actId="9405"/>
          <ac:inkMkLst>
            <pc:docMk/>
            <pc:sldMk cId="3975244039" sldId="360"/>
            <ac:inkMk id="162" creationId="{A4C37723-D225-EFEA-AC22-DC880BC15C27}"/>
          </ac:inkMkLst>
        </pc:inkChg>
        <pc:inkChg chg="add">
          <ac:chgData name="Kenan Tabinas" userId="aff20947-de81-4ceb-92a7-6c01f7647d35" providerId="ADAL" clId="{D8D575E3-08AA-4D39-BCCB-1E4F101C9B60}" dt="2025-06-12T12:25:57.374" v="2046" actId="9405"/>
          <ac:inkMkLst>
            <pc:docMk/>
            <pc:sldMk cId="3975244039" sldId="360"/>
            <ac:inkMk id="171" creationId="{B2D56FFF-3399-2209-6192-923F3E91A511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176" creationId="{3F8C444A-12D9-794E-4270-1206CBC1C6F4}"/>
          </ac:inkMkLst>
        </pc:inkChg>
        <pc:inkChg chg="mod">
          <ac:chgData name="Kenan Tabinas" userId="aff20947-de81-4ceb-92a7-6c01f7647d35" providerId="ADAL" clId="{D8D575E3-08AA-4D39-BCCB-1E4F101C9B60}" dt="2025-06-12T12:24:36.636" v="1970" actId="1076"/>
          <ac:inkMkLst>
            <pc:docMk/>
            <pc:sldMk cId="3975244039" sldId="360"/>
            <ac:inkMk id="177" creationId="{655B8CE9-EB3F-83C7-A9C9-EA36F8C8B40A}"/>
          </ac:inkMkLst>
        </pc:inkChg>
        <pc:inkChg chg="add">
          <ac:chgData name="Kenan Tabinas" userId="aff20947-de81-4ceb-92a7-6c01f7647d35" providerId="ADAL" clId="{D8D575E3-08AA-4D39-BCCB-1E4F101C9B60}" dt="2025-06-12T12:25:57.628" v="2048" actId="9405"/>
          <ac:inkMkLst>
            <pc:docMk/>
            <pc:sldMk cId="3975244039" sldId="360"/>
            <ac:inkMk id="178" creationId="{188803F4-065A-A9D4-4CA1-64B148CD8938}"/>
          </ac:inkMkLst>
        </pc:inkChg>
        <pc:inkChg chg="add">
          <ac:chgData name="Kenan Tabinas" userId="aff20947-de81-4ceb-92a7-6c01f7647d35" providerId="ADAL" clId="{D8D575E3-08AA-4D39-BCCB-1E4F101C9B60}" dt="2025-06-12T12:25:57.800" v="2049" actId="9405"/>
          <ac:inkMkLst>
            <pc:docMk/>
            <pc:sldMk cId="3975244039" sldId="360"/>
            <ac:inkMk id="192" creationId="{C66682E7-5317-DC79-EF19-82C378A7542E}"/>
          </ac:inkMkLst>
        </pc:inkChg>
        <pc:inkChg chg="add">
          <ac:chgData name="Kenan Tabinas" userId="aff20947-de81-4ceb-92a7-6c01f7647d35" providerId="ADAL" clId="{D8D575E3-08AA-4D39-BCCB-1E4F101C9B60}" dt="2025-06-12T12:25:57.894" v="2050" actId="9405"/>
          <ac:inkMkLst>
            <pc:docMk/>
            <pc:sldMk cId="3975244039" sldId="360"/>
            <ac:inkMk id="193" creationId="{1840CAD2-104D-D856-2319-4286AF30AA81}"/>
          </ac:inkMkLst>
        </pc:inkChg>
        <pc:inkChg chg="add">
          <ac:chgData name="Kenan Tabinas" userId="aff20947-de81-4ceb-92a7-6c01f7647d35" providerId="ADAL" clId="{D8D575E3-08AA-4D39-BCCB-1E4F101C9B60}" dt="2025-06-12T12:25:58.066" v="2051" actId="9405"/>
          <ac:inkMkLst>
            <pc:docMk/>
            <pc:sldMk cId="3975244039" sldId="360"/>
            <ac:inkMk id="194" creationId="{44DB8FF2-1C1C-3F83-3A0E-A3B511C73A8C}"/>
          </ac:inkMkLst>
        </pc:inkChg>
        <pc:inkChg chg="add">
          <ac:chgData name="Kenan Tabinas" userId="aff20947-de81-4ceb-92a7-6c01f7647d35" providerId="ADAL" clId="{D8D575E3-08AA-4D39-BCCB-1E4F101C9B60}" dt="2025-06-12T12:25:58.659" v="2052" actId="9405"/>
          <ac:inkMkLst>
            <pc:docMk/>
            <pc:sldMk cId="3975244039" sldId="360"/>
            <ac:inkMk id="195" creationId="{0DDD2CB7-B005-190A-FFA6-0317BFD2098E}"/>
          </ac:inkMkLst>
        </pc:inkChg>
        <pc:inkChg chg="add">
          <ac:chgData name="Kenan Tabinas" userId="aff20947-de81-4ceb-92a7-6c01f7647d35" providerId="ADAL" clId="{D8D575E3-08AA-4D39-BCCB-1E4F101C9B60}" dt="2025-06-12T12:25:58.825" v="2053" actId="9405"/>
          <ac:inkMkLst>
            <pc:docMk/>
            <pc:sldMk cId="3975244039" sldId="360"/>
            <ac:inkMk id="196" creationId="{AEF9159D-A310-E581-3712-B4EBF83F18AD}"/>
          </ac:inkMkLst>
        </pc:inkChg>
        <pc:inkChg chg="add">
          <ac:chgData name="Kenan Tabinas" userId="aff20947-de81-4ceb-92a7-6c01f7647d35" providerId="ADAL" clId="{D8D575E3-08AA-4D39-BCCB-1E4F101C9B60}" dt="2025-06-12T12:25:58.933" v="2054" actId="9405"/>
          <ac:inkMkLst>
            <pc:docMk/>
            <pc:sldMk cId="3975244039" sldId="360"/>
            <ac:inkMk id="197" creationId="{F149355C-817F-6BDD-FFA0-44B2C6229DF9}"/>
          </ac:inkMkLst>
        </pc:inkChg>
        <pc:inkChg chg="add">
          <ac:chgData name="Kenan Tabinas" userId="aff20947-de81-4ceb-92a7-6c01f7647d35" providerId="ADAL" clId="{D8D575E3-08AA-4D39-BCCB-1E4F101C9B60}" dt="2025-06-12T12:25:59.085" v="2055" actId="9405"/>
          <ac:inkMkLst>
            <pc:docMk/>
            <pc:sldMk cId="3975244039" sldId="360"/>
            <ac:inkMk id="198" creationId="{2117A71D-3F71-7DA3-0F65-51A19B878277}"/>
          </ac:inkMkLst>
        </pc:inkChg>
        <pc:inkChg chg="add">
          <ac:chgData name="Kenan Tabinas" userId="aff20947-de81-4ceb-92a7-6c01f7647d35" providerId="ADAL" clId="{D8D575E3-08AA-4D39-BCCB-1E4F101C9B60}" dt="2025-06-12T12:25:59.256" v="2056" actId="9405"/>
          <ac:inkMkLst>
            <pc:docMk/>
            <pc:sldMk cId="3975244039" sldId="360"/>
            <ac:inkMk id="199" creationId="{FE6CBB02-D728-B4CA-3D3F-6F8E869D12DE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200" creationId="{6B24E4DB-025C-3704-3E5F-3132812EB163}"/>
          </ac:inkMkLst>
        </pc:inkChg>
        <pc:inkChg chg="add">
          <ac:chgData name="Kenan Tabinas" userId="aff20947-de81-4ceb-92a7-6c01f7647d35" providerId="ADAL" clId="{D8D575E3-08AA-4D39-BCCB-1E4F101C9B60}" dt="2025-06-12T12:25:59.836" v="2058" actId="9405"/>
          <ac:inkMkLst>
            <pc:docMk/>
            <pc:sldMk cId="3975244039" sldId="360"/>
            <ac:inkMk id="201" creationId="{8BC4A796-2C79-ADE1-2D17-33D7799B3D92}"/>
          </ac:inkMkLst>
        </pc:inkChg>
        <pc:inkChg chg="add">
          <ac:chgData name="Kenan Tabinas" userId="aff20947-de81-4ceb-92a7-6c01f7647d35" providerId="ADAL" clId="{D8D575E3-08AA-4D39-BCCB-1E4F101C9B60}" dt="2025-06-12T12:26:00.017" v="2059" actId="9405"/>
          <ac:inkMkLst>
            <pc:docMk/>
            <pc:sldMk cId="3975244039" sldId="360"/>
            <ac:inkMk id="202" creationId="{5DFF60FA-9FBE-B3C3-851A-BD58F7A72E11}"/>
          </ac:inkMkLst>
        </pc:inkChg>
        <pc:inkChg chg="add">
          <ac:chgData name="Kenan Tabinas" userId="aff20947-de81-4ceb-92a7-6c01f7647d35" providerId="ADAL" clId="{D8D575E3-08AA-4D39-BCCB-1E4F101C9B60}" dt="2025-06-12T12:26:00.150" v="2060" actId="9405"/>
          <ac:inkMkLst>
            <pc:docMk/>
            <pc:sldMk cId="3975244039" sldId="360"/>
            <ac:inkMk id="203" creationId="{E9656D99-55F9-02DD-2CF8-42F489DC82F0}"/>
          </ac:inkMkLst>
        </pc:inkChg>
        <pc:inkChg chg="add">
          <ac:chgData name="Kenan Tabinas" userId="aff20947-de81-4ceb-92a7-6c01f7647d35" providerId="ADAL" clId="{D8D575E3-08AA-4D39-BCCB-1E4F101C9B60}" dt="2025-06-12T12:26:00.261" v="2061" actId="9405"/>
          <ac:inkMkLst>
            <pc:docMk/>
            <pc:sldMk cId="3975244039" sldId="360"/>
            <ac:inkMk id="204" creationId="{5EE51EBE-AF80-23EB-C15E-29C43D357EDD}"/>
          </ac:inkMkLst>
        </pc:inkChg>
        <pc:inkChg chg="add">
          <ac:chgData name="Kenan Tabinas" userId="aff20947-de81-4ceb-92a7-6c01f7647d35" providerId="ADAL" clId="{D8D575E3-08AA-4D39-BCCB-1E4F101C9B60}" dt="2025-06-12T12:26:00.357" v="2062" actId="9405"/>
          <ac:inkMkLst>
            <pc:docMk/>
            <pc:sldMk cId="3975244039" sldId="360"/>
            <ac:inkMk id="205" creationId="{59994C61-D029-13C6-8BFD-0B740A9EF81C}"/>
          </ac:inkMkLst>
        </pc:inkChg>
        <pc:inkChg chg="add">
          <ac:chgData name="Kenan Tabinas" userId="aff20947-de81-4ceb-92a7-6c01f7647d35" providerId="ADAL" clId="{D8D575E3-08AA-4D39-BCCB-1E4F101C9B60}" dt="2025-06-12T12:26:00.466" v="2063" actId="9405"/>
          <ac:inkMkLst>
            <pc:docMk/>
            <pc:sldMk cId="3975244039" sldId="360"/>
            <ac:inkMk id="206" creationId="{83B52F74-DDB6-180C-D2C5-94D3F111F301}"/>
          </ac:inkMkLst>
        </pc:inkChg>
        <pc:inkChg chg="add">
          <ac:chgData name="Kenan Tabinas" userId="aff20947-de81-4ceb-92a7-6c01f7647d35" providerId="ADAL" clId="{D8D575E3-08AA-4D39-BCCB-1E4F101C9B60}" dt="2025-06-12T12:26:00.604" v="2064" actId="9405"/>
          <ac:inkMkLst>
            <pc:docMk/>
            <pc:sldMk cId="3975244039" sldId="360"/>
            <ac:inkMk id="207" creationId="{1F3A550C-4E66-09A9-78B1-19F45DF62679}"/>
          </ac:inkMkLst>
        </pc:inkChg>
        <pc:inkChg chg="add">
          <ac:chgData name="Kenan Tabinas" userId="aff20947-de81-4ceb-92a7-6c01f7647d35" providerId="ADAL" clId="{D8D575E3-08AA-4D39-BCCB-1E4F101C9B60}" dt="2025-06-12T12:26:00.731" v="2065" actId="9405"/>
          <ac:inkMkLst>
            <pc:docMk/>
            <pc:sldMk cId="3975244039" sldId="360"/>
            <ac:inkMk id="208" creationId="{EB28EA0D-9712-3240-7DD9-8A58B509DA7C}"/>
          </ac:inkMkLst>
        </pc:inkChg>
        <pc:inkChg chg="add mod">
          <ac:chgData name="Kenan Tabinas" userId="aff20947-de81-4ceb-92a7-6c01f7647d35" providerId="ADAL" clId="{D8D575E3-08AA-4D39-BCCB-1E4F101C9B60}" dt="2025-06-12T12:26:02.947" v="2070"/>
          <ac:inkMkLst>
            <pc:docMk/>
            <pc:sldMk cId="3975244039" sldId="360"/>
            <ac:inkMk id="213" creationId="{AC411B81-0AAA-CD77-0D6F-D15DF92EB83C}"/>
          </ac:inkMkLst>
        </pc:inkChg>
        <pc:inkChg chg="add mod">
          <ac:chgData name="Kenan Tabinas" userId="aff20947-de81-4ceb-92a7-6c01f7647d35" providerId="ADAL" clId="{D8D575E3-08AA-4D39-BCCB-1E4F101C9B60}" dt="2025-06-12T12:26:02.947" v="2070"/>
          <ac:inkMkLst>
            <pc:docMk/>
            <pc:sldMk cId="3975244039" sldId="360"/>
            <ac:inkMk id="214" creationId="{935D4E80-3920-92D1-853D-C9F6966BFEDE}"/>
          </ac:inkMkLst>
        </pc:inkChg>
        <pc:inkChg chg="add">
          <ac:chgData name="Kenan Tabinas" userId="aff20947-de81-4ceb-92a7-6c01f7647d35" providerId="ADAL" clId="{D8D575E3-08AA-4D39-BCCB-1E4F101C9B60}" dt="2025-06-12T12:26:02.287" v="2069" actId="9405"/>
          <ac:inkMkLst>
            <pc:docMk/>
            <pc:sldMk cId="3975244039" sldId="360"/>
            <ac:inkMk id="215" creationId="{3BC0D1C8-86AF-633B-A1A8-8DF7E43071D5}"/>
          </ac:inkMkLst>
        </pc:inkChg>
        <pc:inkChg chg="add">
          <ac:chgData name="Kenan Tabinas" userId="aff20947-de81-4ceb-92a7-6c01f7647d35" providerId="ADAL" clId="{D8D575E3-08AA-4D39-BCCB-1E4F101C9B60}" dt="2025-06-12T12:26:03.269" v="2071" actId="9405"/>
          <ac:inkMkLst>
            <pc:docMk/>
            <pc:sldMk cId="3975244039" sldId="360"/>
            <ac:inkMk id="217" creationId="{F0D9E8CD-AC76-EF0C-8ABA-371806C0E4E4}"/>
          </ac:inkMkLst>
        </pc:inkChg>
        <pc:inkChg chg="add">
          <ac:chgData name="Kenan Tabinas" userId="aff20947-de81-4ceb-92a7-6c01f7647d35" providerId="ADAL" clId="{D8D575E3-08AA-4D39-BCCB-1E4F101C9B60}" dt="2025-06-12T12:26:03.393" v="2072" actId="9405"/>
          <ac:inkMkLst>
            <pc:docMk/>
            <pc:sldMk cId="3975244039" sldId="360"/>
            <ac:inkMk id="218" creationId="{B9167643-7D4C-1FC3-D554-E10578FB2588}"/>
          </ac:inkMkLst>
        </pc:inkChg>
        <pc:inkChg chg="add">
          <ac:chgData name="Kenan Tabinas" userId="aff20947-de81-4ceb-92a7-6c01f7647d35" providerId="ADAL" clId="{D8D575E3-08AA-4D39-BCCB-1E4F101C9B60}" dt="2025-06-12T12:26:04.114" v="2073" actId="9405"/>
          <ac:inkMkLst>
            <pc:docMk/>
            <pc:sldMk cId="3975244039" sldId="360"/>
            <ac:inkMk id="219" creationId="{398D4A2B-1F90-93D1-7876-573682E66FF3}"/>
          </ac:inkMkLst>
        </pc:inkChg>
        <pc:inkChg chg="add">
          <ac:chgData name="Kenan Tabinas" userId="aff20947-de81-4ceb-92a7-6c01f7647d35" providerId="ADAL" clId="{D8D575E3-08AA-4D39-BCCB-1E4F101C9B60}" dt="2025-06-12T12:26:04.250" v="2074" actId="9405"/>
          <ac:inkMkLst>
            <pc:docMk/>
            <pc:sldMk cId="3975244039" sldId="360"/>
            <ac:inkMk id="220" creationId="{548003DB-E3AD-092E-0337-D59A72491640}"/>
          </ac:inkMkLst>
        </pc:inkChg>
        <pc:inkChg chg="add">
          <ac:chgData name="Kenan Tabinas" userId="aff20947-de81-4ceb-92a7-6c01f7647d35" providerId="ADAL" clId="{D8D575E3-08AA-4D39-BCCB-1E4F101C9B60}" dt="2025-06-12T12:26:04.671" v="2075" actId="9405"/>
          <ac:inkMkLst>
            <pc:docMk/>
            <pc:sldMk cId="3975244039" sldId="360"/>
            <ac:inkMk id="221" creationId="{CC6ADD75-0880-B58E-4421-A09F6309ACC2}"/>
          </ac:inkMkLst>
        </pc:inkChg>
        <pc:inkChg chg="add">
          <ac:chgData name="Kenan Tabinas" userId="aff20947-de81-4ceb-92a7-6c01f7647d35" providerId="ADAL" clId="{D8D575E3-08AA-4D39-BCCB-1E4F101C9B60}" dt="2025-06-12T12:26:04.848" v="2076" actId="9405"/>
          <ac:inkMkLst>
            <pc:docMk/>
            <pc:sldMk cId="3975244039" sldId="360"/>
            <ac:inkMk id="222" creationId="{731E6D14-9B53-677F-BB5F-23F09DB231AD}"/>
          </ac:inkMkLst>
        </pc:inkChg>
        <pc:inkChg chg="add mod">
          <ac:chgData name="Kenan Tabinas" userId="aff20947-de81-4ceb-92a7-6c01f7647d35" providerId="ADAL" clId="{D8D575E3-08AA-4D39-BCCB-1E4F101C9B60}" dt="2025-06-12T12:26:27.296" v="2094"/>
          <ac:inkMkLst>
            <pc:docMk/>
            <pc:sldMk cId="3975244039" sldId="360"/>
            <ac:inkMk id="223" creationId="{F1502B14-A84C-E9AA-2FE7-8DF9BAC83378}"/>
          </ac:inkMkLst>
        </pc:inkChg>
        <pc:inkChg chg="add">
          <ac:chgData name="Kenan Tabinas" userId="aff20947-de81-4ceb-92a7-6c01f7647d35" providerId="ADAL" clId="{D8D575E3-08AA-4D39-BCCB-1E4F101C9B60}" dt="2025-06-12T12:26:05.418" v="2078" actId="9405"/>
          <ac:inkMkLst>
            <pc:docMk/>
            <pc:sldMk cId="3975244039" sldId="360"/>
            <ac:inkMk id="224" creationId="{DB8112D9-CADD-4B4F-1527-FD1C64570FE1}"/>
          </ac:inkMkLst>
        </pc:inkChg>
        <pc:inkChg chg="add">
          <ac:chgData name="Kenan Tabinas" userId="aff20947-de81-4ceb-92a7-6c01f7647d35" providerId="ADAL" clId="{D8D575E3-08AA-4D39-BCCB-1E4F101C9B60}" dt="2025-06-12T12:26:05.527" v="2079" actId="9405"/>
          <ac:inkMkLst>
            <pc:docMk/>
            <pc:sldMk cId="3975244039" sldId="360"/>
            <ac:inkMk id="225" creationId="{253093A7-4DD7-0F44-70CE-416FC20CBD63}"/>
          </ac:inkMkLst>
        </pc:inkChg>
        <pc:inkChg chg="add">
          <ac:chgData name="Kenan Tabinas" userId="aff20947-de81-4ceb-92a7-6c01f7647d35" providerId="ADAL" clId="{D8D575E3-08AA-4D39-BCCB-1E4F101C9B60}" dt="2025-06-12T12:26:05.789" v="2080" actId="9405"/>
          <ac:inkMkLst>
            <pc:docMk/>
            <pc:sldMk cId="3975244039" sldId="360"/>
            <ac:inkMk id="226" creationId="{9532B70E-9950-95FD-C463-B3D783469A16}"/>
          </ac:inkMkLst>
        </pc:inkChg>
        <pc:inkChg chg="add">
          <ac:chgData name="Kenan Tabinas" userId="aff20947-de81-4ceb-92a7-6c01f7647d35" providerId="ADAL" clId="{D8D575E3-08AA-4D39-BCCB-1E4F101C9B60}" dt="2025-06-12T12:26:05.914" v="2081" actId="9405"/>
          <ac:inkMkLst>
            <pc:docMk/>
            <pc:sldMk cId="3975244039" sldId="360"/>
            <ac:inkMk id="227" creationId="{EAA5C151-CE46-1DE8-D62B-6C0BA5F29699}"/>
          </ac:inkMkLst>
        </pc:inkChg>
        <pc:inkChg chg="add">
          <ac:chgData name="Kenan Tabinas" userId="aff20947-de81-4ceb-92a7-6c01f7647d35" providerId="ADAL" clId="{D8D575E3-08AA-4D39-BCCB-1E4F101C9B60}" dt="2025-06-12T12:26:06.040" v="2082" actId="9405"/>
          <ac:inkMkLst>
            <pc:docMk/>
            <pc:sldMk cId="3975244039" sldId="360"/>
            <ac:inkMk id="228" creationId="{A66B6234-B818-64FB-75A9-E3BE9776B61B}"/>
          </ac:inkMkLst>
        </pc:inkChg>
        <pc:inkChg chg="add">
          <ac:chgData name="Kenan Tabinas" userId="aff20947-de81-4ceb-92a7-6c01f7647d35" providerId="ADAL" clId="{D8D575E3-08AA-4D39-BCCB-1E4F101C9B60}" dt="2025-06-12T12:26:06.634" v="2083" actId="9405"/>
          <ac:inkMkLst>
            <pc:docMk/>
            <pc:sldMk cId="3975244039" sldId="360"/>
            <ac:inkMk id="229" creationId="{D8F405C0-67F7-91DB-B331-B1353A859181}"/>
          </ac:inkMkLst>
        </pc:inkChg>
        <pc:inkChg chg="add">
          <ac:chgData name="Kenan Tabinas" userId="aff20947-de81-4ceb-92a7-6c01f7647d35" providerId="ADAL" clId="{D8D575E3-08AA-4D39-BCCB-1E4F101C9B60}" dt="2025-06-12T12:26:06.787" v="2084" actId="9405"/>
          <ac:inkMkLst>
            <pc:docMk/>
            <pc:sldMk cId="3975244039" sldId="360"/>
            <ac:inkMk id="230" creationId="{1F12FE16-EFAA-0C59-E0B7-A2B761C558ED}"/>
          </ac:inkMkLst>
        </pc:inkChg>
        <pc:inkChg chg="add del">
          <ac:chgData name="Kenan Tabinas" userId="aff20947-de81-4ceb-92a7-6c01f7647d35" providerId="ADAL" clId="{D8D575E3-08AA-4D39-BCCB-1E4F101C9B60}" dt="2025-06-12T12:26:27.296" v="2093" actId="9405"/>
          <ac:inkMkLst>
            <pc:docMk/>
            <pc:sldMk cId="3975244039" sldId="360"/>
            <ac:inkMk id="231" creationId="{78456231-E2F7-1C2E-4082-D4FA7C26DADA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35:27.809" v="2349" actId="20577"/>
        <pc:sldMkLst>
          <pc:docMk/>
          <pc:sldMk cId="2378798141" sldId="361"/>
        </pc:sldMkLst>
        <pc:spChg chg="mod">
          <ac:chgData name="Kenan Tabinas" userId="aff20947-de81-4ceb-92a7-6c01f7647d35" providerId="ADAL" clId="{D8D575E3-08AA-4D39-BCCB-1E4F101C9B60}" dt="2025-06-12T12:35:27.809" v="2349" actId="20577"/>
          <ac:spMkLst>
            <pc:docMk/>
            <pc:sldMk cId="2378798141" sldId="361"/>
            <ac:spMk id="2" creationId="{098E416E-D126-38CA-B742-B0CE2F9CE02F}"/>
          </ac:spMkLst>
        </pc:spChg>
        <pc:grpChg chg="add mod">
          <ac:chgData name="Kenan Tabinas" userId="aff20947-de81-4ceb-92a7-6c01f7647d35" providerId="ADAL" clId="{D8D575E3-08AA-4D39-BCCB-1E4F101C9B60}" dt="2025-06-12T12:27:12.628" v="2102" actId="1076"/>
          <ac:grpSpMkLst>
            <pc:docMk/>
            <pc:sldMk cId="2378798141" sldId="361"/>
            <ac:grpSpMk id="8" creationId="{980BA412-3F73-A340-124D-B9106B207E46}"/>
          </ac:grpSpMkLst>
        </pc:grpChg>
        <pc:grpChg chg="add mod">
          <ac:chgData name="Kenan Tabinas" userId="aff20947-de81-4ceb-92a7-6c01f7647d35" providerId="ADAL" clId="{D8D575E3-08AA-4D39-BCCB-1E4F101C9B60}" dt="2025-06-12T12:27:23.358" v="2118"/>
          <ac:grpSpMkLst>
            <pc:docMk/>
            <pc:sldMk cId="2378798141" sldId="361"/>
            <ac:grpSpMk id="42" creationId="{CAEBF2E5-A3C8-1488-DDF8-CB98A71C742F}"/>
          </ac:grpSpMkLst>
        </pc:grpChg>
        <pc:grpChg chg="del">
          <ac:chgData name="Kenan Tabinas" userId="aff20947-de81-4ceb-92a7-6c01f7647d35" providerId="ADAL" clId="{D8D575E3-08AA-4D39-BCCB-1E4F101C9B60}" dt="2025-06-12T12:26:47.827" v="2098" actId="478"/>
          <ac:grpSpMkLst>
            <pc:docMk/>
            <pc:sldMk cId="2378798141" sldId="361"/>
            <ac:grpSpMk id="1185" creationId="{526E18F9-5B29-AB1B-2290-5E24E8A87D18}"/>
          </ac:grpSpMkLst>
        </pc:grpChg>
        <pc:grpChg chg="del">
          <ac:chgData name="Kenan Tabinas" userId="aff20947-de81-4ceb-92a7-6c01f7647d35" providerId="ADAL" clId="{D8D575E3-08AA-4D39-BCCB-1E4F101C9B60}" dt="2025-06-12T12:26:45.015" v="2096" actId="478"/>
          <ac:grpSpMkLst>
            <pc:docMk/>
            <pc:sldMk cId="2378798141" sldId="361"/>
            <ac:grpSpMk id="1246" creationId="{D10BDF80-0664-835A-8070-D83241B42AF2}"/>
          </ac:grpSpMkLst>
        </pc:grpChg>
        <pc:grpChg chg="del">
          <ac:chgData name="Kenan Tabinas" userId="aff20947-de81-4ceb-92a7-6c01f7647d35" providerId="ADAL" clId="{D8D575E3-08AA-4D39-BCCB-1E4F101C9B60}" dt="2025-06-12T12:26:45.688" v="2097" actId="478"/>
          <ac:grpSpMkLst>
            <pc:docMk/>
            <pc:sldMk cId="2378798141" sldId="361"/>
            <ac:grpSpMk id="1249" creationId="{CFAF66BD-11C9-113C-071C-C2E528F7FDEC}"/>
          </ac:grpSpMkLst>
        </pc:grpChg>
        <pc:grpChg chg="del mod">
          <ac:chgData name="Kenan Tabinas" userId="aff20947-de81-4ceb-92a7-6c01f7647d35" providerId="ADAL" clId="{D8D575E3-08AA-4D39-BCCB-1E4F101C9B60}" dt="2025-06-12T12:28:00.061" v="2141"/>
          <ac:grpSpMkLst>
            <pc:docMk/>
            <pc:sldMk cId="2378798141" sldId="361"/>
            <ac:grpSpMk id="1267" creationId="{BA4644C7-A95D-A51B-79A8-56A9A8533825}"/>
          </ac:grpSpMkLst>
        </pc:grpChg>
        <pc:grpChg chg="del mod">
          <ac:chgData name="Kenan Tabinas" userId="aff20947-de81-4ceb-92a7-6c01f7647d35" providerId="ADAL" clId="{D8D575E3-08AA-4D39-BCCB-1E4F101C9B60}" dt="2025-06-12T12:28:00.054" v="2132"/>
          <ac:grpSpMkLst>
            <pc:docMk/>
            <pc:sldMk cId="2378798141" sldId="361"/>
            <ac:grpSpMk id="1278" creationId="{F709A1B6-F2A7-FCFC-8EF4-BB459895A8F7}"/>
          </ac:grpSpMkLst>
        </pc:grpChg>
        <pc:grpChg chg="mod">
          <ac:chgData name="Kenan Tabinas" userId="aff20947-de81-4ceb-92a7-6c01f7647d35" providerId="ADAL" clId="{D8D575E3-08AA-4D39-BCCB-1E4F101C9B60}" dt="2025-06-12T12:27:29.715" v="2131"/>
          <ac:grpSpMkLst>
            <pc:docMk/>
            <pc:sldMk cId="2378798141" sldId="361"/>
            <ac:grpSpMk id="1368" creationId="{D6FDB7FC-3478-2125-6437-F858FE6CECED}"/>
          </ac:grpSpMkLst>
        </pc:grpChg>
        <pc:grpChg chg="del">
          <ac:chgData name="Kenan Tabinas" userId="aff20947-de81-4ceb-92a7-6c01f7647d35" providerId="ADAL" clId="{D8D575E3-08AA-4D39-BCCB-1E4F101C9B60}" dt="2025-06-12T12:26:48.552" v="2099" actId="478"/>
          <ac:grpSpMkLst>
            <pc:docMk/>
            <pc:sldMk cId="2378798141" sldId="361"/>
            <ac:grpSpMk id="1452" creationId="{0EEC926E-34FF-32C4-B890-C5EA745F6FFA}"/>
          </ac:grpSpMkLst>
        </pc:grpChg>
        <pc:grpChg chg="del">
          <ac:chgData name="Kenan Tabinas" userId="aff20947-de81-4ceb-92a7-6c01f7647d35" providerId="ADAL" clId="{D8D575E3-08AA-4D39-BCCB-1E4F101C9B60}" dt="2025-06-12T12:26:47.827" v="2098" actId="478"/>
          <ac:grpSpMkLst>
            <pc:docMk/>
            <pc:sldMk cId="2378798141" sldId="361"/>
            <ac:grpSpMk id="1456" creationId="{F01753D5-BF86-0596-F01C-F1BCBA53A1C2}"/>
          </ac:grpSpMkLst>
        </pc:grpChg>
        <pc:grpChg chg="del">
          <ac:chgData name="Kenan Tabinas" userId="aff20947-de81-4ceb-92a7-6c01f7647d35" providerId="ADAL" clId="{D8D575E3-08AA-4D39-BCCB-1E4F101C9B60}" dt="2025-06-12T12:26:47.827" v="2098" actId="478"/>
          <ac:grpSpMkLst>
            <pc:docMk/>
            <pc:sldMk cId="2378798141" sldId="361"/>
            <ac:grpSpMk id="1459" creationId="{9B93843C-8E13-423B-CF80-9011C5036DDF}"/>
          </ac:grpSpMkLst>
        </pc:grpChg>
        <pc:inkChg chg="add mod">
          <ac:chgData name="Kenan Tabinas" userId="aff20947-de81-4ceb-92a7-6c01f7647d35" providerId="ADAL" clId="{D8D575E3-08AA-4D39-BCCB-1E4F101C9B60}" dt="2025-06-12T12:27:12.628" v="2102" actId="1076"/>
          <ac:inkMkLst>
            <pc:docMk/>
            <pc:sldMk cId="2378798141" sldId="361"/>
            <ac:inkMk id="3" creationId="{DAABAA57-8BE6-E441-A2BF-08DBB24057F0}"/>
          </ac:inkMkLst>
        </pc:inkChg>
        <pc:inkChg chg="add mod">
          <ac:chgData name="Kenan Tabinas" userId="aff20947-de81-4ceb-92a7-6c01f7647d35" providerId="ADAL" clId="{D8D575E3-08AA-4D39-BCCB-1E4F101C9B60}" dt="2025-06-12T12:27:12.628" v="2102" actId="1076"/>
          <ac:inkMkLst>
            <pc:docMk/>
            <pc:sldMk cId="2378798141" sldId="361"/>
            <ac:inkMk id="5" creationId="{1A76801F-38EE-8C89-BF2F-3C62AF451BC0}"/>
          </ac:inkMkLst>
        </pc:inkChg>
        <pc:inkChg chg="mod">
          <ac:chgData name="Kenan Tabinas" userId="aff20947-de81-4ceb-92a7-6c01f7647d35" providerId="ADAL" clId="{D8D575E3-08AA-4D39-BCCB-1E4F101C9B60}" dt="2025-06-12T12:27:12.628" v="2102" actId="1076"/>
          <ac:inkMkLst>
            <pc:docMk/>
            <pc:sldMk cId="2378798141" sldId="361"/>
            <ac:inkMk id="6" creationId="{925B2514-BDFD-7913-E4AD-0C1A22EA3E3D}"/>
          </ac:inkMkLst>
        </pc:inkChg>
        <pc:inkChg chg="mod">
          <ac:chgData name="Kenan Tabinas" userId="aff20947-de81-4ceb-92a7-6c01f7647d35" providerId="ADAL" clId="{D8D575E3-08AA-4D39-BCCB-1E4F101C9B60}" dt="2025-06-12T12:27:12.628" v="2102" actId="1076"/>
          <ac:inkMkLst>
            <pc:docMk/>
            <pc:sldMk cId="2378798141" sldId="361"/>
            <ac:inkMk id="7" creationId="{F2781E86-F0CE-ACB3-6322-31B03A214C97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9" creationId="{08176B4E-A2B0-CC66-BD23-68AC71B31B81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12" creationId="{08A99BFD-5A36-ABE8-14FD-D4D852160E56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15" creationId="{E1339407-03E2-C6D6-1EBA-C7C6BDB6D05D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27" creationId="{432C464C-5BA0-F8DC-2BAB-B67849D7F6D6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29" creationId="{CD3BA4A1-A223-30C6-223C-3F47E7A45C6B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35" creationId="{E4CE2563-3E5E-3A2C-FA84-4B9D77723089}"/>
          </ac:inkMkLst>
        </pc:inkChg>
        <pc:inkChg chg="mod">
          <ac:chgData name="Kenan Tabinas" userId="aff20947-de81-4ceb-92a7-6c01f7647d35" providerId="ADAL" clId="{D8D575E3-08AA-4D39-BCCB-1E4F101C9B60}" dt="2025-06-12T12:27:10.491" v="2101"/>
          <ac:inkMkLst>
            <pc:docMk/>
            <pc:sldMk cId="2378798141" sldId="361"/>
            <ac:inkMk id="37" creationId="{8B0D5A44-7142-07A6-F41B-99A54EEC8D64}"/>
          </ac:inkMkLst>
        </pc:inkChg>
        <pc:inkChg chg="mod">
          <ac:chgData name="Kenan Tabinas" userId="aff20947-de81-4ceb-92a7-6c01f7647d35" providerId="ADAL" clId="{D8D575E3-08AA-4D39-BCCB-1E4F101C9B60}" dt="2025-06-12T12:27:15.850" v="2104" actId="1076"/>
          <ac:inkMkLst>
            <pc:docMk/>
            <pc:sldMk cId="2378798141" sldId="361"/>
            <ac:inkMk id="38" creationId="{A7C1C517-D15D-4099-BF90-B36CB653A893}"/>
          </ac:inkMkLst>
        </pc:inkChg>
        <pc:inkChg chg="mod">
          <ac:chgData name="Kenan Tabinas" userId="aff20947-de81-4ceb-92a7-6c01f7647d35" providerId="ADAL" clId="{D8D575E3-08AA-4D39-BCCB-1E4F101C9B60}" dt="2025-06-12T12:27:15.850" v="2104" actId="1076"/>
          <ac:inkMkLst>
            <pc:docMk/>
            <pc:sldMk cId="2378798141" sldId="361"/>
            <ac:inkMk id="39" creationId="{78E17673-C5FB-BC47-8C6A-69E64B3E36FD}"/>
          </ac:inkMkLst>
        </pc:inkChg>
        <pc:inkChg chg="mod">
          <ac:chgData name="Kenan Tabinas" userId="aff20947-de81-4ceb-92a7-6c01f7647d35" providerId="ADAL" clId="{D8D575E3-08AA-4D39-BCCB-1E4F101C9B60}" dt="2025-06-12T12:27:15.850" v="2104" actId="1076"/>
          <ac:inkMkLst>
            <pc:docMk/>
            <pc:sldMk cId="2378798141" sldId="361"/>
            <ac:inkMk id="40" creationId="{3469C693-64E8-93E3-2659-E5DC1CE87195}"/>
          </ac:inkMkLst>
        </pc:inkChg>
        <pc:inkChg chg="mod">
          <ac:chgData name="Kenan Tabinas" userId="aff20947-de81-4ceb-92a7-6c01f7647d35" providerId="ADAL" clId="{D8D575E3-08AA-4D39-BCCB-1E4F101C9B60}" dt="2025-06-12T12:27:15.850" v="2104" actId="1076"/>
          <ac:inkMkLst>
            <pc:docMk/>
            <pc:sldMk cId="2378798141" sldId="361"/>
            <ac:inkMk id="41" creationId="{3D03B2B1-3AB1-94F6-2D1B-B180A5A11B20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43" creationId="{3978181F-73BC-5B83-A919-5F103A3ED6BE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44" creationId="{93CBB08D-FCCB-E27C-0C61-5D8D32127CA5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45" creationId="{77B418CB-EBB2-821A-D866-B6A59C5B40AD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46" creationId="{74A670B2-6931-CC96-CC15-E2C999397A7E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47" creationId="{03B4FFC2-070A-2490-ED75-ACB2EEBEC7AD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48" creationId="{D04A3BE0-62CB-FC51-BEE1-561F63BF8161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49" creationId="{065BD9EC-F955-FAD9-54F1-77747066F54E}"/>
          </ac:inkMkLst>
        </pc:inkChg>
        <pc:inkChg chg="del 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50" creationId="{EB431F52-92EF-8A38-493C-69BEF80617D2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53" creationId="{1ECB1BAC-0359-B326-B935-22C863032739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55" creationId="{7D0C223C-862D-4FD3-6595-7DB2FA1D1588}"/>
          </ac:inkMkLst>
        </pc:inkChg>
        <pc:inkChg chg="del mod">
          <ac:chgData name="Kenan Tabinas" userId="aff20947-de81-4ceb-92a7-6c01f7647d35" providerId="ADAL" clId="{D8D575E3-08AA-4D39-BCCB-1E4F101C9B60}" dt="2025-06-12T12:27:22.826" v="2108"/>
          <ac:inkMkLst>
            <pc:docMk/>
            <pc:sldMk cId="2378798141" sldId="361"/>
            <ac:inkMk id="57" creationId="{DD0DD09B-B9A6-2989-0B4B-01E68828FE2A}"/>
          </ac:inkMkLst>
        </pc:inkChg>
        <pc:inkChg chg="mod">
          <ac:chgData name="Kenan Tabinas" userId="aff20947-de81-4ceb-92a7-6c01f7647d35" providerId="ADAL" clId="{D8D575E3-08AA-4D39-BCCB-1E4F101C9B60}" dt="2025-06-12T12:27:22.829" v="2116"/>
          <ac:inkMkLst>
            <pc:docMk/>
            <pc:sldMk cId="2378798141" sldId="361"/>
            <ac:inkMk id="59" creationId="{FDE89CFA-DA40-4457-A1FF-AFB396E6DAD5}"/>
          </ac:inkMkLst>
        </pc:inkChg>
        <pc:inkChg chg="del mod">
          <ac:chgData name="Kenan Tabinas" userId="aff20947-de81-4ceb-92a7-6c01f7647d35" providerId="ADAL" clId="{D8D575E3-08AA-4D39-BCCB-1E4F101C9B60}" dt="2025-06-12T12:27:22.826" v="2110"/>
          <ac:inkMkLst>
            <pc:docMk/>
            <pc:sldMk cId="2378798141" sldId="361"/>
            <ac:inkMk id="61" creationId="{B2C42DC2-37DB-BFFD-D4DD-51F1FBA1E7F6}"/>
          </ac:inkMkLst>
        </pc:inkChg>
        <pc:inkChg chg="del">
          <ac:chgData name="Kenan Tabinas" userId="aff20947-de81-4ceb-92a7-6c01f7647d35" providerId="ADAL" clId="{D8D575E3-08AA-4D39-BCCB-1E4F101C9B60}" dt="2025-06-12T12:28:00.056" v="2133"/>
          <ac:inkMkLst>
            <pc:docMk/>
            <pc:sldMk cId="2378798141" sldId="361"/>
            <ac:inkMk id="1251" creationId="{2977831A-C30F-AB4A-B26D-27448B3E978F}"/>
          </ac:inkMkLst>
        </pc:inkChg>
        <pc:inkChg chg="del mod">
          <ac:chgData name="Kenan Tabinas" userId="aff20947-de81-4ceb-92a7-6c01f7647d35" providerId="ADAL" clId="{D8D575E3-08AA-4D39-BCCB-1E4F101C9B60}" dt="2025-06-12T12:28:00.056" v="2135"/>
          <ac:inkMkLst>
            <pc:docMk/>
            <pc:sldMk cId="2378798141" sldId="361"/>
            <ac:inkMk id="1252" creationId="{D1072B3D-83AD-7AB7-4F34-BD47F1FAD7F2}"/>
          </ac:inkMkLst>
        </pc:inkChg>
        <pc:inkChg chg="del mod">
          <ac:chgData name="Kenan Tabinas" userId="aff20947-de81-4ceb-92a7-6c01f7647d35" providerId="ADAL" clId="{D8D575E3-08AA-4D39-BCCB-1E4F101C9B60}" dt="2025-06-12T12:28:00.056" v="2134"/>
          <ac:inkMkLst>
            <pc:docMk/>
            <pc:sldMk cId="2378798141" sldId="361"/>
            <ac:inkMk id="1253" creationId="{4DF4C6B2-08D6-25B4-B035-BA64E18D394E}"/>
          </ac:inkMkLst>
        </pc:inkChg>
        <pc:inkChg chg="del mod">
          <ac:chgData name="Kenan Tabinas" userId="aff20947-de81-4ceb-92a7-6c01f7647d35" providerId="ADAL" clId="{D8D575E3-08AA-4D39-BCCB-1E4F101C9B60}" dt="2025-06-12T12:28:00.058" v="2136"/>
          <ac:inkMkLst>
            <pc:docMk/>
            <pc:sldMk cId="2378798141" sldId="361"/>
            <ac:inkMk id="1263" creationId="{5A54DA65-1763-C329-4773-B39F330B6F13}"/>
          </ac:inkMkLst>
        </pc:inkChg>
        <pc:inkChg chg="del mod">
          <ac:chgData name="Kenan Tabinas" userId="aff20947-de81-4ceb-92a7-6c01f7647d35" providerId="ADAL" clId="{D8D575E3-08AA-4D39-BCCB-1E4F101C9B60}" dt="2025-06-12T12:28:00.061" v="2141"/>
          <ac:inkMkLst>
            <pc:docMk/>
            <pc:sldMk cId="2378798141" sldId="361"/>
            <ac:inkMk id="1264" creationId="{A2705931-D3C8-AD0F-1A53-39D57696482F}"/>
          </ac:inkMkLst>
        </pc:inkChg>
        <pc:inkChg chg="del mod">
          <ac:chgData name="Kenan Tabinas" userId="aff20947-de81-4ceb-92a7-6c01f7647d35" providerId="ADAL" clId="{D8D575E3-08AA-4D39-BCCB-1E4F101C9B60}" dt="2025-06-12T12:28:00.062" v="2143"/>
          <ac:inkMkLst>
            <pc:docMk/>
            <pc:sldMk cId="2378798141" sldId="361"/>
            <ac:inkMk id="1265" creationId="{F31D8C62-A45D-C7D9-7CE4-D1622AA23C95}"/>
          </ac:inkMkLst>
        </pc:inkChg>
        <pc:inkChg chg="del mod">
          <ac:chgData name="Kenan Tabinas" userId="aff20947-de81-4ceb-92a7-6c01f7647d35" providerId="ADAL" clId="{D8D575E3-08AA-4D39-BCCB-1E4F101C9B60}" dt="2025-06-12T12:28:00.059" v="2138"/>
          <ac:inkMkLst>
            <pc:docMk/>
            <pc:sldMk cId="2378798141" sldId="361"/>
            <ac:inkMk id="1266" creationId="{B9C09B44-6592-F05A-C470-A861BE6D3F7C}"/>
          </ac:inkMkLst>
        </pc:inkChg>
        <pc:inkChg chg="del">
          <ac:chgData name="Kenan Tabinas" userId="aff20947-de81-4ceb-92a7-6c01f7647d35" providerId="ADAL" clId="{D8D575E3-08AA-4D39-BCCB-1E4F101C9B60}" dt="2025-06-12T12:28:00.061" v="2142"/>
          <ac:inkMkLst>
            <pc:docMk/>
            <pc:sldMk cId="2378798141" sldId="361"/>
            <ac:inkMk id="1268" creationId="{18F9F28D-7A92-0CFD-F30F-ED45F858C2D2}"/>
          </ac:inkMkLst>
        </pc:inkChg>
        <pc:inkChg chg="del">
          <ac:chgData name="Kenan Tabinas" userId="aff20947-de81-4ceb-92a7-6c01f7647d35" providerId="ADAL" clId="{D8D575E3-08AA-4D39-BCCB-1E4F101C9B60}" dt="2025-06-12T12:28:00.060" v="2139"/>
          <ac:inkMkLst>
            <pc:docMk/>
            <pc:sldMk cId="2378798141" sldId="361"/>
            <ac:inkMk id="1269" creationId="{B745B71C-FBC2-036C-8540-86F5A139F0B4}"/>
          </ac:inkMkLst>
        </pc:inkChg>
        <pc:inkChg chg="del">
          <ac:chgData name="Kenan Tabinas" userId="aff20947-de81-4ceb-92a7-6c01f7647d35" providerId="ADAL" clId="{D8D575E3-08AA-4D39-BCCB-1E4F101C9B60}" dt="2025-06-12T12:28:00.060" v="2140"/>
          <ac:inkMkLst>
            <pc:docMk/>
            <pc:sldMk cId="2378798141" sldId="361"/>
            <ac:inkMk id="1274" creationId="{9A1DCB8F-80B5-F003-FDEC-9947843454AF}"/>
          </ac:inkMkLst>
        </pc:inkChg>
        <pc:inkChg chg="del">
          <ac:chgData name="Kenan Tabinas" userId="aff20947-de81-4ceb-92a7-6c01f7647d35" providerId="ADAL" clId="{D8D575E3-08AA-4D39-BCCB-1E4F101C9B60}" dt="2025-06-12T12:28:00.058" v="2137"/>
          <ac:inkMkLst>
            <pc:docMk/>
            <pc:sldMk cId="2378798141" sldId="361"/>
            <ac:inkMk id="1275" creationId="{FC29FFDB-8717-3C3E-94F3-956F2750D82E}"/>
          </ac:inkMkLst>
        </pc:inkChg>
        <pc:inkChg chg="del mod">
          <ac:chgData name="Kenan Tabinas" userId="aff20947-de81-4ceb-92a7-6c01f7647d35" providerId="ADAL" clId="{D8D575E3-08AA-4D39-BCCB-1E4F101C9B60}" dt="2025-06-12T12:28:00.063" v="2144"/>
          <ac:inkMkLst>
            <pc:docMk/>
            <pc:sldMk cId="2378798141" sldId="361"/>
            <ac:inkMk id="1276" creationId="{3265A396-F77B-CF5F-D11A-B612BA3E7A8F}"/>
          </ac:inkMkLst>
        </pc:inkChg>
        <pc:inkChg chg="del">
          <ac:chgData name="Kenan Tabinas" userId="aff20947-de81-4ceb-92a7-6c01f7647d35" providerId="ADAL" clId="{D8D575E3-08AA-4D39-BCCB-1E4F101C9B60}" dt="2025-06-12T12:28:00.054" v="2132"/>
          <ac:inkMkLst>
            <pc:docMk/>
            <pc:sldMk cId="2378798141" sldId="361"/>
            <ac:inkMk id="1277" creationId="{6893F8DD-31FE-F83D-BFC7-F2CE807456FD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1349" creationId="{FCD6FA51-EE4C-1F81-8D63-FA1DECE93C63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1350" creationId="{EB9DB798-AD40-3D65-32D5-B40961DDC433}"/>
          </ac:inkMkLst>
        </pc:inkChg>
        <pc:inkChg chg="mod">
          <ac:chgData name="Kenan Tabinas" userId="aff20947-de81-4ceb-92a7-6c01f7647d35" providerId="ADAL" clId="{D8D575E3-08AA-4D39-BCCB-1E4F101C9B60}" dt="2025-06-12T12:27:23.358" v="2118"/>
          <ac:inkMkLst>
            <pc:docMk/>
            <pc:sldMk cId="2378798141" sldId="361"/>
            <ac:inkMk id="1352" creationId="{86DE624F-3CFC-B29B-9A22-7751AD47682F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54" creationId="{918593E5-C70C-03C6-7A1E-A8E68CAEE059}"/>
          </ac:inkMkLst>
        </pc:inkChg>
        <pc:inkChg chg="add">
          <ac:chgData name="Kenan Tabinas" userId="aff20947-de81-4ceb-92a7-6c01f7647d35" providerId="ADAL" clId="{D8D575E3-08AA-4D39-BCCB-1E4F101C9B60}" dt="2025-06-12T12:27:25.588" v="2120" actId="9405"/>
          <ac:inkMkLst>
            <pc:docMk/>
            <pc:sldMk cId="2378798141" sldId="361"/>
            <ac:inkMk id="1356" creationId="{3CDCB53D-D690-D9FF-C7B6-83EA7FF1EF3B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58" creationId="{97D95CE6-0A05-9D31-4C24-3517227314CF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59" creationId="{7A8B5E46-BE50-0460-BEFA-3737AAD98ED6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0" creationId="{881F715A-ADC0-5D09-1D1F-AFC0745AD913}"/>
          </ac:inkMkLst>
        </pc:inkChg>
        <pc:inkChg chg="add">
          <ac:chgData name="Kenan Tabinas" userId="aff20947-de81-4ceb-92a7-6c01f7647d35" providerId="ADAL" clId="{D8D575E3-08AA-4D39-BCCB-1E4F101C9B60}" dt="2025-06-12T12:27:27.156" v="2124" actId="9405"/>
          <ac:inkMkLst>
            <pc:docMk/>
            <pc:sldMk cId="2378798141" sldId="361"/>
            <ac:inkMk id="1361" creationId="{F252CE3B-BABA-DA73-98E2-91B0D249C1E3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2" creationId="{2BCF9301-C550-7A6A-87FE-685EE93A47F1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3" creationId="{AAF4EE74-6A7F-3577-D29D-8E4673AD9E91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4" creationId="{4A526406-8A80-9AD4-0FE5-18645D6C3B61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5" creationId="{B82073F9-0E4C-9208-9D13-A2B46A280B92}"/>
          </ac:inkMkLst>
        </pc:inkChg>
        <pc:inkChg chg="add mod">
          <ac:chgData name="Kenan Tabinas" userId="aff20947-de81-4ceb-92a7-6c01f7647d35" providerId="ADAL" clId="{D8D575E3-08AA-4D39-BCCB-1E4F101C9B60}" dt="2025-06-12T12:27:29.715" v="2131"/>
          <ac:inkMkLst>
            <pc:docMk/>
            <pc:sldMk cId="2378798141" sldId="361"/>
            <ac:inkMk id="1366" creationId="{BCF5FAAA-FE4C-C9BD-576D-0F27D28CDC8A}"/>
          </ac:inkMkLst>
        </pc:inkChg>
        <pc:inkChg chg="add">
          <ac:chgData name="Kenan Tabinas" userId="aff20947-de81-4ceb-92a7-6c01f7647d35" providerId="ADAL" clId="{D8D575E3-08AA-4D39-BCCB-1E4F101C9B60}" dt="2025-06-12T12:27:29.218" v="2130" actId="9405"/>
          <ac:inkMkLst>
            <pc:docMk/>
            <pc:sldMk cId="2378798141" sldId="361"/>
            <ac:inkMk id="1367" creationId="{4AE782A1-A131-CEF5-7F2C-EC33D0FF3EA1}"/>
          </ac:inkMkLst>
        </pc:inkChg>
        <pc:inkChg chg="del">
          <ac:chgData name="Kenan Tabinas" userId="aff20947-de81-4ceb-92a7-6c01f7647d35" providerId="ADAL" clId="{D8D575E3-08AA-4D39-BCCB-1E4F101C9B60}" dt="2025-06-12T12:26:49.906" v="2100" actId="478"/>
          <ac:inkMkLst>
            <pc:docMk/>
            <pc:sldMk cId="2378798141" sldId="361"/>
            <ac:inkMk id="1404" creationId="{1105CE9A-64A7-5C27-9981-D1EF41EA0AE0}"/>
          </ac:inkMkLst>
        </pc:inkChg>
        <pc:inkChg chg="del">
          <ac:chgData name="Kenan Tabinas" userId="aff20947-de81-4ceb-92a7-6c01f7647d35" providerId="ADAL" clId="{D8D575E3-08AA-4D39-BCCB-1E4F101C9B60}" dt="2025-06-12T12:26:49.906" v="2100" actId="478"/>
          <ac:inkMkLst>
            <pc:docMk/>
            <pc:sldMk cId="2378798141" sldId="361"/>
            <ac:inkMk id="1405" creationId="{3105A1EA-37E3-36C8-63BE-B17152BB215F}"/>
          </ac:inkMkLst>
        </pc:inkChg>
        <pc:inkChg chg="del">
          <ac:chgData name="Kenan Tabinas" userId="aff20947-de81-4ceb-92a7-6c01f7647d35" providerId="ADAL" clId="{D8D575E3-08AA-4D39-BCCB-1E4F101C9B60}" dt="2025-06-12T12:26:47.827" v="2098" actId="478"/>
          <ac:inkMkLst>
            <pc:docMk/>
            <pc:sldMk cId="2378798141" sldId="361"/>
            <ac:inkMk id="1443" creationId="{25B41547-4F63-3154-4BD2-9177F5FD54C5}"/>
          </ac:inkMkLst>
        </pc:inkChg>
        <pc:inkChg chg="del">
          <ac:chgData name="Kenan Tabinas" userId="aff20947-de81-4ceb-92a7-6c01f7647d35" providerId="ADAL" clId="{D8D575E3-08AA-4D39-BCCB-1E4F101C9B60}" dt="2025-06-12T12:26:47.827" v="2098" actId="478"/>
          <ac:inkMkLst>
            <pc:docMk/>
            <pc:sldMk cId="2378798141" sldId="361"/>
            <ac:inkMk id="1453" creationId="{62DA02FA-2075-7B08-61D8-C076D10B3D25}"/>
          </ac:inkMkLst>
        </pc:inkChg>
        <pc:inkChg chg="del">
          <ac:chgData name="Kenan Tabinas" userId="aff20947-de81-4ceb-92a7-6c01f7647d35" providerId="ADAL" clId="{D8D575E3-08AA-4D39-BCCB-1E4F101C9B60}" dt="2025-06-12T12:26:47.827" v="2098" actId="478"/>
          <ac:inkMkLst>
            <pc:docMk/>
            <pc:sldMk cId="2378798141" sldId="361"/>
            <ac:inkMk id="1462" creationId="{2E548771-A48E-DCF3-159E-8B632E13C661}"/>
          </ac:inkMkLst>
        </pc:inkChg>
      </pc:sldChg>
      <pc:sldChg chg="addSp delSp modSp add mod ord">
        <pc:chgData name="Kenan Tabinas" userId="aff20947-de81-4ceb-92a7-6c01f7647d35" providerId="ADAL" clId="{D8D575E3-08AA-4D39-BCCB-1E4F101C9B60}" dt="2025-06-13T06:56:59.955" v="3354" actId="1076"/>
        <pc:sldMkLst>
          <pc:docMk/>
          <pc:sldMk cId="1946368555" sldId="362"/>
        </pc:sldMkLst>
        <pc:spChg chg="mod">
          <ac:chgData name="Kenan Tabinas" userId="aff20947-de81-4ceb-92a7-6c01f7647d35" providerId="ADAL" clId="{D8D575E3-08AA-4D39-BCCB-1E4F101C9B60}" dt="2025-06-12T12:28:22.842" v="2172" actId="20577"/>
          <ac:spMkLst>
            <pc:docMk/>
            <pc:sldMk cId="1946368555" sldId="362"/>
            <ac:spMk id="2" creationId="{A2C49CE6-C403-4475-0C6E-63FF4DC9B35B}"/>
          </ac:spMkLst>
        </pc:s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12" creationId="{DCE988EC-93B7-5E88-3B68-EB4F3BC36930}"/>
          </ac:grpSpMkLst>
        </pc:gr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102" creationId="{9F9F9EB6-9245-12C9-F2E3-4C8234CEF059}"/>
          </ac:grpSpMkLst>
        </pc:gr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182" creationId="{4E615D12-AD23-F5DC-67EC-867E5A248E7B}"/>
          </ac:grpSpMkLst>
        </pc:gr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212" creationId="{68D3F3B9-EF4B-2DC2-4A3C-27DA3374C467}"/>
          </ac:grpSpMkLst>
        </pc:grpChg>
        <pc:grpChg chg="del">
          <ac:chgData name="Kenan Tabinas" userId="aff20947-de81-4ceb-92a7-6c01f7647d35" providerId="ADAL" clId="{D8D575E3-08AA-4D39-BCCB-1E4F101C9B60}" dt="2025-06-12T12:28:18.180" v="2146" actId="478"/>
          <ac:grpSpMkLst>
            <pc:docMk/>
            <pc:sldMk cId="1946368555" sldId="362"/>
            <ac:grpSpMk id="216" creationId="{A9F048C1-1876-D147-BF22-2CAA56C6FA52}"/>
          </ac:grpSpMkLst>
        </pc:grpChg>
        <pc:picChg chg="add mod">
          <ac:chgData name="Kenan Tabinas" userId="aff20947-de81-4ceb-92a7-6c01f7647d35" providerId="ADAL" clId="{D8D575E3-08AA-4D39-BCCB-1E4F101C9B60}" dt="2025-06-13T06:56:59.955" v="3354" actId="1076"/>
          <ac:picMkLst>
            <pc:docMk/>
            <pc:sldMk cId="1946368555" sldId="362"/>
            <ac:picMk id="5" creationId="{E1A50372-AC91-AA27-AB8C-3BEFE0222271}"/>
          </ac:picMkLst>
        </pc:pic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177" creationId="{725841B9-418B-3FB0-EEDF-282C78CAE86B}"/>
          </ac:inkMkLst>
        </pc:ink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219" creationId="{2F6C37D6-2E2B-E1A3-5045-BDA7D1485468}"/>
          </ac:inkMkLst>
        </pc:ink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224" creationId="{BB849F11-EEAF-F732-2412-7328BA816EDB}"/>
          </ac:inkMkLst>
        </pc:ink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228" creationId="{9C97965A-BE03-1671-6D44-430392A0CC2E}"/>
          </ac:inkMkLst>
        </pc:inkChg>
        <pc:inkChg chg="del">
          <ac:chgData name="Kenan Tabinas" userId="aff20947-de81-4ceb-92a7-6c01f7647d35" providerId="ADAL" clId="{D8D575E3-08AA-4D39-BCCB-1E4F101C9B60}" dt="2025-06-12T12:28:18.180" v="2146" actId="478"/>
          <ac:inkMkLst>
            <pc:docMk/>
            <pc:sldMk cId="1946368555" sldId="362"/>
            <ac:inkMk id="230" creationId="{14AAB534-AA75-45B9-4D91-D637F5390958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33:43.062" v="2308" actId="9405"/>
        <pc:sldMkLst>
          <pc:docMk/>
          <pc:sldMk cId="3026219933" sldId="363"/>
        </pc:sldMkLst>
        <pc:spChg chg="mod">
          <ac:chgData name="Kenan Tabinas" userId="aff20947-de81-4ceb-92a7-6c01f7647d35" providerId="ADAL" clId="{D8D575E3-08AA-4D39-BCCB-1E4F101C9B60}" dt="2025-06-12T12:28:34.044" v="2179" actId="20577"/>
          <ac:spMkLst>
            <pc:docMk/>
            <pc:sldMk cId="3026219933" sldId="363"/>
            <ac:spMk id="2" creationId="{EAC06503-4B01-BEAE-C5EB-9C21AC1B5E6B}"/>
          </ac:spMkLst>
        </pc:spChg>
        <pc:grpChg chg="del">
          <ac:chgData name="Kenan Tabinas" userId="aff20947-de81-4ceb-92a7-6c01f7647d35" providerId="ADAL" clId="{D8D575E3-08AA-4D39-BCCB-1E4F101C9B60}" dt="2025-06-12T12:28:38.475" v="2180" actId="478"/>
          <ac:grpSpMkLst>
            <pc:docMk/>
            <pc:sldMk cId="3026219933" sldId="363"/>
            <ac:grpSpMk id="8" creationId="{4E3CDE21-CB09-72A9-DFDD-EE2F503B8A46}"/>
          </ac:grpSpMkLst>
        </pc:grpChg>
        <pc:grpChg chg="del">
          <ac:chgData name="Kenan Tabinas" userId="aff20947-de81-4ceb-92a7-6c01f7647d35" providerId="ADAL" clId="{D8D575E3-08AA-4D39-BCCB-1E4F101C9B60}" dt="2025-06-12T12:28:40.754" v="2181" actId="478"/>
          <ac:grpSpMkLst>
            <pc:docMk/>
            <pc:sldMk cId="3026219933" sldId="363"/>
            <ac:grpSpMk id="42" creationId="{D2706C99-EE82-E352-2AD3-9F788DDD93D6}"/>
          </ac:grpSpMkLst>
        </pc:grpChg>
        <pc:grpChg chg="mod">
          <ac:chgData name="Kenan Tabinas" userId="aff20947-de81-4ceb-92a7-6c01f7647d35" providerId="ADAL" clId="{D8D575E3-08AA-4D39-BCCB-1E4F101C9B60}" dt="2025-06-12T12:32:02.434" v="2275"/>
          <ac:grpSpMkLst>
            <pc:docMk/>
            <pc:sldMk cId="3026219933" sldId="363"/>
            <ac:grpSpMk id="1033" creationId="{11C21DD1-E383-E0C6-1255-824A1F9714C8}"/>
          </ac:grpSpMkLst>
        </pc:grpChg>
        <pc:grpChg chg="del mod">
          <ac:chgData name="Kenan Tabinas" userId="aff20947-de81-4ceb-92a7-6c01f7647d35" providerId="ADAL" clId="{D8D575E3-08AA-4D39-BCCB-1E4F101C9B60}" dt="2025-06-12T12:32:43.510" v="2280"/>
          <ac:grpSpMkLst>
            <pc:docMk/>
            <pc:sldMk cId="3026219933" sldId="363"/>
            <ac:grpSpMk id="1036" creationId="{1D60FDF5-56FF-74D9-A368-D6E884C5C0F5}"/>
          </ac:grpSpMkLst>
        </pc:grpChg>
        <pc:grpChg chg="del mod">
          <ac:chgData name="Kenan Tabinas" userId="aff20947-de81-4ceb-92a7-6c01f7647d35" providerId="ADAL" clId="{D8D575E3-08AA-4D39-BCCB-1E4F101C9B60}" dt="2025-06-12T12:32:45.797" v="2282"/>
          <ac:grpSpMkLst>
            <pc:docMk/>
            <pc:sldMk cId="3026219933" sldId="363"/>
            <ac:grpSpMk id="1038" creationId="{F310A767-CD76-03C9-2930-41FFB9F4ED01}"/>
          </ac:grpSpMkLst>
        </pc:grpChg>
        <pc:grpChg chg="add del mod">
          <ac:chgData name="Kenan Tabinas" userId="aff20947-de81-4ceb-92a7-6c01f7647d35" providerId="ADAL" clId="{D8D575E3-08AA-4D39-BCCB-1E4F101C9B60}" dt="2025-06-12T12:32:54.610" v="2294"/>
          <ac:grpSpMkLst>
            <pc:docMk/>
            <pc:sldMk cId="3026219933" sldId="363"/>
            <ac:grpSpMk id="1040" creationId="{FD028F68-08CD-B3C0-8D08-7A035B7A4465}"/>
          </ac:grpSpMkLst>
        </pc:grpChg>
        <pc:grpChg chg="mod">
          <ac:chgData name="Kenan Tabinas" userId="aff20947-de81-4ceb-92a7-6c01f7647d35" providerId="ADAL" clId="{D8D575E3-08AA-4D39-BCCB-1E4F101C9B60}" dt="2025-06-12T12:32:52.159" v="2291"/>
          <ac:grpSpMkLst>
            <pc:docMk/>
            <pc:sldMk cId="3026219933" sldId="363"/>
            <ac:grpSpMk id="1047" creationId="{E358CD69-5B22-9F82-6BF1-31CDFE547B3B}"/>
          </ac:grpSpMkLst>
        </pc:grpChg>
        <pc:grpChg chg="mod">
          <ac:chgData name="Kenan Tabinas" userId="aff20947-de81-4ceb-92a7-6c01f7647d35" providerId="ADAL" clId="{D8D575E3-08AA-4D39-BCCB-1E4F101C9B60}" dt="2025-06-12T12:32:54.610" v="2294"/>
          <ac:grpSpMkLst>
            <pc:docMk/>
            <pc:sldMk cId="3026219933" sldId="363"/>
            <ac:grpSpMk id="1050" creationId="{01730BFF-BA69-D015-AB00-4527ECBE426F}"/>
          </ac:grpSpMkLst>
        </pc:grpChg>
        <pc:grpChg chg="mod">
          <ac:chgData name="Kenan Tabinas" userId="aff20947-de81-4ceb-92a7-6c01f7647d35" providerId="ADAL" clId="{D8D575E3-08AA-4D39-BCCB-1E4F101C9B60}" dt="2025-06-12T12:33:33.407" v="2300"/>
          <ac:grpSpMkLst>
            <pc:docMk/>
            <pc:sldMk cId="3026219933" sldId="363"/>
            <ac:grpSpMk id="1053" creationId="{9A5B7529-91A5-57C5-3DE3-F0F30CEF2B63}"/>
          </ac:grpSpMkLst>
        </pc:grpChg>
        <pc:grpChg chg="mod">
          <ac:chgData name="Kenan Tabinas" userId="aff20947-de81-4ceb-92a7-6c01f7647d35" providerId="ADAL" clId="{D8D575E3-08AA-4D39-BCCB-1E4F101C9B60}" dt="2025-06-12T12:33:38.768" v="2305"/>
          <ac:grpSpMkLst>
            <pc:docMk/>
            <pc:sldMk cId="3026219933" sldId="363"/>
            <ac:grpSpMk id="1056" creationId="{807D1199-3322-DAD9-66EE-A1ABD5CE7B12}"/>
          </ac:grpSpMkLst>
        </pc:grpChg>
        <pc:grpChg chg="del">
          <ac:chgData name="Kenan Tabinas" userId="aff20947-de81-4ceb-92a7-6c01f7647d35" providerId="ADAL" clId="{D8D575E3-08AA-4D39-BCCB-1E4F101C9B60}" dt="2025-06-12T12:28:40.754" v="2181" actId="478"/>
          <ac:grpSpMkLst>
            <pc:docMk/>
            <pc:sldMk cId="3026219933" sldId="363"/>
            <ac:grpSpMk id="1368" creationId="{94DA0FBA-9D88-F1A1-0154-CB4CC435E374}"/>
          </ac:grpSpMkLst>
        </pc:grpChg>
        <pc:grpChg chg="mod">
          <ac:chgData name="Kenan Tabinas" userId="aff20947-de81-4ceb-92a7-6c01f7647d35" providerId="ADAL" clId="{D8D575E3-08AA-4D39-BCCB-1E4F101C9B60}" dt="2025-06-12T12:30:02.394" v="2220"/>
          <ac:grpSpMkLst>
            <pc:docMk/>
            <pc:sldMk cId="3026219933" sldId="363"/>
            <ac:grpSpMk id="1377" creationId="{0FF36A16-56DB-2A5D-60BC-EEB9E8197287}"/>
          </ac:grpSpMkLst>
        </pc:grpChg>
        <pc:grpChg chg="mod">
          <ac:chgData name="Kenan Tabinas" userId="aff20947-de81-4ceb-92a7-6c01f7647d35" providerId="ADAL" clId="{D8D575E3-08AA-4D39-BCCB-1E4F101C9B60}" dt="2025-06-12T12:30:02.394" v="2220"/>
          <ac:grpSpMkLst>
            <pc:docMk/>
            <pc:sldMk cId="3026219933" sldId="363"/>
            <ac:grpSpMk id="1378" creationId="{962E0E04-C58D-1CE9-A6AD-CBB90C327C95}"/>
          </ac:grpSpMkLst>
        </pc:grpChg>
        <pc:grpChg chg="add del mod">
          <ac:chgData name="Kenan Tabinas" userId="aff20947-de81-4ceb-92a7-6c01f7647d35" providerId="ADAL" clId="{D8D575E3-08AA-4D39-BCCB-1E4F101C9B60}" dt="2025-06-12T12:30:22.215" v="2230"/>
          <ac:grpSpMkLst>
            <pc:docMk/>
            <pc:sldMk cId="3026219933" sldId="363"/>
            <ac:grpSpMk id="1380" creationId="{7608E69B-85E8-CAE5-1BB6-252F4A005F2D}"/>
          </ac:grpSpMkLst>
        </pc:grpChg>
        <pc:grpChg chg="mod">
          <ac:chgData name="Kenan Tabinas" userId="aff20947-de81-4ceb-92a7-6c01f7647d35" providerId="ADAL" clId="{D8D575E3-08AA-4D39-BCCB-1E4F101C9B60}" dt="2025-06-12T12:30:15.677" v="2226"/>
          <ac:grpSpMkLst>
            <pc:docMk/>
            <pc:sldMk cId="3026219933" sldId="363"/>
            <ac:grpSpMk id="1382" creationId="{40250A46-2EDB-0B1A-4FEB-F75D38CEB647}"/>
          </ac:grpSpMkLst>
        </pc:grpChg>
        <pc:grpChg chg="mod">
          <ac:chgData name="Kenan Tabinas" userId="aff20947-de81-4ceb-92a7-6c01f7647d35" providerId="ADAL" clId="{D8D575E3-08AA-4D39-BCCB-1E4F101C9B60}" dt="2025-06-12T12:30:22.215" v="2230"/>
          <ac:grpSpMkLst>
            <pc:docMk/>
            <pc:sldMk cId="3026219933" sldId="363"/>
            <ac:grpSpMk id="1385" creationId="{6B7BE9BE-A597-0335-6026-B8019322E4AA}"/>
          </ac:grpSpMkLst>
        </pc:grpChg>
        <pc:grpChg chg="mod">
          <ac:chgData name="Kenan Tabinas" userId="aff20947-de81-4ceb-92a7-6c01f7647d35" providerId="ADAL" clId="{D8D575E3-08AA-4D39-BCCB-1E4F101C9B60}" dt="2025-06-12T12:30:25.729" v="2233"/>
          <ac:grpSpMkLst>
            <pc:docMk/>
            <pc:sldMk cId="3026219933" sldId="363"/>
            <ac:grpSpMk id="1388" creationId="{AE8A14BD-8C9F-5AA8-9086-BE5DF118A6D0}"/>
          </ac:grpSpMkLst>
        </pc:grpChg>
        <pc:grpChg chg="add del mod">
          <ac:chgData name="Kenan Tabinas" userId="aff20947-de81-4ceb-92a7-6c01f7647d35" providerId="ADAL" clId="{D8D575E3-08AA-4D39-BCCB-1E4F101C9B60}" dt="2025-06-12T12:31:53.950" v="2264"/>
          <ac:grpSpMkLst>
            <pc:docMk/>
            <pc:sldMk cId="3026219933" sldId="363"/>
            <ac:grpSpMk id="1391" creationId="{F8BAC081-7CD3-7A0D-7159-FFFFB18EEA9E}"/>
          </ac:grpSpMkLst>
        </pc:grpChg>
        <pc:grpChg chg="mod">
          <ac:chgData name="Kenan Tabinas" userId="aff20947-de81-4ceb-92a7-6c01f7647d35" providerId="ADAL" clId="{D8D575E3-08AA-4D39-BCCB-1E4F101C9B60}" dt="2025-06-12T12:31:53.530" v="2262"/>
          <ac:grpSpMkLst>
            <pc:docMk/>
            <pc:sldMk cId="3026219933" sldId="363"/>
            <ac:grpSpMk id="1393" creationId="{0EC5F5CC-AE7A-F591-420A-8844C6813737}"/>
          </ac:grpSpMkLst>
        </pc:grpChg>
        <pc:grpChg chg="add del mod">
          <ac:chgData name="Kenan Tabinas" userId="aff20947-de81-4ceb-92a7-6c01f7647d35" providerId="ADAL" clId="{D8D575E3-08AA-4D39-BCCB-1E4F101C9B60}" dt="2025-06-12T12:31:42.974" v="2256"/>
          <ac:grpSpMkLst>
            <pc:docMk/>
            <pc:sldMk cId="3026219933" sldId="363"/>
            <ac:grpSpMk id="1399" creationId="{3C0FB3EF-6462-D3B2-5EFD-A6525DF8A38E}"/>
          </ac:grpSpMkLst>
        </pc:grpChg>
        <pc:grpChg chg="mod">
          <ac:chgData name="Kenan Tabinas" userId="aff20947-de81-4ceb-92a7-6c01f7647d35" providerId="ADAL" clId="{D8D575E3-08AA-4D39-BCCB-1E4F101C9B60}" dt="2025-06-12T12:31:42.345" v="2251"/>
          <ac:grpSpMkLst>
            <pc:docMk/>
            <pc:sldMk cId="3026219933" sldId="363"/>
            <ac:grpSpMk id="1404" creationId="{F44742E3-A35B-5699-DCE2-2DC9CA75FB10}"/>
          </ac:grpSpMkLst>
        </pc:grpChg>
        <pc:inkChg chg="del">
          <ac:chgData name="Kenan Tabinas" userId="aff20947-de81-4ceb-92a7-6c01f7647d35" providerId="ADAL" clId="{D8D575E3-08AA-4D39-BCCB-1E4F101C9B60}" dt="2025-06-12T12:28:38.475" v="2180" actId="478"/>
          <ac:inkMkLst>
            <pc:docMk/>
            <pc:sldMk cId="3026219933" sldId="363"/>
            <ac:inkMk id="3" creationId="{187C572F-FC91-684F-A678-1317DAF01E5B}"/>
          </ac:inkMkLst>
        </pc:inkChg>
        <pc:inkChg chg="del">
          <ac:chgData name="Kenan Tabinas" userId="aff20947-de81-4ceb-92a7-6c01f7647d35" providerId="ADAL" clId="{D8D575E3-08AA-4D39-BCCB-1E4F101C9B60}" dt="2025-06-12T12:28:38.475" v="2180" actId="478"/>
          <ac:inkMkLst>
            <pc:docMk/>
            <pc:sldMk cId="3026219933" sldId="363"/>
            <ac:inkMk id="5" creationId="{F8194B0C-D33E-4530-F107-460FA0FD5330}"/>
          </ac:inkMkLst>
        </pc:inkChg>
        <pc:inkChg chg="del">
          <ac:chgData name="Kenan Tabinas" userId="aff20947-de81-4ceb-92a7-6c01f7647d35" providerId="ADAL" clId="{D8D575E3-08AA-4D39-BCCB-1E4F101C9B60}" dt="2025-06-12T12:28:38.475" v="2180" actId="478"/>
          <ac:inkMkLst>
            <pc:docMk/>
            <pc:sldMk cId="3026219933" sldId="363"/>
            <ac:inkMk id="6" creationId="{1812378C-38C2-7EAF-AAB9-B9611E9396F9}"/>
          </ac:inkMkLst>
        </pc:inkChg>
        <pc:inkChg chg="del">
          <ac:chgData name="Kenan Tabinas" userId="aff20947-de81-4ceb-92a7-6c01f7647d35" providerId="ADAL" clId="{D8D575E3-08AA-4D39-BCCB-1E4F101C9B60}" dt="2025-06-12T12:28:38.475" v="2180" actId="478"/>
          <ac:inkMkLst>
            <pc:docMk/>
            <pc:sldMk cId="3026219933" sldId="363"/>
            <ac:inkMk id="7" creationId="{5FDA119D-DC1F-5D15-DD94-476450590426}"/>
          </ac:inkMkLst>
        </pc:inkChg>
        <pc:inkChg chg="del">
          <ac:chgData name="Kenan Tabinas" userId="aff20947-de81-4ceb-92a7-6c01f7647d35" providerId="ADAL" clId="{D8D575E3-08AA-4D39-BCCB-1E4F101C9B60}" dt="2025-06-12T12:28:40.754" v="2181" actId="478"/>
          <ac:inkMkLst>
            <pc:docMk/>
            <pc:sldMk cId="3026219933" sldId="363"/>
            <ac:inkMk id="38" creationId="{1F5EFA25-288F-36F3-9B15-4F284592610D}"/>
          </ac:inkMkLst>
        </pc:inkChg>
        <pc:inkChg chg="del">
          <ac:chgData name="Kenan Tabinas" userId="aff20947-de81-4ceb-92a7-6c01f7647d35" providerId="ADAL" clId="{D8D575E3-08AA-4D39-BCCB-1E4F101C9B60}" dt="2025-06-12T12:28:40.754" v="2181" actId="478"/>
          <ac:inkMkLst>
            <pc:docMk/>
            <pc:sldMk cId="3026219933" sldId="363"/>
            <ac:inkMk id="39" creationId="{E5299E70-A82B-23D3-42C3-FD8EDFEC6482}"/>
          </ac:inkMkLst>
        </pc:inkChg>
        <pc:inkChg chg="del">
          <ac:chgData name="Kenan Tabinas" userId="aff20947-de81-4ceb-92a7-6c01f7647d35" providerId="ADAL" clId="{D8D575E3-08AA-4D39-BCCB-1E4F101C9B60}" dt="2025-06-12T12:28:40.754" v="2181" actId="478"/>
          <ac:inkMkLst>
            <pc:docMk/>
            <pc:sldMk cId="3026219933" sldId="363"/>
            <ac:inkMk id="40" creationId="{455E9B2A-4D71-87F4-30FF-3D28D6F182C0}"/>
          </ac:inkMkLst>
        </pc:inkChg>
        <pc:inkChg chg="del">
          <ac:chgData name="Kenan Tabinas" userId="aff20947-de81-4ceb-92a7-6c01f7647d35" providerId="ADAL" clId="{D8D575E3-08AA-4D39-BCCB-1E4F101C9B60}" dt="2025-06-12T12:28:40.754" v="2181" actId="478"/>
          <ac:inkMkLst>
            <pc:docMk/>
            <pc:sldMk cId="3026219933" sldId="363"/>
            <ac:inkMk id="41" creationId="{736842FB-6BB6-1756-AFE9-7571CE9CC8EF}"/>
          </ac:inkMkLst>
        </pc:inkChg>
        <pc:inkChg chg="add del">
          <ac:chgData name="Kenan Tabinas" userId="aff20947-de81-4ceb-92a7-6c01f7647d35" providerId="ADAL" clId="{D8D575E3-08AA-4D39-BCCB-1E4F101C9B60}" dt="2025-06-12T12:29:45.222" v="2187" actId="9405"/>
          <ac:inkMkLst>
            <pc:docMk/>
            <pc:sldMk cId="3026219933" sldId="363"/>
            <ac:inkMk id="50" creationId="{A3C7FF3A-548F-5854-4FD9-33B40F74516E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51" creationId="{7CEC7036-31E2-249C-0CDA-8F1BB38013B9}"/>
          </ac:inkMkLst>
        </pc:inkChg>
        <pc:inkChg chg="add del mod">
          <ac:chgData name="Kenan Tabinas" userId="aff20947-de81-4ceb-92a7-6c01f7647d35" providerId="ADAL" clId="{D8D575E3-08AA-4D39-BCCB-1E4F101C9B60}" dt="2025-06-12T12:30:17.822" v="2227"/>
          <ac:inkMkLst>
            <pc:docMk/>
            <pc:sldMk cId="3026219933" sldId="363"/>
            <ac:inkMk id="52" creationId="{40EAAD08-8EC3-192F-5BD5-DCEAFD8F4EB6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56" creationId="{5373AB1C-89C0-9FD5-13C9-B913C636AC20}"/>
          </ac:inkMkLst>
        </pc:inkChg>
        <pc:inkChg chg="add">
          <ac:chgData name="Kenan Tabinas" userId="aff20947-de81-4ceb-92a7-6c01f7647d35" providerId="ADAL" clId="{D8D575E3-08AA-4D39-BCCB-1E4F101C9B60}" dt="2025-06-12T12:29:50.827" v="2191" actId="9405"/>
          <ac:inkMkLst>
            <pc:docMk/>
            <pc:sldMk cId="3026219933" sldId="363"/>
            <ac:inkMk id="57" creationId="{71B36603-AE6E-BB69-EC52-A82BFD179F75}"/>
          </ac:inkMkLst>
        </pc:inkChg>
        <pc:inkChg chg="add">
          <ac:chgData name="Kenan Tabinas" userId="aff20947-de81-4ceb-92a7-6c01f7647d35" providerId="ADAL" clId="{D8D575E3-08AA-4D39-BCCB-1E4F101C9B60}" dt="2025-06-12T12:29:51.060" v="2192" actId="9405"/>
          <ac:inkMkLst>
            <pc:docMk/>
            <pc:sldMk cId="3026219933" sldId="363"/>
            <ac:inkMk id="58" creationId="{155B16E8-F8FC-E1E2-3E4E-25E2E184A7BE}"/>
          </ac:inkMkLst>
        </pc:inkChg>
        <pc:inkChg chg="add">
          <ac:chgData name="Kenan Tabinas" userId="aff20947-de81-4ceb-92a7-6c01f7647d35" providerId="ADAL" clId="{D8D575E3-08AA-4D39-BCCB-1E4F101C9B60}" dt="2025-06-12T12:29:51.309" v="2193" actId="9405"/>
          <ac:inkMkLst>
            <pc:docMk/>
            <pc:sldMk cId="3026219933" sldId="363"/>
            <ac:inkMk id="59" creationId="{BDC5B302-0561-70AE-6750-55EB88010ABD}"/>
          </ac:inkMkLst>
        </pc:inkChg>
        <pc:inkChg chg="add">
          <ac:chgData name="Kenan Tabinas" userId="aff20947-de81-4ceb-92a7-6c01f7647d35" providerId="ADAL" clId="{D8D575E3-08AA-4D39-BCCB-1E4F101C9B60}" dt="2025-06-12T12:29:51.544" v="2194" actId="9405"/>
          <ac:inkMkLst>
            <pc:docMk/>
            <pc:sldMk cId="3026219933" sldId="363"/>
            <ac:inkMk id="60" creationId="{11A0B416-CD0E-594B-FC34-6CFDD57988E7}"/>
          </ac:inkMkLst>
        </pc:inkChg>
        <pc:inkChg chg="add">
          <ac:chgData name="Kenan Tabinas" userId="aff20947-de81-4ceb-92a7-6c01f7647d35" providerId="ADAL" clId="{D8D575E3-08AA-4D39-BCCB-1E4F101C9B60}" dt="2025-06-12T12:29:51.776" v="2195" actId="9405"/>
          <ac:inkMkLst>
            <pc:docMk/>
            <pc:sldMk cId="3026219933" sldId="363"/>
            <ac:inkMk id="61" creationId="{BB9B74BE-55D0-CAD5-EC7C-BF3904BD831F}"/>
          </ac:inkMkLst>
        </pc:inkChg>
        <pc:inkChg chg="add">
          <ac:chgData name="Kenan Tabinas" userId="aff20947-de81-4ceb-92a7-6c01f7647d35" providerId="ADAL" clId="{D8D575E3-08AA-4D39-BCCB-1E4F101C9B60}" dt="2025-06-12T12:29:51.978" v="2196" actId="9405"/>
          <ac:inkMkLst>
            <pc:docMk/>
            <pc:sldMk cId="3026219933" sldId="363"/>
            <ac:inkMk id="62" creationId="{549F673F-C469-C7AC-378B-2A95A40179A8}"/>
          </ac:inkMkLst>
        </pc:inkChg>
        <pc:inkChg chg="add del">
          <ac:chgData name="Kenan Tabinas" userId="aff20947-de81-4ceb-92a7-6c01f7647d35" providerId="ADAL" clId="{D8D575E3-08AA-4D39-BCCB-1E4F101C9B60}" dt="2025-06-12T12:29:57.706" v="2206" actId="9405"/>
          <ac:inkMkLst>
            <pc:docMk/>
            <pc:sldMk cId="3026219933" sldId="363"/>
            <ac:inkMk id="63" creationId="{31FEEA79-00A1-1B57-F2B5-964372608A93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25" creationId="{699DF7AC-0C33-8E02-53C7-819EA0A76BEB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27" creationId="{B44E4454-4232-1CB2-E9FA-89FCC78F30B7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29" creationId="{306F6521-154D-6C7B-9EB4-D60DE7925C01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30" creationId="{6DB2D092-7501-D052-C46C-70E557197C6B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31" creationId="{52AFB60C-F735-5669-2A72-94B22C395CAC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032" creationId="{9E8D14BE-9A68-D55E-DA80-9D196E3916B0}"/>
          </ac:inkMkLst>
        </pc:inkChg>
        <pc:inkChg chg="add mod">
          <ac:chgData name="Kenan Tabinas" userId="aff20947-de81-4ceb-92a7-6c01f7647d35" providerId="ADAL" clId="{D8D575E3-08AA-4D39-BCCB-1E4F101C9B60}" dt="2025-06-12T12:32:54.610" v="2294"/>
          <ac:inkMkLst>
            <pc:docMk/>
            <pc:sldMk cId="3026219933" sldId="363"/>
            <ac:inkMk id="1034" creationId="{F5421932-9639-6C02-6190-84C540E46371}"/>
          </ac:inkMkLst>
        </pc:inkChg>
        <pc:inkChg chg="add mod">
          <ac:chgData name="Kenan Tabinas" userId="aff20947-de81-4ceb-92a7-6c01f7647d35" providerId="ADAL" clId="{D8D575E3-08AA-4D39-BCCB-1E4F101C9B60}" dt="2025-06-12T12:32:54.610" v="2294"/>
          <ac:inkMkLst>
            <pc:docMk/>
            <pc:sldMk cId="3026219933" sldId="363"/>
            <ac:inkMk id="1035" creationId="{458D9B1C-DB8B-6EDD-A4B7-D769CC971C80}"/>
          </ac:inkMkLst>
        </pc:inkChg>
        <pc:inkChg chg="add mod">
          <ac:chgData name="Kenan Tabinas" userId="aff20947-de81-4ceb-92a7-6c01f7647d35" providerId="ADAL" clId="{D8D575E3-08AA-4D39-BCCB-1E4F101C9B60}" dt="2025-06-12T12:32:45.797" v="2282"/>
          <ac:inkMkLst>
            <pc:docMk/>
            <pc:sldMk cId="3026219933" sldId="363"/>
            <ac:inkMk id="1037" creationId="{9018CE19-2755-778F-7188-130FC08B35CB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39" creationId="{E108171C-02A8-3B6C-43D0-434F571F4BF2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1" creationId="{60647633-61C2-F303-A66D-5DF8510047FA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2" creationId="{055B1932-0F62-DCA2-1E11-4686AD1734BC}"/>
          </ac:inkMkLst>
        </pc:inkChg>
        <pc:inkChg chg="add mod">
          <ac:chgData name="Kenan Tabinas" userId="aff20947-de81-4ceb-92a7-6c01f7647d35" providerId="ADAL" clId="{D8D575E3-08AA-4D39-BCCB-1E4F101C9B60}" dt="2025-06-12T12:32:54.610" v="2294"/>
          <ac:inkMkLst>
            <pc:docMk/>
            <pc:sldMk cId="3026219933" sldId="363"/>
            <ac:inkMk id="1043" creationId="{9B7B44E0-19DD-E575-CEB1-CA78F929C99B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4" creationId="{A64ABECC-4E32-5997-D8B6-E7EC2D396965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5" creationId="{6D36E985-6ACA-E9BE-F752-CE254E22139B}"/>
          </ac:inkMkLst>
        </pc:inkChg>
        <pc:inkChg chg="add del mod">
          <ac:chgData name="Kenan Tabinas" userId="aff20947-de81-4ceb-92a7-6c01f7647d35" providerId="ADAL" clId="{D8D575E3-08AA-4D39-BCCB-1E4F101C9B60}" dt="2025-06-12T12:32:52.159" v="2291"/>
          <ac:inkMkLst>
            <pc:docMk/>
            <pc:sldMk cId="3026219933" sldId="363"/>
            <ac:inkMk id="1046" creationId="{FB9C0658-E357-F32E-AC65-6192ABEACCC1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8" creationId="{918E49CC-01BE-1C47-CE2B-2BC30A440FD6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049" creationId="{65099679-3CBA-A022-EA81-9C27E93D4F5B}"/>
          </ac:inkMkLst>
        </pc:inkChg>
        <pc:inkChg chg="add mod">
          <ac:chgData name="Kenan Tabinas" userId="aff20947-de81-4ceb-92a7-6c01f7647d35" providerId="ADAL" clId="{D8D575E3-08AA-4D39-BCCB-1E4F101C9B60}" dt="2025-06-12T12:33:33.407" v="2300"/>
          <ac:inkMkLst>
            <pc:docMk/>
            <pc:sldMk cId="3026219933" sldId="363"/>
            <ac:inkMk id="1051" creationId="{522A0992-E3DE-8B40-06A8-F44A904C4C2D}"/>
          </ac:inkMkLst>
        </pc:inkChg>
        <pc:inkChg chg="add del mod">
          <ac:chgData name="Kenan Tabinas" userId="aff20947-de81-4ceb-92a7-6c01f7647d35" providerId="ADAL" clId="{D8D575E3-08AA-4D39-BCCB-1E4F101C9B60}" dt="2025-06-12T12:33:33.407" v="2300"/>
          <ac:inkMkLst>
            <pc:docMk/>
            <pc:sldMk cId="3026219933" sldId="363"/>
            <ac:inkMk id="1052" creationId="{9FA95B9B-3B6E-1753-B23C-7498A688A893}"/>
          </ac:inkMkLst>
        </pc:inkChg>
        <pc:inkChg chg="add mod">
          <ac:chgData name="Kenan Tabinas" userId="aff20947-de81-4ceb-92a7-6c01f7647d35" providerId="ADAL" clId="{D8D575E3-08AA-4D39-BCCB-1E4F101C9B60}" dt="2025-06-12T12:33:38.768" v="2305"/>
          <ac:inkMkLst>
            <pc:docMk/>
            <pc:sldMk cId="3026219933" sldId="363"/>
            <ac:inkMk id="1054" creationId="{925C8452-1DF6-CDD7-556A-1F9758B815A5}"/>
          </ac:inkMkLst>
        </pc:inkChg>
        <pc:inkChg chg="add del mod">
          <ac:chgData name="Kenan Tabinas" userId="aff20947-de81-4ceb-92a7-6c01f7647d35" providerId="ADAL" clId="{D8D575E3-08AA-4D39-BCCB-1E4F101C9B60}" dt="2025-06-12T12:33:38.768" v="2305"/>
          <ac:inkMkLst>
            <pc:docMk/>
            <pc:sldMk cId="3026219933" sldId="363"/>
            <ac:inkMk id="1055" creationId="{88C7218D-E78A-4E48-C984-BF60F793FB1D}"/>
          </ac:inkMkLst>
        </pc:inkChg>
        <pc:inkChg chg="add del">
          <ac:chgData name="Kenan Tabinas" userId="aff20947-de81-4ceb-92a7-6c01f7647d35" providerId="ADAL" clId="{D8D575E3-08AA-4D39-BCCB-1E4F101C9B60}" dt="2025-06-12T12:33:41.689" v="2307" actId="9405"/>
          <ac:inkMkLst>
            <pc:docMk/>
            <pc:sldMk cId="3026219933" sldId="363"/>
            <ac:inkMk id="1058" creationId="{293F8168-24BC-A20B-1630-60022B3F96D8}"/>
          </ac:inkMkLst>
        </pc:inkChg>
        <pc:inkChg chg="add">
          <ac:chgData name="Kenan Tabinas" userId="aff20947-de81-4ceb-92a7-6c01f7647d35" providerId="ADAL" clId="{D8D575E3-08AA-4D39-BCCB-1E4F101C9B60}" dt="2025-06-12T12:33:43.062" v="2308" actId="9405"/>
          <ac:inkMkLst>
            <pc:docMk/>
            <pc:sldMk cId="3026219933" sldId="363"/>
            <ac:inkMk id="1059" creationId="{E4BC380B-8D9E-38B8-B833-4C85EA93D7AA}"/>
          </ac:inkMkLst>
        </pc:inkChg>
        <pc:inkChg chg="add del">
          <ac:chgData name="Kenan Tabinas" userId="aff20947-de81-4ceb-92a7-6c01f7647d35" providerId="ADAL" clId="{D8D575E3-08AA-4D39-BCCB-1E4F101C9B60}" dt="2025-06-12T12:29:57.241" v="2205" actId="9405"/>
          <ac:inkMkLst>
            <pc:docMk/>
            <pc:sldMk cId="3026219933" sldId="363"/>
            <ac:inkMk id="1344" creationId="{E05F30D7-4BAE-9038-9E18-DDB526FE62B5}"/>
          </ac:inkMkLst>
        </pc:inkChg>
        <pc:inkChg chg="add del">
          <ac:chgData name="Kenan Tabinas" userId="aff20947-de81-4ceb-92a7-6c01f7647d35" providerId="ADAL" clId="{D8D575E3-08AA-4D39-BCCB-1E4F101C9B60}" dt="2025-06-12T12:29:56.791" v="2204" actId="9405"/>
          <ac:inkMkLst>
            <pc:docMk/>
            <pc:sldMk cId="3026219933" sldId="363"/>
            <ac:inkMk id="1345" creationId="{E2F259C9-745D-5BA6-0A65-B0D5842DB0B9}"/>
          </ac:inkMkLst>
        </pc:inkChg>
        <pc:inkChg chg="add del">
          <ac:chgData name="Kenan Tabinas" userId="aff20947-de81-4ceb-92a7-6c01f7647d35" providerId="ADAL" clId="{D8D575E3-08AA-4D39-BCCB-1E4F101C9B60}" dt="2025-06-12T12:29:55.614" v="2203" actId="9405"/>
          <ac:inkMkLst>
            <pc:docMk/>
            <pc:sldMk cId="3026219933" sldId="363"/>
            <ac:inkMk id="1346" creationId="{18D65672-7E69-BF95-2C40-CBAA282091D1}"/>
          </ac:inkMkLst>
        </pc:inkChg>
        <pc:inkChg chg="add del">
          <ac:chgData name="Kenan Tabinas" userId="aff20947-de81-4ceb-92a7-6c01f7647d35" providerId="ADAL" clId="{D8D575E3-08AA-4D39-BCCB-1E4F101C9B60}" dt="2025-06-12T12:29:54.083" v="2202" actId="9405"/>
          <ac:inkMkLst>
            <pc:docMk/>
            <pc:sldMk cId="3026219933" sldId="363"/>
            <ac:inkMk id="1347" creationId="{BE4EAF63-426A-2553-508D-08F374A2BEB7}"/>
          </ac:inkMkLst>
        </pc:inkChg>
        <pc:inkChg chg="add">
          <ac:chgData name="Kenan Tabinas" userId="aff20947-de81-4ceb-92a7-6c01f7647d35" providerId="ADAL" clId="{D8D575E3-08AA-4D39-BCCB-1E4F101C9B60}" dt="2025-06-12T12:29:59.431" v="2207" actId="9405"/>
          <ac:inkMkLst>
            <pc:docMk/>
            <pc:sldMk cId="3026219933" sldId="363"/>
            <ac:inkMk id="1348" creationId="{EF45848C-0511-2286-D150-B41FA5903D71}"/>
          </ac:inkMkLst>
        </pc:inkChg>
        <pc:inkChg chg="add">
          <ac:chgData name="Kenan Tabinas" userId="aff20947-de81-4ceb-92a7-6c01f7647d35" providerId="ADAL" clId="{D8D575E3-08AA-4D39-BCCB-1E4F101C9B60}" dt="2025-06-12T12:29:59.679" v="2208" actId="9405"/>
          <ac:inkMkLst>
            <pc:docMk/>
            <pc:sldMk cId="3026219933" sldId="363"/>
            <ac:inkMk id="1351" creationId="{EA38A5AE-2F3E-7F00-B17A-E665DACA83F1}"/>
          </ac:inkMkLst>
        </pc:inkChg>
        <pc:inkChg chg="add">
          <ac:chgData name="Kenan Tabinas" userId="aff20947-de81-4ceb-92a7-6c01f7647d35" providerId="ADAL" clId="{D8D575E3-08AA-4D39-BCCB-1E4F101C9B60}" dt="2025-06-12T12:29:59.866" v="2209" actId="9405"/>
          <ac:inkMkLst>
            <pc:docMk/>
            <pc:sldMk cId="3026219933" sldId="363"/>
            <ac:inkMk id="1353" creationId="{BC0BC638-A07E-D935-6E69-9A6BB8811FC1}"/>
          </ac:inkMkLst>
        </pc:inkChg>
        <pc:inkChg chg="add">
          <ac:chgData name="Kenan Tabinas" userId="aff20947-de81-4ceb-92a7-6c01f7647d35" providerId="ADAL" clId="{D8D575E3-08AA-4D39-BCCB-1E4F101C9B60}" dt="2025-06-12T12:30:00.055" v="2210" actId="9405"/>
          <ac:inkMkLst>
            <pc:docMk/>
            <pc:sldMk cId="3026219933" sldId="363"/>
            <ac:inkMk id="1355" creationId="{4B6E94E7-D145-60D1-5604-62552E41B4B7}"/>
          </ac:inkMkLst>
        </pc:inkChg>
        <pc:inkChg chg="add">
          <ac:chgData name="Kenan Tabinas" userId="aff20947-de81-4ceb-92a7-6c01f7647d35" providerId="ADAL" clId="{D8D575E3-08AA-4D39-BCCB-1E4F101C9B60}" dt="2025-06-12T12:30:00.230" v="2211" actId="9405"/>
          <ac:inkMkLst>
            <pc:docMk/>
            <pc:sldMk cId="3026219933" sldId="363"/>
            <ac:inkMk id="1357" creationId="{31F01E07-6DC6-FBCF-DE6A-6C32B303255F}"/>
          </ac:inkMkLst>
        </pc:inkChg>
        <pc:inkChg chg="add">
          <ac:chgData name="Kenan Tabinas" userId="aff20947-de81-4ceb-92a7-6c01f7647d35" providerId="ADAL" clId="{D8D575E3-08AA-4D39-BCCB-1E4F101C9B60}" dt="2025-06-12T12:30:00.429" v="2212" actId="9405"/>
          <ac:inkMkLst>
            <pc:docMk/>
            <pc:sldMk cId="3026219933" sldId="363"/>
            <ac:inkMk id="1369" creationId="{FADCF23D-FE8A-9440-7684-48ABC3F7ADB1}"/>
          </ac:inkMkLst>
        </pc:inkChg>
        <pc:inkChg chg="add">
          <ac:chgData name="Kenan Tabinas" userId="aff20947-de81-4ceb-92a7-6c01f7647d35" providerId="ADAL" clId="{D8D575E3-08AA-4D39-BCCB-1E4F101C9B60}" dt="2025-06-12T12:30:00.616" v="2213" actId="9405"/>
          <ac:inkMkLst>
            <pc:docMk/>
            <pc:sldMk cId="3026219933" sldId="363"/>
            <ac:inkMk id="1370" creationId="{4E436F97-83FE-FD48-BF49-3EF4F6FA97F9}"/>
          </ac:inkMkLst>
        </pc:inkChg>
        <pc:inkChg chg="add">
          <ac:chgData name="Kenan Tabinas" userId="aff20947-de81-4ceb-92a7-6c01f7647d35" providerId="ADAL" clId="{D8D575E3-08AA-4D39-BCCB-1E4F101C9B60}" dt="2025-06-12T12:30:00.816" v="2214" actId="9405"/>
          <ac:inkMkLst>
            <pc:docMk/>
            <pc:sldMk cId="3026219933" sldId="363"/>
            <ac:inkMk id="1371" creationId="{54221FFA-5FEC-BC70-408B-E538E3962A63}"/>
          </ac:inkMkLst>
        </pc:inkChg>
        <pc:inkChg chg="add">
          <ac:chgData name="Kenan Tabinas" userId="aff20947-de81-4ceb-92a7-6c01f7647d35" providerId="ADAL" clId="{D8D575E3-08AA-4D39-BCCB-1E4F101C9B60}" dt="2025-06-12T12:30:00.969" v="2215" actId="9405"/>
          <ac:inkMkLst>
            <pc:docMk/>
            <pc:sldMk cId="3026219933" sldId="363"/>
            <ac:inkMk id="1372" creationId="{6EB3389B-1981-169D-D261-C1D255566D38}"/>
          </ac:inkMkLst>
        </pc:inkChg>
        <pc:inkChg chg="add mod">
          <ac:chgData name="Kenan Tabinas" userId="aff20947-de81-4ceb-92a7-6c01f7647d35" providerId="ADAL" clId="{D8D575E3-08AA-4D39-BCCB-1E4F101C9B60}" dt="2025-06-12T12:30:02.394" v="2220"/>
          <ac:inkMkLst>
            <pc:docMk/>
            <pc:sldMk cId="3026219933" sldId="363"/>
            <ac:inkMk id="1373" creationId="{334FBD3E-59E1-49C9-DAC8-9C7C65BD5FFA}"/>
          </ac:inkMkLst>
        </pc:inkChg>
        <pc:inkChg chg="add mod">
          <ac:chgData name="Kenan Tabinas" userId="aff20947-de81-4ceb-92a7-6c01f7647d35" providerId="ADAL" clId="{D8D575E3-08AA-4D39-BCCB-1E4F101C9B60}" dt="2025-06-12T12:30:02.394" v="2220"/>
          <ac:inkMkLst>
            <pc:docMk/>
            <pc:sldMk cId="3026219933" sldId="363"/>
            <ac:inkMk id="1374" creationId="{34F551E4-F8B6-F798-27E5-AD74F4597770}"/>
          </ac:inkMkLst>
        </pc:inkChg>
        <pc:inkChg chg="add mod">
          <ac:chgData name="Kenan Tabinas" userId="aff20947-de81-4ceb-92a7-6c01f7647d35" providerId="ADAL" clId="{D8D575E3-08AA-4D39-BCCB-1E4F101C9B60}" dt="2025-06-12T12:30:02.394" v="2220"/>
          <ac:inkMkLst>
            <pc:docMk/>
            <pc:sldMk cId="3026219933" sldId="363"/>
            <ac:inkMk id="1375" creationId="{9029539C-B5D0-DE9F-3D4F-ABBDD58C1481}"/>
          </ac:inkMkLst>
        </pc:inkChg>
        <pc:inkChg chg="add mod">
          <ac:chgData name="Kenan Tabinas" userId="aff20947-de81-4ceb-92a7-6c01f7647d35" providerId="ADAL" clId="{D8D575E3-08AA-4D39-BCCB-1E4F101C9B60}" dt="2025-06-12T12:30:02.394" v="2220"/>
          <ac:inkMkLst>
            <pc:docMk/>
            <pc:sldMk cId="3026219933" sldId="363"/>
            <ac:inkMk id="1376" creationId="{3F88C3FA-CF94-0E5E-69E3-19DD126099F7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1379" creationId="{68872BC8-11AC-1873-A530-D4A263A8D439}"/>
          </ac:inkMkLst>
        </pc:inkChg>
        <pc:inkChg chg="add del mod">
          <ac:chgData name="Kenan Tabinas" userId="aff20947-de81-4ceb-92a7-6c01f7647d35" providerId="ADAL" clId="{D8D575E3-08AA-4D39-BCCB-1E4F101C9B60}" dt="2025-06-12T12:30:15.677" v="2226"/>
          <ac:inkMkLst>
            <pc:docMk/>
            <pc:sldMk cId="3026219933" sldId="363"/>
            <ac:inkMk id="1381" creationId="{EB7A3B82-2747-B4D4-82AB-65D0BE569F09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1383" creationId="{040526BD-A8D7-CF44-3918-B066E40948D4}"/>
          </ac:inkMkLst>
        </pc:inkChg>
        <pc:inkChg chg="add mod">
          <ac:chgData name="Kenan Tabinas" userId="aff20947-de81-4ceb-92a7-6c01f7647d35" providerId="ADAL" clId="{D8D575E3-08AA-4D39-BCCB-1E4F101C9B60}" dt="2025-06-12T12:30:22.215" v="2230"/>
          <ac:inkMkLst>
            <pc:docMk/>
            <pc:sldMk cId="3026219933" sldId="363"/>
            <ac:inkMk id="1384" creationId="{D08911B9-2765-FE7D-57FA-C60C805C982D}"/>
          </ac:inkMkLst>
        </pc:inkChg>
        <pc:inkChg chg="add mod">
          <ac:chgData name="Kenan Tabinas" userId="aff20947-de81-4ceb-92a7-6c01f7647d35" providerId="ADAL" clId="{D8D575E3-08AA-4D39-BCCB-1E4F101C9B60}" dt="2025-06-12T12:30:25.729" v="2233"/>
          <ac:inkMkLst>
            <pc:docMk/>
            <pc:sldMk cId="3026219933" sldId="363"/>
            <ac:inkMk id="1386" creationId="{E56AB4FD-EA5B-4BA5-0E4D-7B3FD9DCEF38}"/>
          </ac:inkMkLst>
        </pc:inkChg>
        <pc:inkChg chg="add mod">
          <ac:chgData name="Kenan Tabinas" userId="aff20947-de81-4ceb-92a7-6c01f7647d35" providerId="ADAL" clId="{D8D575E3-08AA-4D39-BCCB-1E4F101C9B60}" dt="2025-06-12T12:30:25.729" v="2233"/>
          <ac:inkMkLst>
            <pc:docMk/>
            <pc:sldMk cId="3026219933" sldId="363"/>
            <ac:inkMk id="1387" creationId="{14F84C63-382D-C544-6D77-6C66B427C360}"/>
          </ac:inkMkLst>
        </pc:inkChg>
        <pc:inkChg chg="add del mod">
          <ac:chgData name="Kenan Tabinas" userId="aff20947-de81-4ceb-92a7-6c01f7647d35" providerId="ADAL" clId="{D8D575E3-08AA-4D39-BCCB-1E4F101C9B60}" dt="2025-06-12T12:31:55.452" v="2265" actId="9405"/>
          <ac:inkMkLst>
            <pc:docMk/>
            <pc:sldMk cId="3026219933" sldId="363"/>
            <ac:inkMk id="1389" creationId="{C3A3BB00-1ABB-CBBE-A155-F21D4D127340}"/>
          </ac:inkMkLst>
        </pc:inkChg>
        <pc:inkChg chg="add del mod">
          <ac:chgData name="Kenan Tabinas" userId="aff20947-de81-4ceb-92a7-6c01f7647d35" providerId="ADAL" clId="{D8D575E3-08AA-4D39-BCCB-1E4F101C9B60}" dt="2025-06-12T12:31:53.950" v="2264"/>
          <ac:inkMkLst>
            <pc:docMk/>
            <pc:sldMk cId="3026219933" sldId="363"/>
            <ac:inkMk id="1390" creationId="{A9EA6C85-5E35-D708-8353-6D89C2F69C7D}"/>
          </ac:inkMkLst>
        </pc:inkChg>
        <pc:inkChg chg="add del mod">
          <ac:chgData name="Kenan Tabinas" userId="aff20947-de81-4ceb-92a7-6c01f7647d35" providerId="ADAL" clId="{D8D575E3-08AA-4D39-BCCB-1E4F101C9B60}" dt="2025-06-12T12:31:53.530" v="2262"/>
          <ac:inkMkLst>
            <pc:docMk/>
            <pc:sldMk cId="3026219933" sldId="363"/>
            <ac:inkMk id="1392" creationId="{8C5B1D55-7906-F6CB-F5D6-EBC956A8A103}"/>
          </ac:inkMkLst>
        </pc:inkChg>
        <pc:inkChg chg="add del mod">
          <ac:chgData name="Kenan Tabinas" userId="aff20947-de81-4ceb-92a7-6c01f7647d35" providerId="ADAL" clId="{D8D575E3-08AA-4D39-BCCB-1E4F101C9B60}" dt="2025-06-12T12:31:43.855" v="2260" actId="9405"/>
          <ac:inkMkLst>
            <pc:docMk/>
            <pc:sldMk cId="3026219933" sldId="363"/>
            <ac:inkMk id="1394" creationId="{454D6DB3-6AC4-404E-4116-F57126A47A76}"/>
          </ac:inkMkLst>
        </pc:inkChg>
        <pc:inkChg chg="add del mod">
          <ac:chgData name="Kenan Tabinas" userId="aff20947-de81-4ceb-92a7-6c01f7647d35" providerId="ADAL" clId="{D8D575E3-08AA-4D39-BCCB-1E4F101C9B60}" dt="2025-06-12T12:31:43.573" v="2259" actId="9405"/>
          <ac:inkMkLst>
            <pc:docMk/>
            <pc:sldMk cId="3026219933" sldId="363"/>
            <ac:inkMk id="1395" creationId="{E65388C4-093E-A122-2BBE-4F9B0B2BE6F5}"/>
          </ac:inkMkLst>
        </pc:inkChg>
        <pc:inkChg chg="add del mod">
          <ac:chgData name="Kenan Tabinas" userId="aff20947-de81-4ceb-92a7-6c01f7647d35" providerId="ADAL" clId="{D8D575E3-08AA-4D39-BCCB-1E4F101C9B60}" dt="2025-06-12T12:31:43.321" v="2258" actId="9405"/>
          <ac:inkMkLst>
            <pc:docMk/>
            <pc:sldMk cId="3026219933" sldId="363"/>
            <ac:inkMk id="1396" creationId="{9BCDB052-B385-6E58-F41A-1EA7054B7B7A}"/>
          </ac:inkMkLst>
        </pc:inkChg>
        <pc:inkChg chg="add del mod">
          <ac:chgData name="Kenan Tabinas" userId="aff20947-de81-4ceb-92a7-6c01f7647d35" providerId="ADAL" clId="{D8D575E3-08AA-4D39-BCCB-1E4F101C9B60}" dt="2025-06-12T12:31:43.153" v="2257" actId="9405"/>
          <ac:inkMkLst>
            <pc:docMk/>
            <pc:sldMk cId="3026219933" sldId="363"/>
            <ac:inkMk id="1397" creationId="{65EFFD7D-7F4A-2A1A-8AEE-176CD62FFF8D}"/>
          </ac:inkMkLst>
        </pc:inkChg>
        <pc:inkChg chg="add del mod">
          <ac:chgData name="Kenan Tabinas" userId="aff20947-de81-4ceb-92a7-6c01f7647d35" providerId="ADAL" clId="{D8D575E3-08AA-4D39-BCCB-1E4F101C9B60}" dt="2025-06-12T12:31:42.974" v="2256"/>
          <ac:inkMkLst>
            <pc:docMk/>
            <pc:sldMk cId="3026219933" sldId="363"/>
            <ac:inkMk id="1398" creationId="{E1149DDF-8EB6-2A28-2EC0-3D8F93E689FC}"/>
          </ac:inkMkLst>
        </pc:inkChg>
        <pc:inkChg chg="add del">
          <ac:chgData name="Kenan Tabinas" userId="aff20947-de81-4ceb-92a7-6c01f7647d35" providerId="ADAL" clId="{D8D575E3-08AA-4D39-BCCB-1E4F101C9B60}" dt="2025-06-12T12:31:42.808" v="2254" actId="9405"/>
          <ac:inkMkLst>
            <pc:docMk/>
            <pc:sldMk cId="3026219933" sldId="363"/>
            <ac:inkMk id="1400" creationId="{D683C033-A9B1-DD59-49D8-DFC05CBFFD1F}"/>
          </ac:inkMkLst>
        </pc:inkChg>
        <pc:inkChg chg="add del mod">
          <ac:chgData name="Kenan Tabinas" userId="aff20947-de81-4ceb-92a7-6c01f7647d35" providerId="ADAL" clId="{D8D575E3-08AA-4D39-BCCB-1E4F101C9B60}" dt="2025-06-12T12:31:42.673" v="2253" actId="9405"/>
          <ac:inkMkLst>
            <pc:docMk/>
            <pc:sldMk cId="3026219933" sldId="363"/>
            <ac:inkMk id="1401" creationId="{9DA0BCEE-F8B8-45C3-7BAE-71DFC97F08AF}"/>
          </ac:inkMkLst>
        </pc:inkChg>
        <pc:inkChg chg="add del mod">
          <ac:chgData name="Kenan Tabinas" userId="aff20947-de81-4ceb-92a7-6c01f7647d35" providerId="ADAL" clId="{D8D575E3-08AA-4D39-BCCB-1E4F101C9B60}" dt="2025-06-12T12:31:42.493" v="2252" actId="9405"/>
          <ac:inkMkLst>
            <pc:docMk/>
            <pc:sldMk cId="3026219933" sldId="363"/>
            <ac:inkMk id="1402" creationId="{796B5DBD-6095-96CB-4CF9-1DDF0335BF4D}"/>
          </ac:inkMkLst>
        </pc:inkChg>
        <pc:inkChg chg="add del mod">
          <ac:chgData name="Kenan Tabinas" userId="aff20947-de81-4ceb-92a7-6c01f7647d35" providerId="ADAL" clId="{D8D575E3-08AA-4D39-BCCB-1E4F101C9B60}" dt="2025-06-12T12:31:42.345" v="2251"/>
          <ac:inkMkLst>
            <pc:docMk/>
            <pc:sldMk cId="3026219933" sldId="363"/>
            <ac:inkMk id="1403" creationId="{52E9C897-0817-BE04-E076-8FD54F41C746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405" creationId="{BB97BB0F-346A-5ECA-C1A3-4C69DB2FE60C}"/>
          </ac:inkMkLst>
        </pc:inkChg>
        <pc:inkChg chg="add mod">
          <ac:chgData name="Kenan Tabinas" userId="aff20947-de81-4ceb-92a7-6c01f7647d35" providerId="ADAL" clId="{D8D575E3-08AA-4D39-BCCB-1E4F101C9B60}" dt="2025-06-12T12:32:02.434" v="2275"/>
          <ac:inkMkLst>
            <pc:docMk/>
            <pc:sldMk cId="3026219933" sldId="363"/>
            <ac:inkMk id="1406" creationId="{41CCF249-C5E9-2A1A-7005-1D05EA550EEA}"/>
          </ac:inkMkLst>
        </pc:inkChg>
        <pc:inkChg chg="add mod">
          <ac:chgData name="Kenan Tabinas" userId="aff20947-de81-4ceb-92a7-6c01f7647d35" providerId="ADAL" clId="{D8D575E3-08AA-4D39-BCCB-1E4F101C9B60}" dt="2025-06-12T12:33:01.738" v="2295" actId="1076"/>
          <ac:inkMkLst>
            <pc:docMk/>
            <pc:sldMk cId="3026219933" sldId="363"/>
            <ac:inkMk id="1407" creationId="{8582E2C7-4523-0EFD-5249-35B3A4E9E191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42:53.199" v="2557" actId="1076"/>
        <pc:sldMkLst>
          <pc:docMk/>
          <pc:sldMk cId="311263235" sldId="364"/>
        </pc:sldMkLst>
        <pc:spChg chg="mod">
          <ac:chgData name="Kenan Tabinas" userId="aff20947-de81-4ceb-92a7-6c01f7647d35" providerId="ADAL" clId="{D8D575E3-08AA-4D39-BCCB-1E4F101C9B60}" dt="2025-06-12T12:37:13.954" v="2369" actId="20577"/>
          <ac:spMkLst>
            <pc:docMk/>
            <pc:sldMk cId="311263235" sldId="364"/>
            <ac:spMk id="2" creationId="{27B8CA2D-750C-78C1-F230-05B94A6C084B}"/>
          </ac:spMkLst>
        </pc:spChg>
        <pc:grpChg chg="add del mod">
          <ac:chgData name="Kenan Tabinas" userId="aff20947-de81-4ceb-92a7-6c01f7647d35" providerId="ADAL" clId="{D8D575E3-08AA-4D39-BCCB-1E4F101C9B60}" dt="2025-06-12T12:39:47.247" v="2452"/>
          <ac:grpSpMkLst>
            <pc:docMk/>
            <pc:sldMk cId="311263235" sldId="364"/>
            <ac:grpSpMk id="8" creationId="{675F5E08-E94E-2151-8024-15492ECCB5AB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21" creationId="{585E74FA-9CDA-2299-5BF0-F7D1672E3A45}"/>
          </ac:grpSpMkLst>
        </pc:grpChg>
        <pc:grpChg chg="mod">
          <ac:chgData name="Kenan Tabinas" userId="aff20947-de81-4ceb-92a7-6c01f7647d35" providerId="ADAL" clId="{D8D575E3-08AA-4D39-BCCB-1E4F101C9B60}" dt="2025-06-12T12:39:46.195" v="2447"/>
          <ac:grpSpMkLst>
            <pc:docMk/>
            <pc:sldMk cId="311263235" sldId="364"/>
            <ac:grpSpMk id="25" creationId="{6C13D3D7-FA20-20BA-B1F8-1B6E8A6792A8}"/>
          </ac:grpSpMkLst>
        </pc:grpChg>
        <pc:grpChg chg="add del mod">
          <ac:chgData name="Kenan Tabinas" userId="aff20947-de81-4ceb-92a7-6c01f7647d35" providerId="ADAL" clId="{D8D575E3-08AA-4D39-BCCB-1E4F101C9B60}" dt="2025-06-12T12:40:25.304" v="2489"/>
          <ac:grpSpMkLst>
            <pc:docMk/>
            <pc:sldMk cId="311263235" sldId="364"/>
            <ac:grpSpMk id="28" creationId="{1C96A25D-EA89-8F39-903E-9A8D94932DF0}"/>
          </ac:grpSpMkLst>
        </pc:grpChg>
        <pc:grpChg chg="add del mod">
          <ac:chgData name="Kenan Tabinas" userId="aff20947-de81-4ceb-92a7-6c01f7647d35" providerId="ADAL" clId="{D8D575E3-08AA-4D39-BCCB-1E4F101C9B60}" dt="2025-06-12T12:40:25.304" v="2489"/>
          <ac:grpSpMkLst>
            <pc:docMk/>
            <pc:sldMk cId="311263235" sldId="364"/>
            <ac:grpSpMk id="33" creationId="{2A42C9A7-0E8C-6883-7E04-C06136D8E7D5}"/>
          </ac:grpSpMkLst>
        </pc:grpChg>
        <pc:grpChg chg="add del mod">
          <ac:chgData name="Kenan Tabinas" userId="aff20947-de81-4ceb-92a7-6c01f7647d35" providerId="ADAL" clId="{D8D575E3-08AA-4D39-BCCB-1E4F101C9B60}" dt="2025-06-12T12:40:17.885" v="2486"/>
          <ac:grpSpMkLst>
            <pc:docMk/>
            <pc:sldMk cId="311263235" sldId="364"/>
            <ac:grpSpMk id="36" creationId="{22286436-D8F4-1384-E6B7-2D3FFC6C721B}"/>
          </ac:grpSpMkLst>
        </pc:grpChg>
        <pc:grpChg chg="mod">
          <ac:chgData name="Kenan Tabinas" userId="aff20947-de81-4ceb-92a7-6c01f7647d35" providerId="ADAL" clId="{D8D575E3-08AA-4D39-BCCB-1E4F101C9B60}" dt="2025-06-12T12:40:04.524" v="2468"/>
          <ac:grpSpMkLst>
            <pc:docMk/>
            <pc:sldMk cId="311263235" sldId="364"/>
            <ac:grpSpMk id="39" creationId="{F0661B21-4BF9-1C0D-D519-DFB6A6E3B545}"/>
          </ac:grpSpMkLst>
        </pc:grpChg>
        <pc:grpChg chg="mod">
          <ac:chgData name="Kenan Tabinas" userId="aff20947-de81-4ceb-92a7-6c01f7647d35" providerId="ADAL" clId="{D8D575E3-08AA-4D39-BCCB-1E4F101C9B60}" dt="2025-06-12T12:40:07.587" v="2474"/>
          <ac:grpSpMkLst>
            <pc:docMk/>
            <pc:sldMk cId="311263235" sldId="364"/>
            <ac:grpSpMk id="45" creationId="{2EBECCC9-9D10-D965-1BBE-8F8A7C890940}"/>
          </ac:grpSpMkLst>
        </pc:grpChg>
        <pc:grpChg chg="mod">
          <ac:chgData name="Kenan Tabinas" userId="aff20947-de81-4ceb-92a7-6c01f7647d35" providerId="ADAL" clId="{D8D575E3-08AA-4D39-BCCB-1E4F101C9B60}" dt="2025-06-12T12:40:11.679" v="2479"/>
          <ac:grpSpMkLst>
            <pc:docMk/>
            <pc:sldMk cId="311263235" sldId="364"/>
            <ac:grpSpMk id="48" creationId="{6C8ECFDE-190A-A885-A5B5-BA52F104A598}"/>
          </ac:grpSpMkLst>
        </pc:grpChg>
        <pc:grpChg chg="del mod">
          <ac:chgData name="Kenan Tabinas" userId="aff20947-de81-4ceb-92a7-6c01f7647d35" providerId="ADAL" clId="{D8D575E3-08AA-4D39-BCCB-1E4F101C9B60}" dt="2025-06-12T12:40:17.885" v="2486"/>
          <ac:grpSpMkLst>
            <pc:docMk/>
            <pc:sldMk cId="311263235" sldId="364"/>
            <ac:grpSpMk id="57" creationId="{EF7E64EC-2958-CEC6-976A-2616CF557D44}"/>
          </ac:grpSpMkLst>
        </pc:grpChg>
        <pc:grpChg chg="del mod">
          <ac:chgData name="Kenan Tabinas" userId="aff20947-de81-4ceb-92a7-6c01f7647d35" providerId="ADAL" clId="{D8D575E3-08AA-4D39-BCCB-1E4F101C9B60}" dt="2025-06-12T12:40:25.304" v="2489"/>
          <ac:grpSpMkLst>
            <pc:docMk/>
            <pc:sldMk cId="311263235" sldId="364"/>
            <ac:grpSpMk id="61" creationId="{47D57304-731E-CBE2-AA04-91DEC3F5DE61}"/>
          </ac:grpSpMkLst>
        </pc:grpChg>
        <pc:grpChg chg="mod">
          <ac:chgData name="Kenan Tabinas" userId="aff20947-de81-4ceb-92a7-6c01f7647d35" providerId="ADAL" clId="{D8D575E3-08AA-4D39-BCCB-1E4F101C9B60}" dt="2025-06-12T12:40:50.544" v="2496"/>
          <ac:grpSpMkLst>
            <pc:docMk/>
            <pc:sldMk cId="311263235" sldId="364"/>
            <ac:grpSpMk id="1025" creationId="{D6A32494-86D5-91EA-6A4B-050B783856FD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037" creationId="{7AA21CB7-3815-CA63-E1EA-2CFCA063C555}"/>
          </ac:grpSpMkLst>
        </pc:grpChg>
        <pc:grpChg chg="mod">
          <ac:chgData name="Kenan Tabinas" userId="aff20947-de81-4ceb-92a7-6c01f7647d35" providerId="ADAL" clId="{D8D575E3-08AA-4D39-BCCB-1E4F101C9B60}" dt="2025-06-12T12:40:55.368" v="2501"/>
          <ac:grpSpMkLst>
            <pc:docMk/>
            <pc:sldMk cId="311263235" sldId="364"/>
            <ac:grpSpMk id="1043" creationId="{034BB85F-5CC3-9112-0B27-A4E9C40C9C02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059" creationId="{B8B720EF-55A3-F727-078B-44BF4133637D}"/>
          </ac:grpSpMkLst>
        </pc:grpChg>
        <pc:grpChg chg="del mod">
          <ac:chgData name="Kenan Tabinas" userId="aff20947-de81-4ceb-92a7-6c01f7647d35" providerId="ADAL" clId="{D8D575E3-08AA-4D39-BCCB-1E4F101C9B60}" dt="2025-06-12T12:41:11.433" v="2512"/>
          <ac:grpSpMkLst>
            <pc:docMk/>
            <pc:sldMk cId="311263235" sldId="364"/>
            <ac:grpSpMk id="1077" creationId="{0471A57D-2062-6FDF-A564-254A7572BB93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087" creationId="{54F62124-7732-5775-9E61-B30BB920FDB6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094" creationId="{E3830513-CC16-D113-BC84-A2F4C4BF0838}"/>
          </ac:grpSpMkLst>
        </pc:grpChg>
        <pc:grpChg chg="del mod">
          <ac:chgData name="Kenan Tabinas" userId="aff20947-de81-4ceb-92a7-6c01f7647d35" providerId="ADAL" clId="{D8D575E3-08AA-4D39-BCCB-1E4F101C9B60}" dt="2025-06-12T12:41:13.495" v="2515"/>
          <ac:grpSpMkLst>
            <pc:docMk/>
            <pc:sldMk cId="311263235" sldId="364"/>
            <ac:grpSpMk id="1097" creationId="{264407F9-8536-C2BC-7361-D6A00993B6A1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104" creationId="{285C60A3-B78C-82FC-30BE-EADE7C0CB313}"/>
          </ac:grpSpMkLst>
        </pc:grpChg>
        <pc:grpChg chg="del mod">
          <ac:chgData name="Kenan Tabinas" userId="aff20947-de81-4ceb-92a7-6c01f7647d35" providerId="ADAL" clId="{D8D575E3-08AA-4D39-BCCB-1E4F101C9B60}" dt="2025-06-12T12:41:16.610" v="2517"/>
          <ac:grpSpMkLst>
            <pc:docMk/>
            <pc:sldMk cId="311263235" sldId="364"/>
            <ac:grpSpMk id="1106" creationId="{2884048E-9C40-3BE6-260A-0A89EEF2D1BA}"/>
          </ac:grpSpMkLst>
        </pc:grpChg>
        <pc:grpChg chg="del mod">
          <ac:chgData name="Kenan Tabinas" userId="aff20947-de81-4ceb-92a7-6c01f7647d35" providerId="ADAL" clId="{D8D575E3-08AA-4D39-BCCB-1E4F101C9B60}" dt="2025-06-12T12:41:27.899" v="2522"/>
          <ac:grpSpMkLst>
            <pc:docMk/>
            <pc:sldMk cId="311263235" sldId="364"/>
            <ac:grpSpMk id="1108" creationId="{68280D22-7F3E-817B-3265-01007CD2B5FE}"/>
          </ac:grpSpMkLst>
        </pc:grpChg>
        <pc:grpChg chg="del mod">
          <ac:chgData name="Kenan Tabinas" userId="aff20947-de81-4ceb-92a7-6c01f7647d35" providerId="ADAL" clId="{D8D575E3-08AA-4D39-BCCB-1E4F101C9B60}" dt="2025-06-12T12:41:38.111" v="2527"/>
          <ac:grpSpMkLst>
            <pc:docMk/>
            <pc:sldMk cId="311263235" sldId="364"/>
            <ac:grpSpMk id="1116" creationId="{370C903F-564B-A852-45C4-A6B9E43F5362}"/>
          </ac:grpSpMkLst>
        </pc:grpChg>
        <pc:grpChg chg="del mod">
          <ac:chgData name="Kenan Tabinas" userId="aff20947-de81-4ceb-92a7-6c01f7647d35" providerId="ADAL" clId="{D8D575E3-08AA-4D39-BCCB-1E4F101C9B60}" dt="2025-06-12T12:41:39.113" v="2529"/>
          <ac:grpSpMkLst>
            <pc:docMk/>
            <pc:sldMk cId="311263235" sldId="364"/>
            <ac:grpSpMk id="1129" creationId="{A6047F1C-7E21-3F1C-3D9F-51AE9F90A5CB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136" creationId="{6EAF0E1C-4F39-C2DB-82F0-489722B95D54}"/>
          </ac:grpSpMkLst>
        </pc:grpChg>
        <pc:grpChg chg="del">
          <ac:chgData name="Kenan Tabinas" userId="aff20947-de81-4ceb-92a7-6c01f7647d35" providerId="ADAL" clId="{D8D575E3-08AA-4D39-BCCB-1E4F101C9B60}" dt="2025-06-12T12:39:11.465" v="2434" actId="478"/>
          <ac:grpSpMkLst>
            <pc:docMk/>
            <pc:sldMk cId="311263235" sldId="364"/>
            <ac:grpSpMk id="1139" creationId="{BD1189D0-26F3-3956-3140-7A46107E5F5B}"/>
          </ac:grpSpMkLst>
        </pc:grpChg>
        <pc:grpChg chg="mod">
          <ac:chgData name="Kenan Tabinas" userId="aff20947-de81-4ceb-92a7-6c01f7647d35" providerId="ADAL" clId="{D8D575E3-08AA-4D39-BCCB-1E4F101C9B60}" dt="2025-06-12T12:41:39.113" v="2529"/>
          <ac:grpSpMkLst>
            <pc:docMk/>
            <pc:sldMk cId="311263235" sldId="364"/>
            <ac:grpSpMk id="1140" creationId="{767F185C-A0B8-AD6E-06B0-FBF463BFCA02}"/>
          </ac:grpSpMkLst>
        </pc:grpChg>
        <pc:grpChg chg="mod">
          <ac:chgData name="Kenan Tabinas" userId="aff20947-de81-4ceb-92a7-6c01f7647d35" providerId="ADAL" clId="{D8D575E3-08AA-4D39-BCCB-1E4F101C9B60}" dt="2025-06-12T12:41:49.034" v="2532"/>
          <ac:grpSpMkLst>
            <pc:docMk/>
            <pc:sldMk cId="311263235" sldId="364"/>
            <ac:grpSpMk id="1143" creationId="{6F2D64A9-BF73-3D56-CA0F-DEFAB35E7003}"/>
          </ac:grpSpMkLst>
        </pc:grpChg>
        <pc:grpChg chg="mod">
          <ac:chgData name="Kenan Tabinas" userId="aff20947-de81-4ceb-92a7-6c01f7647d35" providerId="ADAL" clId="{D8D575E3-08AA-4D39-BCCB-1E4F101C9B60}" dt="2025-06-12T12:41:54.990" v="2539"/>
          <ac:grpSpMkLst>
            <pc:docMk/>
            <pc:sldMk cId="311263235" sldId="364"/>
            <ac:grpSpMk id="1147" creationId="{CD7A3AD9-E80A-4E65-364F-4C94D6751EA6}"/>
          </ac:grpSpMkLst>
        </pc:grpChg>
        <pc:grpChg chg="add del mod">
          <ac:chgData name="Kenan Tabinas" userId="aff20947-de81-4ceb-92a7-6c01f7647d35" providerId="ADAL" clId="{D8D575E3-08AA-4D39-BCCB-1E4F101C9B60}" dt="2025-06-12T12:42:29.372" v="2547"/>
          <ac:grpSpMkLst>
            <pc:docMk/>
            <pc:sldMk cId="311263235" sldId="364"/>
            <ac:grpSpMk id="1150" creationId="{73DF8067-776E-23C5-B01F-206202D1E9F6}"/>
          </ac:grpSpMkLst>
        </pc:grpChg>
        <pc:grpChg chg="mod">
          <ac:chgData name="Kenan Tabinas" userId="aff20947-de81-4ceb-92a7-6c01f7647d35" providerId="ADAL" clId="{D8D575E3-08AA-4D39-BCCB-1E4F101C9B60}" dt="2025-06-12T12:42:29.372" v="2547"/>
          <ac:grpSpMkLst>
            <pc:docMk/>
            <pc:sldMk cId="311263235" sldId="364"/>
            <ac:grpSpMk id="1153" creationId="{2EE3CABB-87B9-F9AC-8BA8-AD0006822385}"/>
          </ac:grpSpMkLst>
        </pc:grpChg>
        <pc:grpChg chg="mod">
          <ac:chgData name="Kenan Tabinas" userId="aff20947-de81-4ceb-92a7-6c01f7647d35" providerId="ADAL" clId="{D8D575E3-08AA-4D39-BCCB-1E4F101C9B60}" dt="2025-06-12T12:42:33.499" v="2552"/>
          <ac:grpSpMkLst>
            <pc:docMk/>
            <pc:sldMk cId="311263235" sldId="364"/>
            <ac:grpSpMk id="1157" creationId="{550D0508-863F-A4CD-E4A9-7DA32FE7ECF7}"/>
          </ac:grpSpMkLst>
        </pc:grpChg>
        <pc:inkChg chg="add del">
          <ac:chgData name="Kenan Tabinas" userId="aff20947-de81-4ceb-92a7-6c01f7647d35" providerId="ADAL" clId="{D8D575E3-08AA-4D39-BCCB-1E4F101C9B60}" dt="2025-06-12T12:39:41.170" v="2437" actId="9405"/>
          <ac:inkMkLst>
            <pc:docMk/>
            <pc:sldMk cId="311263235" sldId="364"/>
            <ac:inkMk id="3" creationId="{D0E7AE9B-C0E6-A2E2-BF39-C03B28820453}"/>
          </ac:inkMkLst>
        </pc:inkChg>
        <pc:inkChg chg="add mod">
          <ac:chgData name="Kenan Tabinas" userId="aff20947-de81-4ceb-92a7-6c01f7647d35" providerId="ADAL" clId="{D8D575E3-08AA-4D39-BCCB-1E4F101C9B60}" dt="2025-06-12T12:39:47.247" v="2452"/>
          <ac:inkMkLst>
            <pc:docMk/>
            <pc:sldMk cId="311263235" sldId="364"/>
            <ac:inkMk id="6" creationId="{DA7F04DC-6CB5-91FD-B9C5-78548D161E2E}"/>
          </ac:inkMkLst>
        </pc:inkChg>
        <pc:inkChg chg="add del mod">
          <ac:chgData name="Kenan Tabinas" userId="aff20947-de81-4ceb-92a7-6c01f7647d35" providerId="ADAL" clId="{D8D575E3-08AA-4D39-BCCB-1E4F101C9B60}" dt="2025-06-12T12:39:47.247" v="2452"/>
          <ac:inkMkLst>
            <pc:docMk/>
            <pc:sldMk cId="311263235" sldId="364"/>
            <ac:inkMk id="7" creationId="{76FC5C25-1FA1-CBF5-C68B-47A4BAEDFD2E}"/>
          </ac:inkMkLst>
        </pc:inkChg>
        <pc:inkChg chg="add del mod">
          <ac:chgData name="Kenan Tabinas" userId="aff20947-de81-4ceb-92a7-6c01f7647d35" providerId="ADAL" clId="{D8D575E3-08AA-4D39-BCCB-1E4F101C9B60}" dt="2025-06-12T12:39:46.749" v="2450" actId="9405"/>
          <ac:inkMkLst>
            <pc:docMk/>
            <pc:sldMk cId="311263235" sldId="364"/>
            <ac:inkMk id="14" creationId="{65A3C6D4-5E41-BCD7-89D3-5C930B05CDDA}"/>
          </ac:inkMkLst>
        </pc:inkChg>
        <pc:inkChg chg="add del mod">
          <ac:chgData name="Kenan Tabinas" userId="aff20947-de81-4ceb-92a7-6c01f7647d35" providerId="ADAL" clId="{D8D575E3-08AA-4D39-BCCB-1E4F101C9B60}" dt="2025-06-12T12:39:46.551" v="2449" actId="9405"/>
          <ac:inkMkLst>
            <pc:docMk/>
            <pc:sldMk cId="311263235" sldId="364"/>
            <ac:inkMk id="16" creationId="{92767E7F-6214-76DA-DA8D-D3B446A2200E}"/>
          </ac:inkMkLst>
        </pc:inkChg>
        <pc:inkChg chg="add del mod">
          <ac:chgData name="Kenan Tabinas" userId="aff20947-de81-4ceb-92a7-6c01f7647d35" providerId="ADAL" clId="{D8D575E3-08AA-4D39-BCCB-1E4F101C9B60}" dt="2025-06-12T12:39:46.325" v="2448" actId="9405"/>
          <ac:inkMkLst>
            <pc:docMk/>
            <pc:sldMk cId="311263235" sldId="364"/>
            <ac:inkMk id="18" creationId="{F12305B7-7DA9-EC79-AD9B-ACC4F70D1CFB}"/>
          </ac:inkMkLst>
        </pc:inkChg>
        <pc:inkChg chg="add del mod">
          <ac:chgData name="Kenan Tabinas" userId="aff20947-de81-4ceb-92a7-6c01f7647d35" providerId="ADAL" clId="{D8D575E3-08AA-4D39-BCCB-1E4F101C9B60}" dt="2025-06-12T12:39:46.195" v="2447"/>
          <ac:inkMkLst>
            <pc:docMk/>
            <pc:sldMk cId="311263235" sldId="364"/>
            <ac:inkMk id="19" creationId="{2FD5B7F5-9A99-CE5A-290A-8325DFF5BC3F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26" creationId="{73709B5B-8B60-0249-0653-FE968EF26328}"/>
          </ac:inkMkLst>
        </pc:inkChg>
        <pc:inkChg chg="add mod">
          <ac:chgData name="Kenan Tabinas" userId="aff20947-de81-4ceb-92a7-6c01f7647d35" providerId="ADAL" clId="{D8D575E3-08AA-4D39-BCCB-1E4F101C9B60}" dt="2025-06-12T12:40:50.544" v="2496"/>
          <ac:inkMkLst>
            <pc:docMk/>
            <pc:sldMk cId="311263235" sldId="364"/>
            <ac:inkMk id="27" creationId="{3469B7C3-AEBC-0085-6C3C-050F8C31CFFF}"/>
          </ac:inkMkLst>
        </pc:inkChg>
        <pc:inkChg chg="add mod">
          <ac:chgData name="Kenan Tabinas" userId="aff20947-de81-4ceb-92a7-6c01f7647d35" providerId="ADAL" clId="{D8D575E3-08AA-4D39-BCCB-1E4F101C9B60}" dt="2025-06-12T12:40:50.544" v="2496"/>
          <ac:inkMkLst>
            <pc:docMk/>
            <pc:sldMk cId="311263235" sldId="364"/>
            <ac:inkMk id="29" creationId="{6A928E20-D925-7366-878B-C3862EA0B30E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30" creationId="{DA75BCC7-185B-6A20-D2CB-54E98F47119D}"/>
          </ac:inkMkLst>
        </pc:inkChg>
        <pc:inkChg chg="add mod">
          <ac:chgData name="Kenan Tabinas" userId="aff20947-de81-4ceb-92a7-6c01f7647d35" providerId="ADAL" clId="{D8D575E3-08AA-4D39-BCCB-1E4F101C9B60}" dt="2025-06-12T12:40:50.544" v="2496"/>
          <ac:inkMkLst>
            <pc:docMk/>
            <pc:sldMk cId="311263235" sldId="364"/>
            <ac:inkMk id="31" creationId="{510B8CB0-728F-673E-CA36-C1CF0B204FCB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32" creationId="{CA16A1A5-4167-BE5C-F563-C3A2E4C6696A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34" creationId="{90FBA0D1-FD9C-E316-2556-1C40B1AFA873}"/>
          </ac:inkMkLst>
        </pc:inkChg>
        <pc:inkChg chg="add mod">
          <ac:chgData name="Kenan Tabinas" userId="aff20947-de81-4ceb-92a7-6c01f7647d35" providerId="ADAL" clId="{D8D575E3-08AA-4D39-BCCB-1E4F101C9B60}" dt="2025-06-12T12:42:37.979" v="2553" actId="1076"/>
          <ac:inkMkLst>
            <pc:docMk/>
            <pc:sldMk cId="311263235" sldId="364"/>
            <ac:inkMk id="35" creationId="{41B306FE-A98C-161B-04F9-B382AF9EB88B}"/>
          </ac:inkMkLst>
        </pc:inkChg>
        <pc:inkChg chg="add del">
          <ac:chgData name="Kenan Tabinas" userId="aff20947-de81-4ceb-92a7-6c01f7647d35" providerId="ADAL" clId="{D8D575E3-08AA-4D39-BCCB-1E4F101C9B60}" dt="2025-06-12T12:40:04.666" v="2469" actId="9405"/>
          <ac:inkMkLst>
            <pc:docMk/>
            <pc:sldMk cId="311263235" sldId="364"/>
            <ac:inkMk id="37" creationId="{4570878C-C3FE-D93E-0BAB-AA25CA3B3277}"/>
          </ac:inkMkLst>
        </pc:inkChg>
        <pc:inkChg chg="add del mod">
          <ac:chgData name="Kenan Tabinas" userId="aff20947-de81-4ceb-92a7-6c01f7647d35" providerId="ADAL" clId="{D8D575E3-08AA-4D39-BCCB-1E4F101C9B60}" dt="2025-06-12T12:40:04.524" v="2468"/>
          <ac:inkMkLst>
            <pc:docMk/>
            <pc:sldMk cId="311263235" sldId="364"/>
            <ac:inkMk id="38" creationId="{233158D1-284F-2E66-45B3-6B2C7479A8FB}"/>
          </ac:inkMkLst>
        </pc:inkChg>
        <pc:inkChg chg="add del mod">
          <ac:chgData name="Kenan Tabinas" userId="aff20947-de81-4ceb-92a7-6c01f7647d35" providerId="ADAL" clId="{D8D575E3-08AA-4D39-BCCB-1E4F101C9B60}" dt="2025-06-12T12:40:50.543" v="2494"/>
          <ac:inkMkLst>
            <pc:docMk/>
            <pc:sldMk cId="311263235" sldId="364"/>
            <ac:inkMk id="41" creationId="{ABF16E82-8D77-F1FF-B9D9-B0127036828F}"/>
          </ac:inkMkLst>
        </pc:inkChg>
        <pc:inkChg chg="add del mod">
          <ac:chgData name="Kenan Tabinas" userId="aff20947-de81-4ceb-92a7-6c01f7647d35" providerId="ADAL" clId="{D8D575E3-08AA-4D39-BCCB-1E4F101C9B60}" dt="2025-06-12T12:40:07.587" v="2474"/>
          <ac:inkMkLst>
            <pc:docMk/>
            <pc:sldMk cId="311263235" sldId="364"/>
            <ac:inkMk id="44" creationId="{DE50814F-81F9-ACCC-46CC-152BB71A286D}"/>
          </ac:inkMkLst>
        </pc:inkChg>
        <pc:inkChg chg="add del mod">
          <ac:chgData name="Kenan Tabinas" userId="aff20947-de81-4ceb-92a7-6c01f7647d35" providerId="ADAL" clId="{D8D575E3-08AA-4D39-BCCB-1E4F101C9B60}" dt="2025-06-12T12:40:11.780" v="2480" actId="9405"/>
          <ac:inkMkLst>
            <pc:docMk/>
            <pc:sldMk cId="311263235" sldId="364"/>
            <ac:inkMk id="46" creationId="{E5E33A7F-A9F9-5C41-4D98-18A7A3B3ABB4}"/>
          </ac:inkMkLst>
        </pc:inkChg>
        <pc:inkChg chg="add del mod">
          <ac:chgData name="Kenan Tabinas" userId="aff20947-de81-4ceb-92a7-6c01f7647d35" providerId="ADAL" clId="{D8D575E3-08AA-4D39-BCCB-1E4F101C9B60}" dt="2025-06-12T12:40:11.679" v="2479"/>
          <ac:inkMkLst>
            <pc:docMk/>
            <pc:sldMk cId="311263235" sldId="364"/>
            <ac:inkMk id="47" creationId="{1FA32CAE-EE6E-26FC-A877-6D9F419B3AAC}"/>
          </ac:inkMkLst>
        </pc:inkChg>
        <pc:inkChg chg="add del mod">
          <ac:chgData name="Kenan Tabinas" userId="aff20947-de81-4ceb-92a7-6c01f7647d35" providerId="ADAL" clId="{D8D575E3-08AA-4D39-BCCB-1E4F101C9B60}" dt="2025-06-12T12:40:50.542" v="2492"/>
          <ac:inkMkLst>
            <pc:docMk/>
            <pc:sldMk cId="311263235" sldId="364"/>
            <ac:inkMk id="51" creationId="{AA653E17-4E3B-F1BF-949D-9438AB7F4767}"/>
          </ac:inkMkLst>
        </pc:inkChg>
        <pc:inkChg chg="add del mod">
          <ac:chgData name="Kenan Tabinas" userId="aff20947-de81-4ceb-92a7-6c01f7647d35" providerId="ADAL" clId="{D8D575E3-08AA-4D39-BCCB-1E4F101C9B60}" dt="2025-06-12T12:40:50.543" v="2495"/>
          <ac:inkMkLst>
            <pc:docMk/>
            <pc:sldMk cId="311263235" sldId="364"/>
            <ac:inkMk id="54" creationId="{30F1B2E1-0054-5529-7405-0C0855F87B4F}"/>
          </ac:inkMkLst>
        </pc:inkChg>
        <pc:inkChg chg="add del mod">
          <ac:chgData name="Kenan Tabinas" userId="aff20947-de81-4ceb-92a7-6c01f7647d35" providerId="ADAL" clId="{D8D575E3-08AA-4D39-BCCB-1E4F101C9B60}" dt="2025-06-12T12:40:50.542" v="2491"/>
          <ac:inkMkLst>
            <pc:docMk/>
            <pc:sldMk cId="311263235" sldId="364"/>
            <ac:inkMk id="59" creationId="{D5C11F61-9A92-F093-13A4-5947949B40FD}"/>
          </ac:inkMkLst>
        </pc:inkChg>
        <pc:inkChg chg="add del mod">
          <ac:chgData name="Kenan Tabinas" userId="aff20947-de81-4ceb-92a7-6c01f7647d35" providerId="ADAL" clId="{D8D575E3-08AA-4D39-BCCB-1E4F101C9B60}" dt="2025-06-12T12:40:50.541" v="2490"/>
          <ac:inkMkLst>
            <pc:docMk/>
            <pc:sldMk cId="311263235" sldId="364"/>
            <ac:inkMk id="60" creationId="{AF6DDD99-B2D6-71A1-DA2A-AD9F2AF892FC}"/>
          </ac:inkMkLst>
        </pc:inkChg>
        <pc:inkChg chg="add del mod">
          <ac:chgData name="Kenan Tabinas" userId="aff20947-de81-4ceb-92a7-6c01f7647d35" providerId="ADAL" clId="{D8D575E3-08AA-4D39-BCCB-1E4F101C9B60}" dt="2025-06-12T12:40:50.543" v="2493"/>
          <ac:inkMkLst>
            <pc:docMk/>
            <pc:sldMk cId="311263235" sldId="364"/>
            <ac:inkMk id="63" creationId="{6928E971-5468-3FAE-8149-5AD3E39CC3C9}"/>
          </ac:inkMkLst>
        </pc:inkChg>
        <pc:inkChg chg="add del mod">
          <ac:chgData name="Kenan Tabinas" userId="aff20947-de81-4ceb-92a7-6c01f7647d35" providerId="ADAL" clId="{D8D575E3-08AA-4D39-BCCB-1E4F101C9B60}" dt="2025-06-12T12:40:50.544" v="2496"/>
          <ac:inkMkLst>
            <pc:docMk/>
            <pc:sldMk cId="311263235" sldId="364"/>
            <ac:inkMk id="1024" creationId="{5D1BD3C1-F13E-0588-A0E0-CDDBCF8138C6}"/>
          </ac:inkMkLst>
        </pc:inkChg>
        <pc:inkChg chg="add mod">
          <ac:chgData name="Kenan Tabinas" userId="aff20947-de81-4ceb-92a7-6c01f7647d35" providerId="ADAL" clId="{D8D575E3-08AA-4D39-BCCB-1E4F101C9B60}" dt="2025-06-12T12:40:55.368" v="2501"/>
          <ac:inkMkLst>
            <pc:docMk/>
            <pc:sldMk cId="311263235" sldId="364"/>
            <ac:inkMk id="1026" creationId="{7E6C33CD-64A2-182E-9002-2BC536AC8A99}"/>
          </ac:inkMkLst>
        </pc:inkChg>
        <pc:inkChg chg="add del mod">
          <ac:chgData name="Kenan Tabinas" userId="aff20947-de81-4ceb-92a7-6c01f7647d35" providerId="ADAL" clId="{D8D575E3-08AA-4D39-BCCB-1E4F101C9B60}" dt="2025-06-12T12:40:55.368" v="2501"/>
          <ac:inkMkLst>
            <pc:docMk/>
            <pc:sldMk cId="311263235" sldId="364"/>
            <ac:inkMk id="1028" creationId="{3F79E96C-4B40-F00A-8A1F-E8BE84CC0067}"/>
          </ac:inkMkLst>
        </pc:inkChg>
        <pc:inkChg chg="del">
          <ac:chgData name="Kenan Tabinas" userId="aff20947-de81-4ceb-92a7-6c01f7647d35" providerId="ADAL" clId="{D8D575E3-08AA-4D39-BCCB-1E4F101C9B60}" dt="2025-06-12T12:39:11.465" v="2434" actId="478"/>
          <ac:inkMkLst>
            <pc:docMk/>
            <pc:sldMk cId="311263235" sldId="364"/>
            <ac:inkMk id="1034" creationId="{F53900AB-FDF4-D9E8-2810-5B2B66DD7573}"/>
          </ac:inkMkLst>
        </pc:inkChg>
        <pc:inkChg chg="del">
          <ac:chgData name="Kenan Tabinas" userId="aff20947-de81-4ceb-92a7-6c01f7647d35" providerId="ADAL" clId="{D8D575E3-08AA-4D39-BCCB-1E4F101C9B60}" dt="2025-06-12T12:39:14.366" v="2435" actId="478"/>
          <ac:inkMkLst>
            <pc:docMk/>
            <pc:sldMk cId="311263235" sldId="364"/>
            <ac:inkMk id="1050" creationId="{38DC9528-51FD-F40B-E267-BC5AB38E7523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057" creationId="{FB6F0931-4325-694D-0050-EB611FDFDAB4}"/>
          </ac:inkMkLst>
        </pc:inkChg>
        <pc:inkChg chg="add mod">
          <ac:chgData name="Kenan Tabinas" userId="aff20947-de81-4ceb-92a7-6c01f7647d35" providerId="ADAL" clId="{D8D575E3-08AA-4D39-BCCB-1E4F101C9B60}" dt="2025-06-12T12:41:16.610" v="2517"/>
          <ac:inkMkLst>
            <pc:docMk/>
            <pc:sldMk cId="311263235" sldId="364"/>
            <ac:inkMk id="1063" creationId="{9ADEDC5C-42A3-7EEF-DC42-862A1C8697DA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066" creationId="{4FDC9DBE-1C69-A0A9-B94A-3E784201EC9B}"/>
          </ac:inkMkLst>
        </pc:inkChg>
        <pc:inkChg chg="add mod">
          <ac:chgData name="Kenan Tabinas" userId="aff20947-de81-4ceb-92a7-6c01f7647d35" providerId="ADAL" clId="{D8D575E3-08AA-4D39-BCCB-1E4F101C9B60}" dt="2025-06-12T12:41:39.113" v="2529"/>
          <ac:inkMkLst>
            <pc:docMk/>
            <pc:sldMk cId="311263235" sldId="364"/>
            <ac:inkMk id="1069" creationId="{C23287B0-AAB0-7D74-24E8-FAE3597161BA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071" creationId="{1A3F5D6B-1843-A9B5-7F44-C46DDFCB9CE6}"/>
          </ac:inkMkLst>
        </pc:inkChg>
        <pc:inkChg chg="add mod">
          <ac:chgData name="Kenan Tabinas" userId="aff20947-de81-4ceb-92a7-6c01f7647d35" providerId="ADAL" clId="{D8D575E3-08AA-4D39-BCCB-1E4F101C9B60}" dt="2025-06-12T12:41:16.610" v="2517"/>
          <ac:inkMkLst>
            <pc:docMk/>
            <pc:sldMk cId="311263235" sldId="364"/>
            <ac:inkMk id="1073" creationId="{F0F28126-D264-2A87-1254-241D25072CC5}"/>
          </ac:inkMkLst>
        </pc:inkChg>
        <pc:inkChg chg="add del">
          <ac:chgData name="Kenan Tabinas" userId="aff20947-de81-4ceb-92a7-6c01f7647d35" providerId="ADAL" clId="{D8D575E3-08AA-4D39-BCCB-1E4F101C9B60}" dt="2025-06-12T12:41:07.765" v="2510" actId="9405"/>
          <ac:inkMkLst>
            <pc:docMk/>
            <pc:sldMk cId="311263235" sldId="364"/>
            <ac:inkMk id="1082" creationId="{75E00CE7-F77A-CA28-FBC1-987EFB2E5A3D}"/>
          </ac:inkMkLst>
        </pc:inkChg>
        <pc:inkChg chg="add mod">
          <ac:chgData name="Kenan Tabinas" userId="aff20947-de81-4ceb-92a7-6c01f7647d35" providerId="ADAL" clId="{D8D575E3-08AA-4D39-BCCB-1E4F101C9B60}" dt="2025-06-12T12:41:38.111" v="2527"/>
          <ac:inkMkLst>
            <pc:docMk/>
            <pc:sldMk cId="311263235" sldId="364"/>
            <ac:inkMk id="1091" creationId="{E51FCEA1-8432-7BEC-EF48-D2ED77142D73}"/>
          </ac:inkMkLst>
        </pc:inkChg>
        <pc:inkChg chg="add mod">
          <ac:chgData name="Kenan Tabinas" userId="aff20947-de81-4ceb-92a7-6c01f7647d35" providerId="ADAL" clId="{D8D575E3-08AA-4D39-BCCB-1E4F101C9B60}" dt="2025-06-12T12:41:16.610" v="2517"/>
          <ac:inkMkLst>
            <pc:docMk/>
            <pc:sldMk cId="311263235" sldId="364"/>
            <ac:inkMk id="1101" creationId="{719D0C4E-AD57-FB54-8444-B726DC5FF63E}"/>
          </ac:inkMkLst>
        </pc:inkChg>
        <pc:inkChg chg="add del mod">
          <ac:chgData name="Kenan Tabinas" userId="aff20947-de81-4ceb-92a7-6c01f7647d35" providerId="ADAL" clId="{D8D575E3-08AA-4D39-BCCB-1E4F101C9B60}" dt="2025-06-12T12:41:32.642" v="2524"/>
          <ac:inkMkLst>
            <pc:docMk/>
            <pc:sldMk cId="311263235" sldId="364"/>
            <ac:inkMk id="1105" creationId="{481CBA3A-4960-E45F-B60C-B307871AB47C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07" creationId="{D5439CB1-CA39-A594-568F-A203C1D8E87E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09" creationId="{460562F7-9024-61BF-610A-3AB18B1211EB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10" creationId="{2A11C7E2-AEB5-4400-C61E-3723E5C8B6ED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11" creationId="{0C5B03DF-B7BA-92C2-E578-6CD5325A2C11}"/>
          </ac:inkMkLst>
        </pc:inkChg>
        <pc:inkChg chg="add mod">
          <ac:chgData name="Kenan Tabinas" userId="aff20947-de81-4ceb-92a7-6c01f7647d35" providerId="ADAL" clId="{D8D575E3-08AA-4D39-BCCB-1E4F101C9B60}" dt="2025-06-12T12:41:39.113" v="2529"/>
          <ac:inkMkLst>
            <pc:docMk/>
            <pc:sldMk cId="311263235" sldId="364"/>
            <ac:inkMk id="1114" creationId="{B6100D0F-1541-B9AE-3D62-A2C1D7F80C47}"/>
          </ac:inkMkLst>
        </pc:inkChg>
        <pc:inkChg chg="del topLvl">
          <ac:chgData name="Kenan Tabinas" userId="aff20947-de81-4ceb-92a7-6c01f7647d35" providerId="ADAL" clId="{D8D575E3-08AA-4D39-BCCB-1E4F101C9B60}" dt="2025-06-12T12:39:11.465" v="2434" actId="478"/>
          <ac:inkMkLst>
            <pc:docMk/>
            <pc:sldMk cId="311263235" sldId="364"/>
            <ac:inkMk id="1121" creationId="{1C784F0B-96AB-E1A9-5E65-D9E00094E776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24" creationId="{A7A9C3EE-11A5-7102-50B9-68C8A8C3970C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27" creationId="{3F4FF57E-1D96-31EE-49DF-97D660DE8AB5}"/>
          </ac:inkMkLst>
        </pc:inkChg>
        <pc:inkChg chg="add mod">
          <ac:chgData name="Kenan Tabinas" userId="aff20947-de81-4ceb-92a7-6c01f7647d35" providerId="ADAL" clId="{D8D575E3-08AA-4D39-BCCB-1E4F101C9B60}" dt="2025-06-12T12:42:50.148" v="2556" actId="1076"/>
          <ac:inkMkLst>
            <pc:docMk/>
            <pc:sldMk cId="311263235" sldId="364"/>
            <ac:inkMk id="1130" creationId="{7D1255ED-843B-D4AF-6F60-FEA86BE60DCC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1" creationId="{F428E381-EE55-37DC-3F85-BFBB3370ADA4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2" creationId="{6E415E51-4E04-1106-9FEC-B29C8F68762B}"/>
          </ac:inkMkLst>
        </pc:inkChg>
        <pc:inkChg chg="add del">
          <ac:chgData name="Kenan Tabinas" userId="aff20947-de81-4ceb-92a7-6c01f7647d35" providerId="ADAL" clId="{D8D575E3-08AA-4D39-BCCB-1E4F101C9B60}" dt="2025-06-12T12:41:51.809" v="2534" actId="9405"/>
          <ac:inkMkLst>
            <pc:docMk/>
            <pc:sldMk cId="311263235" sldId="364"/>
            <ac:inkMk id="1144" creationId="{DCD92CF7-1D80-60B7-132B-3F67D7CC6FDE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5" creationId="{FB7AFAC7-B3A3-2091-17B0-897B73FC3C9A}"/>
          </ac:inkMkLst>
        </pc:inkChg>
        <pc:inkChg chg="add del mod">
          <ac:chgData name="Kenan Tabinas" userId="aff20947-de81-4ceb-92a7-6c01f7647d35" providerId="ADAL" clId="{D8D575E3-08AA-4D39-BCCB-1E4F101C9B60}" dt="2025-06-12T12:41:54.990" v="2539"/>
          <ac:inkMkLst>
            <pc:docMk/>
            <pc:sldMk cId="311263235" sldId="364"/>
            <ac:inkMk id="1146" creationId="{2C211379-9193-4FB4-9D3E-831CC83FC4CA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8" creationId="{C03FD733-2843-7EBB-A765-2B8F810E3E13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49" creationId="{E95717C7-939A-8C02-5C42-97FFA1E27D8C}"/>
          </ac:inkMkLst>
        </pc:inkChg>
        <pc:inkChg chg="add del mod">
          <ac:chgData name="Kenan Tabinas" userId="aff20947-de81-4ceb-92a7-6c01f7647d35" providerId="ADAL" clId="{D8D575E3-08AA-4D39-BCCB-1E4F101C9B60}" dt="2025-06-12T12:42:29.494" v="2548" actId="9405"/>
          <ac:inkMkLst>
            <pc:docMk/>
            <pc:sldMk cId="311263235" sldId="364"/>
            <ac:inkMk id="1151" creationId="{287AEA16-BBDD-1D37-D998-A159C70F99D3}"/>
          </ac:inkMkLst>
        </pc:inkChg>
        <pc:inkChg chg="add del mod">
          <ac:chgData name="Kenan Tabinas" userId="aff20947-de81-4ceb-92a7-6c01f7647d35" providerId="ADAL" clId="{D8D575E3-08AA-4D39-BCCB-1E4F101C9B60}" dt="2025-06-12T12:42:29.372" v="2547"/>
          <ac:inkMkLst>
            <pc:docMk/>
            <pc:sldMk cId="311263235" sldId="364"/>
            <ac:inkMk id="1152" creationId="{6F9C4A6E-5632-91E6-1A5E-E3EDA1755D90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54" creationId="{5726FED3-528D-8AD5-7378-FFFD5B8FF041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55" creationId="{8A690B3F-8D69-03D6-5A8B-303E0805425A}"/>
          </ac:inkMkLst>
        </pc:inkChg>
        <pc:inkChg chg="add mod">
          <ac:chgData name="Kenan Tabinas" userId="aff20947-de81-4ceb-92a7-6c01f7647d35" providerId="ADAL" clId="{D8D575E3-08AA-4D39-BCCB-1E4F101C9B60}" dt="2025-06-12T12:42:53.199" v="2557" actId="1076"/>
          <ac:inkMkLst>
            <pc:docMk/>
            <pc:sldMk cId="311263235" sldId="364"/>
            <ac:inkMk id="1156" creationId="{E7A321EF-7B8E-CF70-112A-95EACB8699E7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3T06:59:01.481" v="3365" actId="1076"/>
        <pc:sldMkLst>
          <pc:docMk/>
          <pc:sldMk cId="1004876598" sldId="365"/>
        </pc:sldMkLst>
        <pc:spChg chg="mod">
          <ac:chgData name="Kenan Tabinas" userId="aff20947-de81-4ceb-92a7-6c01f7647d35" providerId="ADAL" clId="{D8D575E3-08AA-4D39-BCCB-1E4F101C9B60}" dt="2025-06-12T12:37:17.754" v="2381" actId="20577"/>
          <ac:spMkLst>
            <pc:docMk/>
            <pc:sldMk cId="1004876598" sldId="365"/>
            <ac:spMk id="2" creationId="{81DDBA29-F476-ED9C-3ADC-4E1AEB229B0A}"/>
          </ac:spMkLst>
        </pc:spChg>
        <pc:grpChg chg="del mod">
          <ac:chgData name="Kenan Tabinas" userId="aff20947-de81-4ceb-92a7-6c01f7647d35" providerId="ADAL" clId="{D8D575E3-08AA-4D39-BCCB-1E4F101C9B60}" dt="2025-06-12T12:50:06.820" v="2715"/>
          <ac:grpSpMkLst>
            <pc:docMk/>
            <pc:sldMk cId="1004876598" sldId="365"/>
            <ac:grpSpMk id="6" creationId="{8C5D5F7E-90EB-1F9C-D31B-158E529198E8}"/>
          </ac:grpSpMkLst>
        </pc:grpChg>
        <pc:grpChg chg="mod">
          <ac:chgData name="Kenan Tabinas" userId="aff20947-de81-4ceb-92a7-6c01f7647d35" providerId="ADAL" clId="{D8D575E3-08AA-4D39-BCCB-1E4F101C9B60}" dt="2025-06-13T06:58:19.654" v="3355" actId="1076"/>
          <ac:grpSpMkLst>
            <pc:docMk/>
            <pc:sldMk cId="1004876598" sldId="365"/>
            <ac:grpSpMk id="9" creationId="{D735688A-D938-F2EE-1651-0BAEC173320E}"/>
          </ac:grpSpMkLst>
        </pc:grpChg>
        <pc:grpChg chg="mod">
          <ac:chgData name="Kenan Tabinas" userId="aff20947-de81-4ceb-92a7-6c01f7647d35" providerId="ADAL" clId="{D8D575E3-08AA-4D39-BCCB-1E4F101C9B60}" dt="2025-06-13T06:58:19.654" v="3355" actId="1076"/>
          <ac:grpSpMkLst>
            <pc:docMk/>
            <pc:sldMk cId="1004876598" sldId="365"/>
            <ac:grpSpMk id="16" creationId="{5768F9C6-A087-1662-97B2-D838F335CCF4}"/>
          </ac:grpSpMkLst>
        </pc:grpChg>
        <pc:grpChg chg="add mod">
          <ac:chgData name="Kenan Tabinas" userId="aff20947-de81-4ceb-92a7-6c01f7647d35" providerId="ADAL" clId="{D8D575E3-08AA-4D39-BCCB-1E4F101C9B60}" dt="2025-06-13T06:58:52.880" v="3364" actId="1076"/>
          <ac:grpSpMkLst>
            <pc:docMk/>
            <pc:sldMk cId="1004876598" sldId="365"/>
            <ac:grpSpMk id="22" creationId="{5BFAA23E-C060-5B18-D3FD-1ECA75BAC0B2}"/>
          </ac:grpSpMkLst>
        </pc:grpChg>
        <pc:grpChg chg="mod">
          <ac:chgData name="Kenan Tabinas" userId="aff20947-de81-4ceb-92a7-6c01f7647d35" providerId="ADAL" clId="{D8D575E3-08AA-4D39-BCCB-1E4F101C9B60}" dt="2025-06-12T12:51:00.285" v="2742"/>
          <ac:grpSpMkLst>
            <pc:docMk/>
            <pc:sldMk cId="1004876598" sldId="365"/>
            <ac:grpSpMk id="22" creationId="{F75629EA-0ECD-507B-1CEC-509AC010D232}"/>
          </ac:grpSpMkLst>
        </pc:grpChg>
        <pc:grpChg chg="mod">
          <ac:chgData name="Kenan Tabinas" userId="aff20947-de81-4ceb-92a7-6c01f7647d35" providerId="ADAL" clId="{D8D575E3-08AA-4D39-BCCB-1E4F101C9B60}" dt="2025-06-12T12:51:08.996" v="2752"/>
          <ac:grpSpMkLst>
            <pc:docMk/>
            <pc:sldMk cId="1004876598" sldId="365"/>
            <ac:grpSpMk id="28" creationId="{8B32C440-F197-F0EF-0C74-F76B8BF468F7}"/>
          </ac:grpSpMkLst>
        </pc:grpChg>
        <pc:grpChg chg="mod">
          <ac:chgData name="Kenan Tabinas" userId="aff20947-de81-4ceb-92a7-6c01f7647d35" providerId="ADAL" clId="{D8D575E3-08AA-4D39-BCCB-1E4F101C9B60}" dt="2025-06-12T12:51:15.462" v="2760"/>
          <ac:grpSpMkLst>
            <pc:docMk/>
            <pc:sldMk cId="1004876598" sldId="365"/>
            <ac:grpSpMk id="32" creationId="{ECDA2FB9-AC47-D294-D47D-7D37A0E739FE}"/>
          </ac:grpSpMkLst>
        </pc:grpChg>
        <pc:grpChg chg="add del mod">
          <ac:chgData name="Kenan Tabinas" userId="aff20947-de81-4ceb-92a7-6c01f7647d35" providerId="ADAL" clId="{D8D575E3-08AA-4D39-BCCB-1E4F101C9B60}" dt="2025-06-12T12:51:30.495" v="2778"/>
          <ac:grpSpMkLst>
            <pc:docMk/>
            <pc:sldMk cId="1004876598" sldId="365"/>
            <ac:grpSpMk id="36" creationId="{6C8F1E71-A870-9DA7-AE29-8F8214C505B0}"/>
          </ac:grpSpMkLst>
        </pc:grpChg>
        <pc:grpChg chg="add del mod">
          <ac:chgData name="Kenan Tabinas" userId="aff20947-de81-4ceb-92a7-6c01f7647d35" providerId="ADAL" clId="{D8D575E3-08AA-4D39-BCCB-1E4F101C9B60}" dt="2025-06-12T12:51:28.802" v="2773"/>
          <ac:grpSpMkLst>
            <pc:docMk/>
            <pc:sldMk cId="1004876598" sldId="365"/>
            <ac:grpSpMk id="41" creationId="{36203E66-029F-34BF-A7FE-A2A5AD50C4E5}"/>
          </ac:grpSpMkLst>
        </pc:grpChg>
        <pc:grpChg chg="mod">
          <ac:chgData name="Kenan Tabinas" userId="aff20947-de81-4ceb-92a7-6c01f7647d35" providerId="ADAL" clId="{D8D575E3-08AA-4D39-BCCB-1E4F101C9B60}" dt="2025-06-12T12:51:28.802" v="2773"/>
          <ac:grpSpMkLst>
            <pc:docMk/>
            <pc:sldMk cId="1004876598" sldId="365"/>
            <ac:grpSpMk id="42" creationId="{D7BF1EC5-47BE-3527-A8D1-378731EB8285}"/>
          </ac:grpSpMkLst>
        </pc:grpChg>
        <pc:grpChg chg="del mod">
          <ac:chgData name="Kenan Tabinas" userId="aff20947-de81-4ceb-92a7-6c01f7647d35" providerId="ADAL" clId="{D8D575E3-08AA-4D39-BCCB-1E4F101C9B60}" dt="2025-06-12T12:51:45.743" v="2789"/>
          <ac:grpSpMkLst>
            <pc:docMk/>
            <pc:sldMk cId="1004876598" sldId="365"/>
            <ac:grpSpMk id="46" creationId="{66230D9E-45D9-1FAE-C7B8-F72B565BF8E5}"/>
          </ac:grpSpMkLst>
        </pc:grpChg>
        <pc:grpChg chg="add del mod">
          <ac:chgData name="Kenan Tabinas" userId="aff20947-de81-4ceb-92a7-6c01f7647d35" providerId="ADAL" clId="{D8D575E3-08AA-4D39-BCCB-1E4F101C9B60}" dt="2025-06-12T12:52:18.726" v="2828"/>
          <ac:grpSpMkLst>
            <pc:docMk/>
            <pc:sldMk cId="1004876598" sldId="365"/>
            <ac:grpSpMk id="51" creationId="{7C1445E5-2F0E-3CB5-D08F-CA8D0F5AC994}"/>
          </ac:grpSpMkLst>
        </pc:grpChg>
        <pc:grpChg chg="add del mod">
          <ac:chgData name="Kenan Tabinas" userId="aff20947-de81-4ceb-92a7-6c01f7647d35" providerId="ADAL" clId="{D8D575E3-08AA-4D39-BCCB-1E4F101C9B60}" dt="2025-06-12T12:52:18.726" v="2828"/>
          <ac:grpSpMkLst>
            <pc:docMk/>
            <pc:sldMk cId="1004876598" sldId="365"/>
            <ac:grpSpMk id="52" creationId="{29DEF2BA-8F13-9CCC-C705-8932197ED991}"/>
          </ac:grpSpMkLst>
        </pc:grpChg>
        <pc:grpChg chg="add del mod">
          <ac:chgData name="Kenan Tabinas" userId="aff20947-de81-4ceb-92a7-6c01f7647d35" providerId="ADAL" clId="{D8D575E3-08AA-4D39-BCCB-1E4F101C9B60}" dt="2025-06-12T12:52:07.118" v="2813"/>
          <ac:grpSpMkLst>
            <pc:docMk/>
            <pc:sldMk cId="1004876598" sldId="365"/>
            <ac:grpSpMk id="56" creationId="{CD7E0DB2-8920-D5B7-1924-250DDA5F985D}"/>
          </ac:grpSpMkLst>
        </pc:grpChg>
        <pc:grpChg chg="mod">
          <ac:chgData name="Kenan Tabinas" userId="aff20947-de81-4ceb-92a7-6c01f7647d35" providerId="ADAL" clId="{D8D575E3-08AA-4D39-BCCB-1E4F101C9B60}" dt="2025-06-12T12:51:57.715" v="2798"/>
          <ac:grpSpMkLst>
            <pc:docMk/>
            <pc:sldMk cId="1004876598" sldId="365"/>
            <ac:grpSpMk id="59" creationId="{DE2FA44D-0388-1C70-1AEC-17DD0ABE0029}"/>
          </ac:grpSpMkLst>
        </pc:grpChg>
        <pc:grpChg chg="mod">
          <ac:chgData name="Kenan Tabinas" userId="aff20947-de81-4ceb-92a7-6c01f7647d35" providerId="ADAL" clId="{D8D575E3-08AA-4D39-BCCB-1E4F101C9B60}" dt="2025-06-12T12:53:11.613" v="2863"/>
          <ac:grpSpMkLst>
            <pc:docMk/>
            <pc:sldMk cId="1004876598" sldId="365"/>
            <ac:grpSpMk id="1185" creationId="{66BBFB04-445F-02AA-34F1-BE148FB26996}"/>
          </ac:grpSpMkLst>
        </pc:grpChg>
        <pc:grpChg chg="del mod">
          <ac:chgData name="Kenan Tabinas" userId="aff20947-de81-4ceb-92a7-6c01f7647d35" providerId="ADAL" clId="{D8D575E3-08AA-4D39-BCCB-1E4F101C9B60}" dt="2025-06-12T12:50:40.873" v="2734"/>
          <ac:grpSpMkLst>
            <pc:docMk/>
            <pc:sldMk cId="1004876598" sldId="365"/>
            <ac:grpSpMk id="1246" creationId="{3E951C48-9AC4-D65D-3B67-12AD8AD93839}"/>
          </ac:grpSpMkLst>
        </pc:grpChg>
        <pc:grpChg chg="del mod">
          <ac:chgData name="Kenan Tabinas" userId="aff20947-de81-4ceb-92a7-6c01f7647d35" providerId="ADAL" clId="{D8D575E3-08AA-4D39-BCCB-1E4F101C9B60}" dt="2025-06-12T12:50:40.872" v="2726"/>
          <ac:grpSpMkLst>
            <pc:docMk/>
            <pc:sldMk cId="1004876598" sldId="365"/>
            <ac:grpSpMk id="1249" creationId="{2826A930-AC96-4D5F-DCD4-C034B9DCE237}"/>
          </ac:grpSpMkLst>
        </pc:grpChg>
        <pc:grpChg chg="add del mod">
          <ac:chgData name="Kenan Tabinas" userId="aff20947-de81-4ceb-92a7-6c01f7647d35" providerId="ADAL" clId="{D8D575E3-08AA-4D39-BCCB-1E4F101C9B60}" dt="2025-06-12T12:52:03.909" v="2806"/>
          <ac:grpSpMkLst>
            <pc:docMk/>
            <pc:sldMk cId="1004876598" sldId="365"/>
            <ac:grpSpMk id="1346" creationId="{B2B8460F-F4FA-AF3D-20D2-ECCFB4BD2821}"/>
          </ac:grpSpMkLst>
        </pc:grpChg>
        <pc:grpChg chg="mod">
          <ac:chgData name="Kenan Tabinas" userId="aff20947-de81-4ceb-92a7-6c01f7647d35" providerId="ADAL" clId="{D8D575E3-08AA-4D39-BCCB-1E4F101C9B60}" dt="2025-06-12T12:52:03.909" v="2806"/>
          <ac:grpSpMkLst>
            <pc:docMk/>
            <pc:sldMk cId="1004876598" sldId="365"/>
            <ac:grpSpMk id="1347" creationId="{BDDF9902-3925-E799-9C90-D807EA86285D}"/>
          </ac:grpSpMkLst>
        </pc:grpChg>
        <pc:grpChg chg="add del mod">
          <ac:chgData name="Kenan Tabinas" userId="aff20947-de81-4ceb-92a7-6c01f7647d35" providerId="ADAL" clId="{D8D575E3-08AA-4D39-BCCB-1E4F101C9B60}" dt="2025-06-12T12:52:19.551" v="2835"/>
          <ac:grpSpMkLst>
            <pc:docMk/>
            <pc:sldMk cId="1004876598" sldId="365"/>
            <ac:grpSpMk id="1354" creationId="{3E3219DE-C655-772C-BEF3-11887FECA95A}"/>
          </ac:grpSpMkLst>
        </pc:grpChg>
        <pc:grpChg chg="add del mod">
          <ac:chgData name="Kenan Tabinas" userId="aff20947-de81-4ceb-92a7-6c01f7647d35" providerId="ADAL" clId="{D8D575E3-08AA-4D39-BCCB-1E4F101C9B60}" dt="2025-06-12T12:52:18.882" v="2830"/>
          <ac:grpSpMkLst>
            <pc:docMk/>
            <pc:sldMk cId="1004876598" sldId="365"/>
            <ac:grpSpMk id="1361" creationId="{22918A2A-BF83-2ED0-D02A-2484B51059AE}"/>
          </ac:grpSpMkLst>
        </pc:grpChg>
        <pc:grpChg chg="add del mod">
          <ac:chgData name="Kenan Tabinas" userId="aff20947-de81-4ceb-92a7-6c01f7647d35" providerId="ADAL" clId="{D8D575E3-08AA-4D39-BCCB-1E4F101C9B60}" dt="2025-06-12T12:52:18.882" v="2830"/>
          <ac:grpSpMkLst>
            <pc:docMk/>
            <pc:sldMk cId="1004876598" sldId="365"/>
            <ac:grpSpMk id="1362" creationId="{AEE03518-36A1-081F-698D-BD819B0964BD}"/>
          </ac:grpSpMkLst>
        </pc:grpChg>
        <pc:grpChg chg="mod">
          <ac:chgData name="Kenan Tabinas" userId="aff20947-de81-4ceb-92a7-6c01f7647d35" providerId="ADAL" clId="{D8D575E3-08AA-4D39-BCCB-1E4F101C9B60}" dt="2025-06-12T12:52:18.726" v="2828"/>
          <ac:grpSpMkLst>
            <pc:docMk/>
            <pc:sldMk cId="1004876598" sldId="365"/>
            <ac:grpSpMk id="1364" creationId="{1CF07397-9FBB-406D-9B26-FFC6823980D2}"/>
          </ac:grpSpMkLst>
        </pc:grpChg>
        <pc:grpChg chg="mod">
          <ac:chgData name="Kenan Tabinas" userId="aff20947-de81-4ceb-92a7-6c01f7647d35" providerId="ADAL" clId="{D8D575E3-08AA-4D39-BCCB-1E4F101C9B60}" dt="2025-06-12T12:52:24.553" v="2842"/>
          <ac:grpSpMkLst>
            <pc:docMk/>
            <pc:sldMk cId="1004876598" sldId="365"/>
            <ac:grpSpMk id="1369" creationId="{E0AFB3AA-6CBF-A031-27A1-FAE3A889443B}"/>
          </ac:grpSpMkLst>
        </pc:grpChg>
        <pc:grpChg chg="mod">
          <ac:chgData name="Kenan Tabinas" userId="aff20947-de81-4ceb-92a7-6c01f7647d35" providerId="ADAL" clId="{D8D575E3-08AA-4D39-BCCB-1E4F101C9B60}" dt="2025-06-12T12:52:26.257" v="2845"/>
          <ac:grpSpMkLst>
            <pc:docMk/>
            <pc:sldMk cId="1004876598" sldId="365"/>
            <ac:grpSpMk id="1372" creationId="{AB8F1739-39FB-54D8-7E03-6FC2EF031ED9}"/>
          </ac:grpSpMkLst>
        </pc:grpChg>
        <pc:grpChg chg="mod">
          <ac:chgData name="Kenan Tabinas" userId="aff20947-de81-4ceb-92a7-6c01f7647d35" providerId="ADAL" clId="{D8D575E3-08AA-4D39-BCCB-1E4F101C9B60}" dt="2025-06-12T12:52:27.729" v="2848"/>
          <ac:grpSpMkLst>
            <pc:docMk/>
            <pc:sldMk cId="1004876598" sldId="365"/>
            <ac:grpSpMk id="1375" creationId="{80F149DF-09A2-600D-2D3E-E405EB109807}"/>
          </ac:grpSpMkLst>
        </pc:grpChg>
        <pc:grpChg chg="del">
          <ac:chgData name="Kenan Tabinas" userId="aff20947-de81-4ceb-92a7-6c01f7647d35" providerId="ADAL" clId="{D8D575E3-08AA-4D39-BCCB-1E4F101C9B60}" dt="2025-06-12T12:49:58.666" v="2709" actId="478"/>
          <ac:grpSpMkLst>
            <pc:docMk/>
            <pc:sldMk cId="1004876598" sldId="365"/>
            <ac:grpSpMk id="1452" creationId="{276CD47E-71D4-D621-F6FD-C5DF10263973}"/>
          </ac:grpSpMkLst>
        </pc:grpChg>
        <pc:grpChg chg="del">
          <ac:chgData name="Kenan Tabinas" userId="aff20947-de81-4ceb-92a7-6c01f7647d35" providerId="ADAL" clId="{D8D575E3-08AA-4D39-BCCB-1E4F101C9B60}" dt="2025-06-12T12:49:58.666" v="2709" actId="478"/>
          <ac:grpSpMkLst>
            <pc:docMk/>
            <pc:sldMk cId="1004876598" sldId="365"/>
            <ac:grpSpMk id="1456" creationId="{DC972CA4-8421-D32A-6017-F3F5F86AEA0D}"/>
          </ac:grpSpMkLst>
        </pc:grpChg>
        <pc:grpChg chg="del">
          <ac:chgData name="Kenan Tabinas" userId="aff20947-de81-4ceb-92a7-6c01f7647d35" providerId="ADAL" clId="{D8D575E3-08AA-4D39-BCCB-1E4F101C9B60}" dt="2025-06-12T12:49:58.666" v="2709" actId="478"/>
          <ac:grpSpMkLst>
            <pc:docMk/>
            <pc:sldMk cId="1004876598" sldId="365"/>
            <ac:grpSpMk id="1459" creationId="{DB24D6B8-6765-B064-55BA-D873490B8967}"/>
          </ac:grpSpMkLst>
        </pc:grp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3" creationId="{CF2E16C7-A391-CC99-7720-1D8766C0A316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5" creationId="{E355211D-1E99-86D1-54D5-FCFE76BF7490}"/>
          </ac:inkMkLst>
        </pc:inkChg>
        <pc:inkChg chg="add del mod">
          <ac:chgData name="Kenan Tabinas" userId="aff20947-de81-4ceb-92a7-6c01f7647d35" providerId="ADAL" clId="{D8D575E3-08AA-4D39-BCCB-1E4F101C9B60}" dt="2025-06-13T06:58:41.561" v="3361" actId="478"/>
          <ac:inkMkLst>
            <pc:docMk/>
            <pc:sldMk cId="1004876598" sldId="365"/>
            <ac:inkMk id="6" creationId="{240B0357-184C-E1FC-9826-ADC096E3F172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7" creationId="{85CE5171-3F81-E87E-6F6E-A637661FEA89}"/>
          </ac:inkMkLst>
        </pc:inkChg>
        <pc:inkChg chg="add mod">
          <ac:chgData name="Kenan Tabinas" userId="aff20947-de81-4ceb-92a7-6c01f7647d35" providerId="ADAL" clId="{D8D575E3-08AA-4D39-BCCB-1E4F101C9B60}" dt="2025-06-12T12:50:06.820" v="2715"/>
          <ac:inkMkLst>
            <pc:docMk/>
            <pc:sldMk cId="1004876598" sldId="365"/>
            <ac:inkMk id="8" creationId="{CF3299F5-1ED2-6E44-94BF-8150B019D17D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0" creationId="{E478DE3B-9B83-C384-66CC-B624873709A2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1" creationId="{2E215E0B-6C21-012A-EE1F-06B383B37195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2" creationId="{A2ED3E0C-D740-719A-952D-114B1DEAD8A3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3" creationId="{3EF0F653-A097-26F7-0257-6C58BA346723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4" creationId="{9B8EF09A-C15B-E9FD-32B0-4AB6F4DA0EFB}"/>
          </ac:inkMkLst>
        </pc:inkChg>
        <pc:inkChg chg="add mod">
          <ac:chgData name="Kenan Tabinas" userId="aff20947-de81-4ceb-92a7-6c01f7647d35" providerId="ADAL" clId="{D8D575E3-08AA-4D39-BCCB-1E4F101C9B60}" dt="2025-06-12T12:53:07.842" v="2861" actId="1076"/>
          <ac:inkMkLst>
            <pc:docMk/>
            <pc:sldMk cId="1004876598" sldId="365"/>
            <ac:inkMk id="15" creationId="{1E55236E-CF79-80A9-975E-C479122158AB}"/>
          </ac:inkMkLst>
        </pc:inkChg>
        <pc:inkChg chg="add mod">
          <ac:chgData name="Kenan Tabinas" userId="aff20947-de81-4ceb-92a7-6c01f7647d35" providerId="ADAL" clId="{D8D575E3-08AA-4D39-BCCB-1E4F101C9B60}" dt="2025-06-13T06:58:19.654" v="3355" actId="1076"/>
          <ac:inkMkLst>
            <pc:docMk/>
            <pc:sldMk cId="1004876598" sldId="365"/>
            <ac:inkMk id="17" creationId="{624142E2-8F9D-F19E-B5A7-F31A04D8895E}"/>
          </ac:inkMkLst>
        </pc:inkChg>
        <pc:inkChg chg="mod">
          <ac:chgData name="Kenan Tabinas" userId="aff20947-de81-4ceb-92a7-6c01f7647d35" providerId="ADAL" clId="{D8D575E3-08AA-4D39-BCCB-1E4F101C9B60}" dt="2025-06-13T06:58:52.880" v="3364" actId="1076"/>
          <ac:inkMkLst>
            <pc:docMk/>
            <pc:sldMk cId="1004876598" sldId="365"/>
            <ac:inkMk id="18" creationId="{439CFFF7-DD49-FEF6-0836-400E7367853F}"/>
          </ac:inkMkLst>
        </pc:inkChg>
        <pc:inkChg chg="add del mod">
          <ac:chgData name="Kenan Tabinas" userId="aff20947-de81-4ceb-92a7-6c01f7647d35" providerId="ADAL" clId="{D8D575E3-08AA-4D39-BCCB-1E4F101C9B60}" dt="2025-06-12T12:51:03.880" v="2746" actId="9405"/>
          <ac:inkMkLst>
            <pc:docMk/>
            <pc:sldMk cId="1004876598" sldId="365"/>
            <ac:inkMk id="18" creationId="{57F089B2-8B04-E67A-748B-89C344FB59CF}"/>
          </ac:inkMkLst>
        </pc:inkChg>
        <pc:inkChg chg="add del mod">
          <ac:chgData name="Kenan Tabinas" userId="aff20947-de81-4ceb-92a7-6c01f7647d35" providerId="ADAL" clId="{D8D575E3-08AA-4D39-BCCB-1E4F101C9B60}" dt="2025-06-13T06:58:48.647" v="3363" actId="478"/>
          <ac:inkMkLst>
            <pc:docMk/>
            <pc:sldMk cId="1004876598" sldId="365"/>
            <ac:inkMk id="20" creationId="{4DDD14E3-4C3B-6BA8-B615-EEBE994CB90B}"/>
          </ac:inkMkLst>
        </pc:inkChg>
        <pc:inkChg chg="add del mod">
          <ac:chgData name="Kenan Tabinas" userId="aff20947-de81-4ceb-92a7-6c01f7647d35" providerId="ADAL" clId="{D8D575E3-08AA-4D39-BCCB-1E4F101C9B60}" dt="2025-06-12T12:51:00.506" v="2743" actId="9405"/>
          <ac:inkMkLst>
            <pc:docMk/>
            <pc:sldMk cId="1004876598" sldId="365"/>
            <ac:inkMk id="20" creationId="{E1D59295-0F93-6033-2480-D20E84D3A442}"/>
          </ac:inkMkLst>
        </pc:inkChg>
        <pc:inkChg chg="add del mod">
          <ac:chgData name="Kenan Tabinas" userId="aff20947-de81-4ceb-92a7-6c01f7647d35" providerId="ADAL" clId="{D8D575E3-08AA-4D39-BCCB-1E4F101C9B60}" dt="2025-06-12T12:51:00.285" v="2742"/>
          <ac:inkMkLst>
            <pc:docMk/>
            <pc:sldMk cId="1004876598" sldId="365"/>
            <ac:inkMk id="21" creationId="{14698F0C-5D7D-7537-32BD-FF50CA0A488E}"/>
          </ac:inkMkLst>
        </pc:inkChg>
        <pc:inkChg chg="mod">
          <ac:chgData name="Kenan Tabinas" userId="aff20947-de81-4ceb-92a7-6c01f7647d35" providerId="ADAL" clId="{D8D575E3-08AA-4D39-BCCB-1E4F101C9B60}" dt="2025-06-13T06:58:52.880" v="3364" actId="1076"/>
          <ac:inkMkLst>
            <pc:docMk/>
            <pc:sldMk cId="1004876598" sldId="365"/>
            <ac:inkMk id="21" creationId="{66F0FA8B-BBF8-1AEB-F5E9-5CED88013C26}"/>
          </ac:inkMkLst>
        </pc:inkChg>
        <pc:inkChg chg="mod">
          <ac:chgData name="Kenan Tabinas" userId="aff20947-de81-4ceb-92a7-6c01f7647d35" providerId="ADAL" clId="{D8D575E3-08AA-4D39-BCCB-1E4F101C9B60}" dt="2025-06-13T06:59:01.481" v="3365" actId="1076"/>
          <ac:inkMkLst>
            <pc:docMk/>
            <pc:sldMk cId="1004876598" sldId="365"/>
            <ac:inkMk id="23" creationId="{4B594DB7-9A51-FD67-CFF6-FD2B0E159A88}"/>
          </ac:inkMkLst>
        </pc:inkChg>
        <pc:inkChg chg="add del">
          <ac:chgData name="Kenan Tabinas" userId="aff20947-de81-4ceb-92a7-6c01f7647d35" providerId="ADAL" clId="{D8D575E3-08AA-4D39-BCCB-1E4F101C9B60}" dt="2025-06-12T12:51:03.701" v="2745" actId="9405"/>
          <ac:inkMkLst>
            <pc:docMk/>
            <pc:sldMk cId="1004876598" sldId="365"/>
            <ac:inkMk id="23" creationId="{A001A898-53BC-3FBF-018F-C8EA72AF7E1F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24" creationId="{22286845-9069-63F0-CA47-F110E7CE946D}"/>
          </ac:inkMkLst>
        </pc:inkChg>
        <pc:inkChg chg="add del mod">
          <ac:chgData name="Kenan Tabinas" userId="aff20947-de81-4ceb-92a7-6c01f7647d35" providerId="ADAL" clId="{D8D575E3-08AA-4D39-BCCB-1E4F101C9B60}" dt="2025-06-12T12:51:09.477" v="2754" actId="9405"/>
          <ac:inkMkLst>
            <pc:docMk/>
            <pc:sldMk cId="1004876598" sldId="365"/>
            <ac:inkMk id="24" creationId="{2A6C2171-2D1C-C89D-9822-197D24D1523F}"/>
          </ac:inkMkLst>
        </pc:inkChg>
        <pc:inkChg chg="add del mod">
          <ac:chgData name="Kenan Tabinas" userId="aff20947-de81-4ceb-92a7-6c01f7647d35" providerId="ADAL" clId="{D8D575E3-08AA-4D39-BCCB-1E4F101C9B60}" dt="2025-06-12T12:51:09.152" v="2753" actId="9405"/>
          <ac:inkMkLst>
            <pc:docMk/>
            <pc:sldMk cId="1004876598" sldId="365"/>
            <ac:inkMk id="26" creationId="{27AB7FA2-37CC-74ED-638A-E6998D5B8D9E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26" creationId="{EC7000EE-469C-AEA5-1F7D-079741F4D30D}"/>
          </ac:inkMkLst>
        </pc:inkChg>
        <pc:inkChg chg="add del mod">
          <ac:chgData name="Kenan Tabinas" userId="aff20947-de81-4ceb-92a7-6c01f7647d35" providerId="ADAL" clId="{D8D575E3-08AA-4D39-BCCB-1E4F101C9B60}" dt="2025-06-12T12:51:08.996" v="2752"/>
          <ac:inkMkLst>
            <pc:docMk/>
            <pc:sldMk cId="1004876598" sldId="365"/>
            <ac:inkMk id="27" creationId="{132B52A8-39FF-6FBE-CD80-2CF7110AA922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27" creationId="{37F73369-EC62-4D4B-267F-5E0FDD9AAE16}"/>
          </ac:inkMkLst>
        </pc:inkChg>
        <pc:inkChg chg="add del mod">
          <ac:chgData name="Kenan Tabinas" userId="aff20947-de81-4ceb-92a7-6c01f7647d35" providerId="ADAL" clId="{D8D575E3-08AA-4D39-BCCB-1E4F101C9B60}" dt="2025-06-12T12:51:15.750" v="2762" actId="9405"/>
          <ac:inkMkLst>
            <pc:docMk/>
            <pc:sldMk cId="1004876598" sldId="365"/>
            <ac:inkMk id="29" creationId="{058E3575-A8DF-80ED-5337-C72415F63AE9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29" creationId="{6A1A6C3E-1560-60DD-B72C-A376151E833A}"/>
          </ac:inkMkLst>
        </pc:inkChg>
        <pc:inkChg chg="add del mod">
          <ac:chgData name="Kenan Tabinas" userId="aff20947-de81-4ceb-92a7-6c01f7647d35" providerId="ADAL" clId="{D8D575E3-08AA-4D39-BCCB-1E4F101C9B60}" dt="2025-06-12T12:51:15.609" v="2761" actId="9405"/>
          <ac:inkMkLst>
            <pc:docMk/>
            <pc:sldMk cId="1004876598" sldId="365"/>
            <ac:inkMk id="30" creationId="{48C463B3-C6CA-53E7-3DF2-E5836003CA2A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30" creationId="{DDD3E534-93F7-2D56-AFA4-6F044AE230F2}"/>
          </ac:inkMkLst>
        </pc:inkChg>
        <pc:inkChg chg="add del mod">
          <ac:chgData name="Kenan Tabinas" userId="aff20947-de81-4ceb-92a7-6c01f7647d35" providerId="ADAL" clId="{D8D575E3-08AA-4D39-BCCB-1E4F101C9B60}" dt="2025-06-12T12:51:15.462" v="2760"/>
          <ac:inkMkLst>
            <pc:docMk/>
            <pc:sldMk cId="1004876598" sldId="365"/>
            <ac:inkMk id="31" creationId="{DB4E4927-6EAF-8765-43D2-D2CDB5DF3C8B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32" creationId="{210CD667-A3EC-6A76-1D8D-A238E0343596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33" creationId="{57E110D4-08F3-69E1-3909-859CDCC73C4F}"/>
          </ac:inkMkLst>
        </pc:inkChg>
        <pc:inkChg chg="mod">
          <ac:chgData name="Kenan Tabinas" userId="aff20947-de81-4ceb-92a7-6c01f7647d35" providerId="ADAL" clId="{D8D575E3-08AA-4D39-BCCB-1E4F101C9B60}" dt="2025-06-13T06:58:26.485" v="3356"/>
          <ac:inkMkLst>
            <pc:docMk/>
            <pc:sldMk cId="1004876598" sldId="365"/>
            <ac:inkMk id="34" creationId="{5DE30266-9F28-C5DC-F739-BA423EC0B3D9}"/>
          </ac:inkMkLst>
        </pc:inkChg>
        <pc:inkChg chg="add del mod">
          <ac:chgData name="Kenan Tabinas" userId="aff20947-de81-4ceb-92a7-6c01f7647d35" providerId="ADAL" clId="{D8D575E3-08AA-4D39-BCCB-1E4F101C9B60}" dt="2025-06-12T12:51:30.621" v="2779" actId="9405"/>
          <ac:inkMkLst>
            <pc:docMk/>
            <pc:sldMk cId="1004876598" sldId="365"/>
            <ac:inkMk id="34" creationId="{E7D0F877-2FDE-BDD5-3AE7-B029C609314C}"/>
          </ac:inkMkLst>
        </pc:inkChg>
        <pc:inkChg chg="add del mod">
          <ac:chgData name="Kenan Tabinas" userId="aff20947-de81-4ceb-92a7-6c01f7647d35" providerId="ADAL" clId="{D8D575E3-08AA-4D39-BCCB-1E4F101C9B60}" dt="2025-06-12T12:51:30.495" v="2778"/>
          <ac:inkMkLst>
            <pc:docMk/>
            <pc:sldMk cId="1004876598" sldId="365"/>
            <ac:inkMk id="35" creationId="{7E44A16C-B14F-3AC3-872E-2DE3744F2B4E}"/>
          </ac:inkMkLst>
        </pc:inkChg>
        <pc:inkChg chg="add del mod">
          <ac:chgData name="Kenan Tabinas" userId="aff20947-de81-4ceb-92a7-6c01f7647d35" providerId="ADAL" clId="{D8D575E3-08AA-4D39-BCCB-1E4F101C9B60}" dt="2025-06-12T12:51:29.180" v="2776" actId="9405"/>
          <ac:inkMkLst>
            <pc:docMk/>
            <pc:sldMk cId="1004876598" sldId="365"/>
            <ac:inkMk id="37" creationId="{EC53133E-A5C1-8208-341E-C56C66504AB5}"/>
          </ac:inkMkLst>
        </pc:inkChg>
        <pc:inkChg chg="add del mod">
          <ac:chgData name="Kenan Tabinas" userId="aff20947-de81-4ceb-92a7-6c01f7647d35" providerId="ADAL" clId="{D8D575E3-08AA-4D39-BCCB-1E4F101C9B60}" dt="2025-06-12T12:51:29.043" v="2775" actId="9405"/>
          <ac:inkMkLst>
            <pc:docMk/>
            <pc:sldMk cId="1004876598" sldId="365"/>
            <ac:inkMk id="38" creationId="{C64780D0-AC14-05C3-9B92-A2002DB808D9}"/>
          </ac:inkMkLst>
        </pc:inkChg>
        <pc:inkChg chg="add del mod">
          <ac:chgData name="Kenan Tabinas" userId="aff20947-de81-4ceb-92a7-6c01f7647d35" providerId="ADAL" clId="{D8D575E3-08AA-4D39-BCCB-1E4F101C9B60}" dt="2025-06-12T12:51:28.915" v="2774" actId="9405"/>
          <ac:inkMkLst>
            <pc:docMk/>
            <pc:sldMk cId="1004876598" sldId="365"/>
            <ac:inkMk id="39" creationId="{6C8F936C-4439-78B3-3120-35B10A28F51F}"/>
          </ac:inkMkLst>
        </pc:inkChg>
        <pc:inkChg chg="add del mod">
          <ac:chgData name="Kenan Tabinas" userId="aff20947-de81-4ceb-92a7-6c01f7647d35" providerId="ADAL" clId="{D8D575E3-08AA-4D39-BCCB-1E4F101C9B60}" dt="2025-06-12T12:51:28.802" v="2773"/>
          <ac:inkMkLst>
            <pc:docMk/>
            <pc:sldMk cId="1004876598" sldId="365"/>
            <ac:inkMk id="40" creationId="{C23602DE-46A6-D95F-E75A-C97B57E497FA}"/>
          </ac:inkMkLst>
        </pc:inkChg>
        <pc:inkChg chg="add del">
          <ac:chgData name="Kenan Tabinas" userId="aff20947-de81-4ceb-92a7-6c01f7647d35" providerId="ADAL" clId="{D8D575E3-08AA-4D39-BCCB-1E4F101C9B60}" dt="2025-06-12T12:51:35.569" v="2781" actId="9405"/>
          <ac:inkMkLst>
            <pc:docMk/>
            <pc:sldMk cId="1004876598" sldId="365"/>
            <ac:inkMk id="43" creationId="{70D1F6CB-C9AA-A077-7F34-11ADDF83AD6D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4" creationId="{D6518F50-312A-4459-E629-1F7AE96BF676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5" creationId="{B474A89A-0506-83B9-AEBA-F1F2EB1217D2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7" creationId="{81C5FAA1-F947-94E2-96AC-7545A0879CCD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8" creationId="{4DB1A920-0FF4-6A34-39BE-42EDEC69C72F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49" creationId="{6BC80518-7A20-D1CD-4FC1-4DC5E4272D7D}"/>
          </ac:inkMkLst>
        </pc:inkChg>
        <pc:inkChg chg="add mod">
          <ac:chgData name="Kenan Tabinas" userId="aff20947-de81-4ceb-92a7-6c01f7647d35" providerId="ADAL" clId="{D8D575E3-08AA-4D39-BCCB-1E4F101C9B60}" dt="2025-06-12T12:53:31.149" v="2867" actId="1076"/>
          <ac:inkMkLst>
            <pc:docMk/>
            <pc:sldMk cId="1004876598" sldId="365"/>
            <ac:inkMk id="50" creationId="{E7D18ADC-A732-9FC1-F175-D6EB89871860}"/>
          </ac:inkMkLst>
        </pc:inkChg>
        <pc:inkChg chg="add del mod">
          <ac:chgData name="Kenan Tabinas" userId="aff20947-de81-4ceb-92a7-6c01f7647d35" providerId="ADAL" clId="{D8D575E3-08AA-4D39-BCCB-1E4F101C9B60}" dt="2025-06-12T12:52:07.630" v="2815" actId="9405"/>
          <ac:inkMkLst>
            <pc:docMk/>
            <pc:sldMk cId="1004876598" sldId="365"/>
            <ac:inkMk id="53" creationId="{069847E2-4968-3435-6B4F-9C0AE5E862C0}"/>
          </ac:inkMkLst>
        </pc:inkChg>
        <pc:inkChg chg="add del mod">
          <ac:chgData name="Kenan Tabinas" userId="aff20947-de81-4ceb-92a7-6c01f7647d35" providerId="ADAL" clId="{D8D575E3-08AA-4D39-BCCB-1E4F101C9B60}" dt="2025-06-12T12:52:07.321" v="2814" actId="9405"/>
          <ac:inkMkLst>
            <pc:docMk/>
            <pc:sldMk cId="1004876598" sldId="365"/>
            <ac:inkMk id="54" creationId="{FF790F9B-7306-5AD2-9CEB-F7C4D2441B24}"/>
          </ac:inkMkLst>
        </pc:inkChg>
        <pc:inkChg chg="add del mod">
          <ac:chgData name="Kenan Tabinas" userId="aff20947-de81-4ceb-92a7-6c01f7647d35" providerId="ADAL" clId="{D8D575E3-08AA-4D39-BCCB-1E4F101C9B60}" dt="2025-06-12T12:52:07.118" v="2813"/>
          <ac:inkMkLst>
            <pc:docMk/>
            <pc:sldMk cId="1004876598" sldId="365"/>
            <ac:inkMk id="55" creationId="{3409FAE9-C640-A2E3-3497-013FE231EDEA}"/>
          </ac:inkMkLst>
        </pc:inkChg>
        <pc:inkChg chg="add del mod">
          <ac:chgData name="Kenan Tabinas" userId="aff20947-de81-4ceb-92a7-6c01f7647d35" providerId="ADAL" clId="{D8D575E3-08AA-4D39-BCCB-1E4F101C9B60}" dt="2025-06-12T12:51:57.858" v="2799" actId="9405"/>
          <ac:inkMkLst>
            <pc:docMk/>
            <pc:sldMk cId="1004876598" sldId="365"/>
            <ac:inkMk id="57" creationId="{B6AD1BC0-D967-C111-B6CC-51AC03DBECAA}"/>
          </ac:inkMkLst>
        </pc:inkChg>
        <pc:inkChg chg="add del mod">
          <ac:chgData name="Kenan Tabinas" userId="aff20947-de81-4ceb-92a7-6c01f7647d35" providerId="ADAL" clId="{D8D575E3-08AA-4D39-BCCB-1E4F101C9B60}" dt="2025-06-12T12:51:57.715" v="2798"/>
          <ac:inkMkLst>
            <pc:docMk/>
            <pc:sldMk cId="1004876598" sldId="365"/>
            <ac:inkMk id="58" creationId="{8364A9E3-669C-EE34-473F-F4B30F204390}"/>
          </ac:inkMkLst>
        </pc:inkChg>
        <pc:inkChg chg="add del mod">
          <ac:chgData name="Kenan Tabinas" userId="aff20947-de81-4ceb-92a7-6c01f7647d35" providerId="ADAL" clId="{D8D575E3-08AA-4D39-BCCB-1E4F101C9B60}" dt="2025-06-12T12:52:06.967" v="2811" actId="9405"/>
          <ac:inkMkLst>
            <pc:docMk/>
            <pc:sldMk cId="1004876598" sldId="365"/>
            <ac:inkMk id="60" creationId="{0CBA78A6-F649-0A7D-39E9-4D5EFE9A3DFA}"/>
          </ac:inkMkLst>
        </pc:inkChg>
        <pc:inkChg chg="add del mod">
          <ac:chgData name="Kenan Tabinas" userId="aff20947-de81-4ceb-92a7-6c01f7647d35" providerId="ADAL" clId="{D8D575E3-08AA-4D39-BCCB-1E4F101C9B60}" dt="2025-06-12T12:52:06.849" v="2810" actId="9405"/>
          <ac:inkMkLst>
            <pc:docMk/>
            <pc:sldMk cId="1004876598" sldId="365"/>
            <ac:inkMk id="61" creationId="{2F1B3FA2-6C29-94BC-0745-0DD21BE11909}"/>
          </ac:inkMkLst>
        </pc:inkChg>
        <pc:inkChg chg="add del mod">
          <ac:chgData name="Kenan Tabinas" userId="aff20947-de81-4ceb-92a7-6c01f7647d35" providerId="ADAL" clId="{D8D575E3-08AA-4D39-BCCB-1E4F101C9B60}" dt="2025-06-12T12:52:06.713" v="2809" actId="9405"/>
          <ac:inkMkLst>
            <pc:docMk/>
            <pc:sldMk cId="1004876598" sldId="365"/>
            <ac:inkMk id="62" creationId="{F73113AA-33A6-880A-9CB1-8103151D08B3}"/>
          </ac:inkMkLst>
        </pc:inkChg>
        <pc:inkChg chg="add del mod">
          <ac:chgData name="Kenan Tabinas" userId="aff20947-de81-4ceb-92a7-6c01f7647d35" providerId="ADAL" clId="{D8D575E3-08AA-4D39-BCCB-1E4F101C9B60}" dt="2025-06-12T12:52:03.909" v="2806"/>
          <ac:inkMkLst>
            <pc:docMk/>
            <pc:sldMk cId="1004876598" sldId="365"/>
            <ac:inkMk id="63" creationId="{B51CFBC0-D044-8EF8-8670-356AFD137303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2" creationId="{8FFAD51F-C1C2-BE88-5D11-B04165BD415C}"/>
          </ac:inkMkLst>
        </pc:inkChg>
        <pc:inkChg chg="del">
          <ac:chgData name="Kenan Tabinas" userId="aff20947-de81-4ceb-92a7-6c01f7647d35" providerId="ADAL" clId="{D8D575E3-08AA-4D39-BCCB-1E4F101C9B60}" dt="2025-06-12T12:53:11.611" v="2862"/>
          <ac:inkMkLst>
            <pc:docMk/>
            <pc:sldMk cId="1004876598" sldId="365"/>
            <ac:inkMk id="1173" creationId="{0400667F-E69D-675F-6120-4AB67F760F9C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4" creationId="{DF5139E2-3DFD-EEAC-C4CE-8FBAB112FA37}"/>
          </ac:inkMkLst>
        </pc:inkChg>
        <pc:inkChg chg="del 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5" creationId="{AC953860-2C25-075A-E53D-013A044F76AE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6" creationId="{A8A188E6-E895-CC17-DEC8-509E06802D59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78" creationId="{6429EE46-FD9E-E488-6C45-0F670A6E2663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83" creationId="{94328897-8CFD-746D-A600-54239D9EA46B}"/>
          </ac:inkMkLst>
        </pc:inkChg>
        <pc:inkChg chg="mod">
          <ac:chgData name="Kenan Tabinas" userId="aff20947-de81-4ceb-92a7-6c01f7647d35" providerId="ADAL" clId="{D8D575E3-08AA-4D39-BCCB-1E4F101C9B60}" dt="2025-06-12T12:53:11.613" v="2863"/>
          <ac:inkMkLst>
            <pc:docMk/>
            <pc:sldMk cId="1004876598" sldId="365"/>
            <ac:inkMk id="1184" creationId="{C6BBE559-B8E6-FC3C-A167-3245178B52E3}"/>
          </ac:inkMkLst>
        </pc:inkChg>
        <pc:inkChg chg="del mod">
          <ac:chgData name="Kenan Tabinas" userId="aff20947-de81-4ceb-92a7-6c01f7647d35" providerId="ADAL" clId="{D8D575E3-08AA-4D39-BCCB-1E4F101C9B60}" dt="2025-06-12T12:50:40.872" v="2728"/>
          <ac:inkMkLst>
            <pc:docMk/>
            <pc:sldMk cId="1004876598" sldId="365"/>
            <ac:inkMk id="1232" creationId="{36DA9B7D-D640-AE38-94E0-4A4EE79B762B}"/>
          </ac:inkMkLst>
        </pc:inkChg>
        <pc:inkChg chg="del mod">
          <ac:chgData name="Kenan Tabinas" userId="aff20947-de81-4ceb-92a7-6c01f7647d35" providerId="ADAL" clId="{D8D575E3-08AA-4D39-BCCB-1E4F101C9B60}" dt="2025-06-12T12:50:40.873" v="2731"/>
          <ac:inkMkLst>
            <pc:docMk/>
            <pc:sldMk cId="1004876598" sldId="365"/>
            <ac:inkMk id="1233" creationId="{2127B3B9-11ED-D46F-87D9-02812BF793DD}"/>
          </ac:inkMkLst>
        </pc:inkChg>
        <pc:inkChg chg="del mod">
          <ac:chgData name="Kenan Tabinas" userId="aff20947-de81-4ceb-92a7-6c01f7647d35" providerId="ADAL" clId="{D8D575E3-08AA-4D39-BCCB-1E4F101C9B60}" dt="2025-06-12T12:50:40.871" v="2725"/>
          <ac:inkMkLst>
            <pc:docMk/>
            <pc:sldMk cId="1004876598" sldId="365"/>
            <ac:inkMk id="1235" creationId="{36B696FE-6A2C-EBFE-F013-A0D88CC8D463}"/>
          </ac:inkMkLst>
        </pc:inkChg>
        <pc:inkChg chg="del">
          <ac:chgData name="Kenan Tabinas" userId="aff20947-de81-4ceb-92a7-6c01f7647d35" providerId="ADAL" clId="{D8D575E3-08AA-4D39-BCCB-1E4F101C9B60}" dt="2025-06-12T12:50:40.871" v="2724"/>
          <ac:inkMkLst>
            <pc:docMk/>
            <pc:sldMk cId="1004876598" sldId="365"/>
            <ac:inkMk id="1237" creationId="{EBD3A333-6751-27B9-8F06-6E5118BFB5B9}"/>
          </ac:inkMkLst>
        </pc:inkChg>
        <pc:inkChg chg="del mod">
          <ac:chgData name="Kenan Tabinas" userId="aff20947-de81-4ceb-92a7-6c01f7647d35" providerId="ADAL" clId="{D8D575E3-08AA-4D39-BCCB-1E4F101C9B60}" dt="2025-06-12T12:50:40.872" v="2730"/>
          <ac:inkMkLst>
            <pc:docMk/>
            <pc:sldMk cId="1004876598" sldId="365"/>
            <ac:inkMk id="1238" creationId="{C0E44FDD-800D-3217-C2B7-272EF043F02B}"/>
          </ac:inkMkLst>
        </pc:inkChg>
        <pc:inkChg chg="del mod">
          <ac:chgData name="Kenan Tabinas" userId="aff20947-de81-4ceb-92a7-6c01f7647d35" providerId="ADAL" clId="{D8D575E3-08AA-4D39-BCCB-1E4F101C9B60}" dt="2025-06-12T12:50:40.872" v="2729"/>
          <ac:inkMkLst>
            <pc:docMk/>
            <pc:sldMk cId="1004876598" sldId="365"/>
            <ac:inkMk id="1239" creationId="{9461A03A-6382-C102-FF3F-991E8121925C}"/>
          </ac:inkMkLst>
        </pc:inkChg>
        <pc:inkChg chg="del mod">
          <ac:chgData name="Kenan Tabinas" userId="aff20947-de81-4ceb-92a7-6c01f7647d35" providerId="ADAL" clId="{D8D575E3-08AA-4D39-BCCB-1E4F101C9B60}" dt="2025-06-12T12:50:40.873" v="2735"/>
          <ac:inkMkLst>
            <pc:docMk/>
            <pc:sldMk cId="1004876598" sldId="365"/>
            <ac:inkMk id="1240" creationId="{1333F004-2AEE-A721-68D7-C43EDD1BE57F}"/>
          </ac:inkMkLst>
        </pc:inkChg>
        <pc:inkChg chg="del mod">
          <ac:chgData name="Kenan Tabinas" userId="aff20947-de81-4ceb-92a7-6c01f7647d35" providerId="ADAL" clId="{D8D575E3-08AA-4D39-BCCB-1E4F101C9B60}" dt="2025-06-12T12:50:40.873" v="2734"/>
          <ac:inkMkLst>
            <pc:docMk/>
            <pc:sldMk cId="1004876598" sldId="365"/>
            <ac:inkMk id="1241" creationId="{A7837F3F-72FD-D0EB-A8A4-BDB6DBB387A0}"/>
          </ac:inkMkLst>
        </pc:inkChg>
        <pc:inkChg chg="del mod">
          <ac:chgData name="Kenan Tabinas" userId="aff20947-de81-4ceb-92a7-6c01f7647d35" providerId="ADAL" clId="{D8D575E3-08AA-4D39-BCCB-1E4F101C9B60}" dt="2025-06-12T12:50:40.872" v="2727"/>
          <ac:inkMkLst>
            <pc:docMk/>
            <pc:sldMk cId="1004876598" sldId="365"/>
            <ac:inkMk id="1243" creationId="{6C1B07D1-12B7-138A-2E4A-19A0BF2C2090}"/>
          </ac:inkMkLst>
        </pc:inkChg>
        <pc:inkChg chg="del mod">
          <ac:chgData name="Kenan Tabinas" userId="aff20947-de81-4ceb-92a7-6c01f7647d35" providerId="ADAL" clId="{D8D575E3-08AA-4D39-BCCB-1E4F101C9B60}" dt="2025-06-12T12:50:40.873" v="2733"/>
          <ac:inkMkLst>
            <pc:docMk/>
            <pc:sldMk cId="1004876598" sldId="365"/>
            <ac:inkMk id="1245" creationId="{24850CD3-F3EF-7A1B-CF70-BA1C5541D586}"/>
          </ac:inkMkLst>
        </pc:inkChg>
        <pc:inkChg chg="del mod">
          <ac:chgData name="Kenan Tabinas" userId="aff20947-de81-4ceb-92a7-6c01f7647d35" providerId="ADAL" clId="{D8D575E3-08AA-4D39-BCCB-1E4F101C9B60}" dt="2025-06-12T12:50:40.873" v="2732"/>
          <ac:inkMkLst>
            <pc:docMk/>
            <pc:sldMk cId="1004876598" sldId="365"/>
            <ac:inkMk id="1247" creationId="{A29E9F07-7F4C-A247-BED1-A29C97DB53CA}"/>
          </ac:inkMkLst>
        </pc:inkChg>
        <pc:inkChg chg="del">
          <ac:chgData name="Kenan Tabinas" userId="aff20947-de81-4ceb-92a7-6c01f7647d35" providerId="ADAL" clId="{D8D575E3-08AA-4D39-BCCB-1E4F101C9B60}" dt="2025-06-12T12:50:40.872" v="2726"/>
          <ac:inkMkLst>
            <pc:docMk/>
            <pc:sldMk cId="1004876598" sldId="365"/>
            <ac:inkMk id="1248" creationId="{A6B73ED4-EBDB-801C-83B0-6D2E01925391}"/>
          </ac:inkMkLst>
        </pc:inkChg>
        <pc:inkChg chg="add del">
          <ac:chgData name="Kenan Tabinas" userId="aff20947-de81-4ceb-92a7-6c01f7647d35" providerId="ADAL" clId="{D8D575E3-08AA-4D39-BCCB-1E4F101C9B60}" dt="2025-06-12T12:52:06.569" v="2808" actId="9405"/>
          <ac:inkMkLst>
            <pc:docMk/>
            <pc:sldMk cId="1004876598" sldId="365"/>
            <ac:inkMk id="1348" creationId="{3249F326-199F-C179-7D6A-44031B6D697D}"/>
          </ac:inkMkLst>
        </pc:inkChg>
        <pc:inkChg chg="add del mod">
          <ac:chgData name="Kenan Tabinas" userId="aff20947-de81-4ceb-92a7-6c01f7647d35" providerId="ADAL" clId="{D8D575E3-08AA-4D39-BCCB-1E4F101C9B60}" dt="2025-06-12T12:52:19.966" v="2837" actId="9405"/>
          <ac:inkMkLst>
            <pc:docMk/>
            <pc:sldMk cId="1004876598" sldId="365"/>
            <ac:inkMk id="1349" creationId="{DA66777D-7C70-4D2D-FBCC-67C7EA8A9ECB}"/>
          </ac:inkMkLst>
        </pc:inkChg>
        <pc:inkChg chg="add del mod">
          <ac:chgData name="Kenan Tabinas" userId="aff20947-de81-4ceb-92a7-6c01f7647d35" providerId="ADAL" clId="{D8D575E3-08AA-4D39-BCCB-1E4F101C9B60}" dt="2025-06-12T12:52:19.739" v="2836" actId="9405"/>
          <ac:inkMkLst>
            <pc:docMk/>
            <pc:sldMk cId="1004876598" sldId="365"/>
            <ac:inkMk id="1350" creationId="{C9BCDE82-1EBA-66AB-1AB5-918C164D216A}"/>
          </ac:inkMkLst>
        </pc:inkChg>
        <pc:inkChg chg="add del mod">
          <ac:chgData name="Kenan Tabinas" userId="aff20947-de81-4ceb-92a7-6c01f7647d35" providerId="ADAL" clId="{D8D575E3-08AA-4D39-BCCB-1E4F101C9B60}" dt="2025-06-12T12:52:19.551" v="2835"/>
          <ac:inkMkLst>
            <pc:docMk/>
            <pc:sldMk cId="1004876598" sldId="365"/>
            <ac:inkMk id="1352" creationId="{3B4AFD23-7797-4A7E-8280-49D3C2D40B12}"/>
          </ac:inkMkLst>
        </pc:inkChg>
        <pc:inkChg chg="add del mod">
          <ac:chgData name="Kenan Tabinas" userId="aff20947-de81-4ceb-92a7-6c01f7647d35" providerId="ADAL" clId="{D8D575E3-08AA-4D39-BCCB-1E4F101C9B60}" dt="2025-06-12T12:52:19.379" v="2833" actId="9405"/>
          <ac:inkMkLst>
            <pc:docMk/>
            <pc:sldMk cId="1004876598" sldId="365"/>
            <ac:inkMk id="1356" creationId="{4BFE6DCD-2C1D-711E-A9F2-35F82604E288}"/>
          </ac:inkMkLst>
        </pc:inkChg>
        <pc:inkChg chg="add del mod">
          <ac:chgData name="Kenan Tabinas" userId="aff20947-de81-4ceb-92a7-6c01f7647d35" providerId="ADAL" clId="{D8D575E3-08AA-4D39-BCCB-1E4F101C9B60}" dt="2025-06-12T12:52:19.174" v="2832" actId="9405"/>
          <ac:inkMkLst>
            <pc:docMk/>
            <pc:sldMk cId="1004876598" sldId="365"/>
            <ac:inkMk id="1358" creationId="{5F651956-F7CC-ED2A-6919-19515AF25E8B}"/>
          </ac:inkMkLst>
        </pc:inkChg>
        <pc:inkChg chg="add del mod">
          <ac:chgData name="Kenan Tabinas" userId="aff20947-de81-4ceb-92a7-6c01f7647d35" providerId="ADAL" clId="{D8D575E3-08AA-4D39-BCCB-1E4F101C9B60}" dt="2025-06-12T12:52:19.024" v="2831" actId="9405"/>
          <ac:inkMkLst>
            <pc:docMk/>
            <pc:sldMk cId="1004876598" sldId="365"/>
            <ac:inkMk id="1359" creationId="{7CA8EB96-18CC-8806-3050-7A9ABAD96490}"/>
          </ac:inkMkLst>
        </pc:inkChg>
        <pc:inkChg chg="add del mod">
          <ac:chgData name="Kenan Tabinas" userId="aff20947-de81-4ceb-92a7-6c01f7647d35" providerId="ADAL" clId="{D8D575E3-08AA-4D39-BCCB-1E4F101C9B60}" dt="2025-06-12T12:52:18.882" v="2830"/>
          <ac:inkMkLst>
            <pc:docMk/>
            <pc:sldMk cId="1004876598" sldId="365"/>
            <ac:inkMk id="1360" creationId="{E13E7E34-D149-ECC0-ADAC-88FB8058B092}"/>
          </ac:inkMkLst>
        </pc:inkChg>
        <pc:inkChg chg="add del">
          <ac:chgData name="Kenan Tabinas" userId="aff20947-de81-4ceb-92a7-6c01f7647d35" providerId="ADAL" clId="{D8D575E3-08AA-4D39-BCCB-1E4F101C9B60}" dt="2025-06-12T12:52:18.726" v="2827" actId="9405"/>
          <ac:inkMkLst>
            <pc:docMk/>
            <pc:sldMk cId="1004876598" sldId="365"/>
            <ac:inkMk id="1363" creationId="{B970A4F6-423C-E234-BA4E-B16EA96A4DFE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65" creationId="{05011FC7-E10C-11D8-517A-A551A729B4C5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66" creationId="{C011887B-D2A7-1C56-5579-024A157206AB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67" creationId="{48DA9C6E-AB1D-7915-F52A-EF1A0B967705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68" creationId="{479E6A1B-C775-6A20-2030-FA1F21607D90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70" creationId="{C25CEE59-7DE3-3127-B97F-018A01B859D3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71" creationId="{37FAFB18-F7F8-4802-EEA7-A70EF059146F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73" creationId="{DB2A3A04-D6E2-58AB-E6D1-345596B70810}"/>
          </ac:inkMkLst>
        </pc:inkChg>
        <pc:inkChg chg="add mod">
          <ac:chgData name="Kenan Tabinas" userId="aff20947-de81-4ceb-92a7-6c01f7647d35" providerId="ADAL" clId="{D8D575E3-08AA-4D39-BCCB-1E4F101C9B60}" dt="2025-06-12T12:53:33.673" v="2868" actId="1076"/>
          <ac:inkMkLst>
            <pc:docMk/>
            <pc:sldMk cId="1004876598" sldId="365"/>
            <ac:inkMk id="1374" creationId="{823FFC3A-1D49-A60B-1CC5-807B8D3A8AB8}"/>
          </ac:inkMkLst>
        </pc:inkChg>
        <pc:inkChg chg="add">
          <ac:chgData name="Kenan Tabinas" userId="aff20947-de81-4ceb-92a7-6c01f7647d35" providerId="ADAL" clId="{D8D575E3-08AA-4D39-BCCB-1E4F101C9B60}" dt="2025-06-12T12:53:13.308" v="2864" actId="9405"/>
          <ac:inkMkLst>
            <pc:docMk/>
            <pc:sldMk cId="1004876598" sldId="365"/>
            <ac:inkMk id="1376" creationId="{4B5CB871-4866-9059-25D7-5D0A87B15768}"/>
          </ac:inkMkLst>
        </pc:inkChg>
        <pc:inkChg chg="add">
          <ac:chgData name="Kenan Tabinas" userId="aff20947-de81-4ceb-92a7-6c01f7647d35" providerId="ADAL" clId="{D8D575E3-08AA-4D39-BCCB-1E4F101C9B60}" dt="2025-06-12T12:53:13.786" v="2865" actId="9405"/>
          <ac:inkMkLst>
            <pc:docMk/>
            <pc:sldMk cId="1004876598" sldId="365"/>
            <ac:inkMk id="1377" creationId="{A076C496-16A6-9FA9-8723-C35E09CD8612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04" creationId="{8F2B8F5A-7AA9-AA01-62BC-BA3C20D7F2F4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05" creationId="{551958AB-ECCA-602A-3D9F-63B7F136CD73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43" creationId="{00D63DA7-4AD8-06A1-3605-9E306CDE5EE4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53" creationId="{B58D4938-488E-029A-DEDA-1CFEDD2ABAD5}"/>
          </ac:inkMkLst>
        </pc:inkChg>
        <pc:inkChg chg="del">
          <ac:chgData name="Kenan Tabinas" userId="aff20947-de81-4ceb-92a7-6c01f7647d35" providerId="ADAL" clId="{D8D575E3-08AA-4D39-BCCB-1E4F101C9B60}" dt="2025-06-12T12:49:58.666" v="2709" actId="478"/>
          <ac:inkMkLst>
            <pc:docMk/>
            <pc:sldMk cId="1004876598" sldId="365"/>
            <ac:inkMk id="1462" creationId="{6A764C48-EC58-35FF-58B6-E8FD008C24B8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38:42.923" v="2433"/>
        <pc:sldMkLst>
          <pc:docMk/>
          <pc:sldMk cId="2659582244" sldId="366"/>
        </pc:sldMkLst>
        <pc:grpChg chg="mod">
          <ac:chgData name="Kenan Tabinas" userId="aff20947-de81-4ceb-92a7-6c01f7647d35" providerId="ADAL" clId="{D8D575E3-08AA-4D39-BCCB-1E4F101C9B60}" dt="2025-06-12T12:37:55.385" v="2393"/>
          <ac:grpSpMkLst>
            <pc:docMk/>
            <pc:sldMk cId="2659582244" sldId="366"/>
            <ac:grpSpMk id="7" creationId="{5780FD6E-E183-D39B-4957-9192A363B3BF}"/>
          </ac:grpSpMkLst>
        </pc:grpChg>
        <pc:grpChg chg="del mod">
          <ac:chgData name="Kenan Tabinas" userId="aff20947-de81-4ceb-92a7-6c01f7647d35" providerId="ADAL" clId="{D8D575E3-08AA-4D39-BCCB-1E4F101C9B60}" dt="2025-06-12T12:38:04.386" v="2398"/>
          <ac:grpSpMkLst>
            <pc:docMk/>
            <pc:sldMk cId="2659582244" sldId="366"/>
            <ac:grpSpMk id="16" creationId="{1402C58F-1A24-AE35-8EC6-5F3AC9E926D0}"/>
          </ac:grpSpMkLst>
        </pc:grpChg>
        <pc:grpChg chg="del">
          <ac:chgData name="Kenan Tabinas" userId="aff20947-de81-4ceb-92a7-6c01f7647d35" providerId="ADAL" clId="{D8D575E3-08AA-4D39-BCCB-1E4F101C9B60}" dt="2025-06-12T12:37:45.266" v="2390" actId="478"/>
          <ac:grpSpMkLst>
            <pc:docMk/>
            <pc:sldMk cId="2659582244" sldId="366"/>
            <ac:grpSpMk id="21" creationId="{3587848C-9ACA-CF59-1C02-BA45A76189AC}"/>
          </ac:grpSpMkLst>
        </pc:grpChg>
        <pc:grpChg chg="mod">
          <ac:chgData name="Kenan Tabinas" userId="aff20947-de81-4ceb-92a7-6c01f7647d35" providerId="ADAL" clId="{D8D575E3-08AA-4D39-BCCB-1E4F101C9B60}" dt="2025-06-12T12:38:15.304" v="2404"/>
          <ac:grpSpMkLst>
            <pc:docMk/>
            <pc:sldMk cId="2659582244" sldId="366"/>
            <ac:grpSpMk id="28" creationId="{C8B93ABA-462B-2A3E-9ED5-4A8F267DCC0D}"/>
          </ac:grpSpMkLst>
        </pc:grpChg>
        <pc:grpChg chg="mod">
          <ac:chgData name="Kenan Tabinas" userId="aff20947-de81-4ceb-92a7-6c01f7647d35" providerId="ADAL" clId="{D8D575E3-08AA-4D39-BCCB-1E4F101C9B60}" dt="2025-06-12T12:38:23.248" v="2413"/>
          <ac:grpSpMkLst>
            <pc:docMk/>
            <pc:sldMk cId="2659582244" sldId="366"/>
            <ac:grpSpMk id="35" creationId="{F600FFA2-705E-174E-FC62-F737AAC54337}"/>
          </ac:grpSpMkLst>
        </pc:grpChg>
        <pc:grpChg chg="mod">
          <ac:chgData name="Kenan Tabinas" userId="aff20947-de81-4ceb-92a7-6c01f7647d35" providerId="ADAL" clId="{D8D575E3-08AA-4D39-BCCB-1E4F101C9B60}" dt="2025-06-12T12:38:27.430" v="2422"/>
          <ac:grpSpMkLst>
            <pc:docMk/>
            <pc:sldMk cId="2659582244" sldId="366"/>
            <ac:grpSpMk id="39" creationId="{EE73335F-A48C-2456-B9C1-7BF12420EFBB}"/>
          </ac:grpSpMkLst>
        </pc:grpChg>
        <pc:grpChg chg="del mod">
          <ac:chgData name="Kenan Tabinas" userId="aff20947-de81-4ceb-92a7-6c01f7647d35" providerId="ADAL" clId="{D8D575E3-08AA-4D39-BCCB-1E4F101C9B60}" dt="2025-06-12T12:38:42.923" v="2433"/>
          <ac:grpSpMkLst>
            <pc:docMk/>
            <pc:sldMk cId="2659582244" sldId="366"/>
            <ac:grpSpMk id="45" creationId="{7E17B6C4-1EBC-3543-F83C-134D377501FA}"/>
          </ac:grpSpMkLst>
        </pc:grpChg>
        <pc:grpChg chg="mod">
          <ac:chgData name="Kenan Tabinas" userId="aff20947-de81-4ceb-92a7-6c01f7647d35" providerId="ADAL" clId="{D8D575E3-08AA-4D39-BCCB-1E4F101C9B60}" dt="2025-06-12T12:38:42.923" v="2433"/>
          <ac:grpSpMkLst>
            <pc:docMk/>
            <pc:sldMk cId="2659582244" sldId="366"/>
            <ac:grpSpMk id="60" creationId="{F348D9CC-440C-AAB3-A0BA-F6F171F368B1}"/>
          </ac:grpSpMkLst>
        </pc:grpChg>
        <pc:grpChg chg="mod">
          <ac:chgData name="Kenan Tabinas" userId="aff20947-de81-4ceb-92a7-6c01f7647d35" providerId="ADAL" clId="{D8D575E3-08AA-4D39-BCCB-1E4F101C9B60}" dt="2025-06-12T12:38:42.923" v="2433"/>
          <ac:grpSpMkLst>
            <pc:docMk/>
            <pc:sldMk cId="2659582244" sldId="366"/>
            <ac:grpSpMk id="61" creationId="{82886F22-57B4-FA00-ED48-62794670B9C3}"/>
          </ac:grpSpMkLst>
        </pc:grpChg>
        <pc:grpChg chg="mod">
          <ac:chgData name="Kenan Tabinas" userId="aff20947-de81-4ceb-92a7-6c01f7647d35" providerId="ADAL" clId="{D8D575E3-08AA-4D39-BCCB-1E4F101C9B60}" dt="2025-06-12T12:38:42.923" v="2433"/>
          <ac:grpSpMkLst>
            <pc:docMk/>
            <pc:sldMk cId="2659582244" sldId="366"/>
            <ac:grpSpMk id="63" creationId="{B3A37BEA-08E5-6542-4547-3E29AED8EE0A}"/>
          </ac:grpSpMkLst>
        </pc:grpChg>
        <pc:grpChg chg="del">
          <ac:chgData name="Kenan Tabinas" userId="aff20947-de81-4ceb-92a7-6c01f7647d35" providerId="ADAL" clId="{D8D575E3-08AA-4D39-BCCB-1E4F101C9B60}" dt="2025-06-12T12:37:45.266" v="2390" actId="478"/>
          <ac:grpSpMkLst>
            <pc:docMk/>
            <pc:sldMk cId="2659582244" sldId="366"/>
            <ac:grpSpMk id="1037" creationId="{F92AA0EB-D824-2073-2527-0827C424BF7C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059" creationId="{6AADD447-265D-CFCD-E247-FB4147587C49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087" creationId="{970B6628-CBE5-476B-9BDE-65D9A833076D}"/>
          </ac:grpSpMkLst>
        </pc:grpChg>
        <pc:grpChg chg="del">
          <ac:chgData name="Kenan Tabinas" userId="aff20947-de81-4ceb-92a7-6c01f7647d35" providerId="ADAL" clId="{D8D575E3-08AA-4D39-BCCB-1E4F101C9B60}" dt="2025-06-12T12:37:45.266" v="2390" actId="478"/>
          <ac:grpSpMkLst>
            <pc:docMk/>
            <pc:sldMk cId="2659582244" sldId="366"/>
            <ac:grpSpMk id="1094" creationId="{A1E95332-DAE1-E3B2-78C3-910CB6E1F218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104" creationId="{2356B590-0DD7-C5DF-3AB0-B6D4AEAF2E98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136" creationId="{16705438-9495-5D1A-DA6B-22930DEC3839}"/>
          </ac:grpSpMkLst>
        </pc:grpChg>
        <pc:grpChg chg="del">
          <ac:chgData name="Kenan Tabinas" userId="aff20947-de81-4ceb-92a7-6c01f7647d35" providerId="ADAL" clId="{D8D575E3-08AA-4D39-BCCB-1E4F101C9B60}" dt="2025-06-12T12:37:42.250" v="2389" actId="478"/>
          <ac:grpSpMkLst>
            <pc:docMk/>
            <pc:sldMk cId="2659582244" sldId="366"/>
            <ac:grpSpMk id="1139" creationId="{170E9309-2688-1B7D-6226-D072A95E454A}"/>
          </ac:grpSpMkLst>
        </pc:grpChg>
        <pc:inkChg chg="add mod">
          <ac:chgData name="Kenan Tabinas" userId="aff20947-de81-4ceb-92a7-6c01f7647d35" providerId="ADAL" clId="{D8D575E3-08AA-4D39-BCCB-1E4F101C9B60}" dt="2025-06-12T12:37:55.385" v="2393"/>
          <ac:inkMkLst>
            <pc:docMk/>
            <pc:sldMk cId="2659582244" sldId="366"/>
            <ac:inkMk id="3" creationId="{0997E1A6-D881-A5AC-67FD-73610F2CCAB1}"/>
          </ac:inkMkLst>
        </pc:inkChg>
        <pc:inkChg chg="add mod">
          <ac:chgData name="Kenan Tabinas" userId="aff20947-de81-4ceb-92a7-6c01f7647d35" providerId="ADAL" clId="{D8D575E3-08AA-4D39-BCCB-1E4F101C9B60}" dt="2025-06-12T12:37:55.385" v="2393"/>
          <ac:inkMkLst>
            <pc:docMk/>
            <pc:sldMk cId="2659582244" sldId="366"/>
            <ac:inkMk id="6" creationId="{FB757F97-5521-BCCB-3B13-9F2FE50A4759}"/>
          </ac:inkMkLst>
        </pc:inkChg>
        <pc:inkChg chg="add del mod">
          <ac:chgData name="Kenan Tabinas" userId="aff20947-de81-4ceb-92a7-6c01f7647d35" providerId="ADAL" clId="{D8D575E3-08AA-4D39-BCCB-1E4F101C9B60}" dt="2025-06-12T12:38:04.386" v="2399"/>
          <ac:inkMkLst>
            <pc:docMk/>
            <pc:sldMk cId="2659582244" sldId="366"/>
            <ac:inkMk id="8" creationId="{B09C2CDF-14C3-43A4-DC48-083BD97590A3}"/>
          </ac:inkMkLst>
        </pc:inkChg>
        <pc:inkChg chg="add del mod">
          <ac:chgData name="Kenan Tabinas" userId="aff20947-de81-4ceb-92a7-6c01f7647d35" providerId="ADAL" clId="{D8D575E3-08AA-4D39-BCCB-1E4F101C9B60}" dt="2025-06-12T12:38:04.386" v="2398"/>
          <ac:inkMkLst>
            <pc:docMk/>
            <pc:sldMk cId="2659582244" sldId="366"/>
            <ac:inkMk id="14" creationId="{C344074F-8429-0D05-1AAB-9E5D06035396}"/>
          </ac:inkMkLst>
        </pc:inkChg>
        <pc:inkChg chg="add">
          <ac:chgData name="Kenan Tabinas" userId="aff20947-de81-4ceb-92a7-6c01f7647d35" providerId="ADAL" clId="{D8D575E3-08AA-4D39-BCCB-1E4F101C9B60}" dt="2025-06-12T12:37:59.080" v="2397" actId="9405"/>
          <ac:inkMkLst>
            <pc:docMk/>
            <pc:sldMk cId="2659582244" sldId="366"/>
            <ac:inkMk id="18" creationId="{D6730CA6-F849-5B77-BF50-06E408AD5F39}"/>
          </ac:inkMkLst>
        </pc:inkChg>
        <pc:inkChg chg="add">
          <ac:chgData name="Kenan Tabinas" userId="aff20947-de81-4ceb-92a7-6c01f7647d35" providerId="ADAL" clId="{D8D575E3-08AA-4D39-BCCB-1E4F101C9B60}" dt="2025-06-12T12:38:07.122" v="2400" actId="9405"/>
          <ac:inkMkLst>
            <pc:docMk/>
            <pc:sldMk cId="2659582244" sldId="366"/>
            <ac:inkMk id="19" creationId="{91D86D87-2605-E4C1-B608-1F7972D833F4}"/>
          </ac:inkMkLst>
        </pc:inkChg>
        <pc:inkChg chg="add mod">
          <ac:chgData name="Kenan Tabinas" userId="aff20947-de81-4ceb-92a7-6c01f7647d35" providerId="ADAL" clId="{D8D575E3-08AA-4D39-BCCB-1E4F101C9B60}" dt="2025-06-12T12:38:15.304" v="2404"/>
          <ac:inkMkLst>
            <pc:docMk/>
            <pc:sldMk cId="2659582244" sldId="366"/>
            <ac:inkMk id="25" creationId="{AE05C2BE-33B6-FC02-05AE-3EEED7E1070B}"/>
          </ac:inkMkLst>
        </pc:inkChg>
        <pc:inkChg chg="add mod">
          <ac:chgData name="Kenan Tabinas" userId="aff20947-de81-4ceb-92a7-6c01f7647d35" providerId="ADAL" clId="{D8D575E3-08AA-4D39-BCCB-1E4F101C9B60}" dt="2025-06-12T12:38:15.304" v="2404"/>
          <ac:inkMkLst>
            <pc:docMk/>
            <pc:sldMk cId="2659582244" sldId="366"/>
            <ac:inkMk id="26" creationId="{F9316694-CF13-B8B0-4C74-1EBA195086E6}"/>
          </ac:inkMkLst>
        </pc:inkChg>
        <pc:inkChg chg="add mod">
          <ac:chgData name="Kenan Tabinas" userId="aff20947-de81-4ceb-92a7-6c01f7647d35" providerId="ADAL" clId="{D8D575E3-08AA-4D39-BCCB-1E4F101C9B60}" dt="2025-06-12T12:38:15.304" v="2404"/>
          <ac:inkMkLst>
            <pc:docMk/>
            <pc:sldMk cId="2659582244" sldId="366"/>
            <ac:inkMk id="27" creationId="{8BDA2E26-C98C-94D4-DBFB-675B764D3C6D}"/>
          </ac:inkMkLst>
        </pc:inkChg>
        <pc:inkChg chg="add del mod">
          <ac:chgData name="Kenan Tabinas" userId="aff20947-de81-4ceb-92a7-6c01f7647d35" providerId="ADAL" clId="{D8D575E3-08AA-4D39-BCCB-1E4F101C9B60}" dt="2025-06-12T12:38:24.087" v="2418" actId="9405"/>
          <ac:inkMkLst>
            <pc:docMk/>
            <pc:sldMk cId="2659582244" sldId="366"/>
            <ac:inkMk id="29" creationId="{CED25328-C354-8B87-E5EC-B35EC4EC1D17}"/>
          </ac:inkMkLst>
        </pc:inkChg>
        <pc:inkChg chg="add del mod">
          <ac:chgData name="Kenan Tabinas" userId="aff20947-de81-4ceb-92a7-6c01f7647d35" providerId="ADAL" clId="{D8D575E3-08AA-4D39-BCCB-1E4F101C9B60}" dt="2025-06-12T12:38:23.886" v="2417" actId="9405"/>
          <ac:inkMkLst>
            <pc:docMk/>
            <pc:sldMk cId="2659582244" sldId="366"/>
            <ac:inkMk id="30" creationId="{E4B8E8D4-901A-2183-1206-902A055FBB52}"/>
          </ac:inkMkLst>
        </pc:inkChg>
        <pc:inkChg chg="add del mod">
          <ac:chgData name="Kenan Tabinas" userId="aff20947-de81-4ceb-92a7-6c01f7647d35" providerId="ADAL" clId="{D8D575E3-08AA-4D39-BCCB-1E4F101C9B60}" dt="2025-06-12T12:38:23.712" v="2416" actId="9405"/>
          <ac:inkMkLst>
            <pc:docMk/>
            <pc:sldMk cId="2659582244" sldId="366"/>
            <ac:inkMk id="31" creationId="{AEB02BAD-5300-97C7-4615-264E73C378B6}"/>
          </ac:inkMkLst>
        </pc:inkChg>
        <pc:inkChg chg="add del mod">
          <ac:chgData name="Kenan Tabinas" userId="aff20947-de81-4ceb-92a7-6c01f7647d35" providerId="ADAL" clId="{D8D575E3-08AA-4D39-BCCB-1E4F101C9B60}" dt="2025-06-12T12:38:23.548" v="2415" actId="9405"/>
          <ac:inkMkLst>
            <pc:docMk/>
            <pc:sldMk cId="2659582244" sldId="366"/>
            <ac:inkMk id="32" creationId="{7AB4E819-6363-A306-E2EC-315BAA1A1B20}"/>
          </ac:inkMkLst>
        </pc:inkChg>
        <pc:inkChg chg="add del mod">
          <ac:chgData name="Kenan Tabinas" userId="aff20947-de81-4ceb-92a7-6c01f7647d35" providerId="ADAL" clId="{D8D575E3-08AA-4D39-BCCB-1E4F101C9B60}" dt="2025-06-12T12:38:23.396" v="2414" actId="9405"/>
          <ac:inkMkLst>
            <pc:docMk/>
            <pc:sldMk cId="2659582244" sldId="366"/>
            <ac:inkMk id="33" creationId="{07CAF899-DA65-C077-BE13-A66A12C4149F}"/>
          </ac:inkMkLst>
        </pc:inkChg>
        <pc:inkChg chg="add del mod">
          <ac:chgData name="Kenan Tabinas" userId="aff20947-de81-4ceb-92a7-6c01f7647d35" providerId="ADAL" clId="{D8D575E3-08AA-4D39-BCCB-1E4F101C9B60}" dt="2025-06-12T12:38:23.248" v="2413"/>
          <ac:inkMkLst>
            <pc:docMk/>
            <pc:sldMk cId="2659582244" sldId="366"/>
            <ac:inkMk id="34" creationId="{D8A659C3-039F-50FC-0A7E-D21FFEDBCC17}"/>
          </ac:inkMkLst>
        </pc:inkChg>
        <pc:inkChg chg="add mod">
          <ac:chgData name="Kenan Tabinas" userId="aff20947-de81-4ceb-92a7-6c01f7647d35" providerId="ADAL" clId="{D8D575E3-08AA-4D39-BCCB-1E4F101C9B60}" dt="2025-06-12T12:38:27.430" v="2422"/>
          <ac:inkMkLst>
            <pc:docMk/>
            <pc:sldMk cId="2659582244" sldId="366"/>
            <ac:inkMk id="36" creationId="{0BC2C53E-8C46-535B-E658-7E9BF031ED03}"/>
          </ac:inkMkLst>
        </pc:inkChg>
        <pc:inkChg chg="add mod">
          <ac:chgData name="Kenan Tabinas" userId="aff20947-de81-4ceb-92a7-6c01f7647d35" providerId="ADAL" clId="{D8D575E3-08AA-4D39-BCCB-1E4F101C9B60}" dt="2025-06-12T12:38:27.430" v="2422"/>
          <ac:inkMkLst>
            <pc:docMk/>
            <pc:sldMk cId="2659582244" sldId="366"/>
            <ac:inkMk id="37" creationId="{CE16F8B6-EB55-F15B-20A5-8456F39C4CEC}"/>
          </ac:inkMkLst>
        </pc:inkChg>
        <pc:inkChg chg="add mod">
          <ac:chgData name="Kenan Tabinas" userId="aff20947-de81-4ceb-92a7-6c01f7647d35" providerId="ADAL" clId="{D8D575E3-08AA-4D39-BCCB-1E4F101C9B60}" dt="2025-06-12T12:38:27.430" v="2422"/>
          <ac:inkMkLst>
            <pc:docMk/>
            <pc:sldMk cId="2659582244" sldId="366"/>
            <ac:inkMk id="38" creationId="{7808E422-3DF4-04F0-B82D-D5F6EC58E281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41" creationId="{525D1B73-4F19-2A52-96FA-56F27A44660F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44" creationId="{010A05F7-7978-C678-B283-061D291D76D1}"/>
          </ac:inkMkLst>
        </pc:inkChg>
        <pc:inkChg chg="add">
          <ac:chgData name="Kenan Tabinas" userId="aff20947-de81-4ceb-92a7-6c01f7647d35" providerId="ADAL" clId="{D8D575E3-08AA-4D39-BCCB-1E4F101C9B60}" dt="2025-06-12T12:38:38.463" v="2426" actId="9405"/>
          <ac:inkMkLst>
            <pc:docMk/>
            <pc:sldMk cId="2659582244" sldId="366"/>
            <ac:inkMk id="46" creationId="{91AFCF95-4251-9274-7EB1-6FA96F5FBDF5}"/>
          </ac:inkMkLst>
        </pc:inkChg>
        <pc:inkChg chg="add">
          <ac:chgData name="Kenan Tabinas" userId="aff20947-de81-4ceb-92a7-6c01f7647d35" providerId="ADAL" clId="{D8D575E3-08AA-4D39-BCCB-1E4F101C9B60}" dt="2025-06-12T12:38:38.708" v="2427" actId="9405"/>
          <ac:inkMkLst>
            <pc:docMk/>
            <pc:sldMk cId="2659582244" sldId="366"/>
            <ac:inkMk id="47" creationId="{0C7EF9F7-00F8-422E-43FF-3E25F8C43C6E}"/>
          </ac:inkMkLst>
        </pc:inkChg>
        <pc:inkChg chg="add">
          <ac:chgData name="Kenan Tabinas" userId="aff20947-de81-4ceb-92a7-6c01f7647d35" providerId="ADAL" clId="{D8D575E3-08AA-4D39-BCCB-1E4F101C9B60}" dt="2025-06-12T12:38:39.580" v="2428" actId="9405"/>
          <ac:inkMkLst>
            <pc:docMk/>
            <pc:sldMk cId="2659582244" sldId="366"/>
            <ac:inkMk id="48" creationId="{5A71AC6B-9C23-6EFD-2AD6-CE4F57EE3CE3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51" creationId="{D57F1C05-522D-D01D-0E2B-B4DFE2AB3598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54" creationId="{3296852D-53A7-54DD-2448-A48521892124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57" creationId="{7517F71A-0F39-0050-F18C-10E9219C8CEE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58" creationId="{CE5F1C9E-43E7-9E6C-2A3F-076E8A77EFC3}"/>
          </ac:inkMkLst>
        </pc:inkChg>
        <pc:inkChg chg="add mod">
          <ac:chgData name="Kenan Tabinas" userId="aff20947-de81-4ceb-92a7-6c01f7647d35" providerId="ADAL" clId="{D8D575E3-08AA-4D39-BCCB-1E4F101C9B60}" dt="2025-06-12T12:38:42.923" v="2433"/>
          <ac:inkMkLst>
            <pc:docMk/>
            <pc:sldMk cId="2659582244" sldId="366"/>
            <ac:inkMk id="59" creationId="{27253F77-8EEA-2833-9A7D-88AF3DCEC17D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62" creationId="{E28E3EB2-E5AB-0EA8-7BD4-3C3E3E3BE1FD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1027" creationId="{48936875-D68D-0042-3C0C-AF1C4D1F0DC7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1045" creationId="{F6E54B90-8590-4967-1EDA-72C9356FF45E}"/>
          </ac:inkMkLst>
        </pc:inkChg>
        <pc:inkChg chg="del">
          <ac:chgData name="Kenan Tabinas" userId="aff20947-de81-4ceb-92a7-6c01f7647d35" providerId="ADAL" clId="{D8D575E3-08AA-4D39-BCCB-1E4F101C9B60}" dt="2025-06-12T12:37:42.250" v="2389" actId="478"/>
          <ac:inkMkLst>
            <pc:docMk/>
            <pc:sldMk cId="2659582244" sldId="366"/>
            <ac:inkMk id="1119" creationId="{608A6AD1-5446-5B5C-836C-26FC6060EE9D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45:53.943" v="2656"/>
        <pc:sldMkLst>
          <pc:docMk/>
          <pc:sldMk cId="4098743949" sldId="367"/>
        </pc:sldMkLst>
        <pc:grpChg chg="add mod">
          <ac:chgData name="Kenan Tabinas" userId="aff20947-de81-4ceb-92a7-6c01f7647d35" providerId="ADAL" clId="{D8D575E3-08AA-4D39-BCCB-1E4F101C9B60}" dt="2025-06-12T12:43:27.499" v="2563"/>
          <ac:grpSpMkLst>
            <pc:docMk/>
            <pc:sldMk cId="4098743949" sldId="367"/>
            <ac:grpSpMk id="3" creationId="{9C899FC9-49AC-72BE-66DA-4712EAFFAC47}"/>
          </ac:grpSpMkLst>
        </pc:grpChg>
        <pc:grpChg chg="add mod">
          <ac:chgData name="Kenan Tabinas" userId="aff20947-de81-4ceb-92a7-6c01f7647d35" providerId="ADAL" clId="{D8D575E3-08AA-4D39-BCCB-1E4F101C9B60}" dt="2025-06-12T12:43:27.499" v="2563"/>
          <ac:grpSpMkLst>
            <pc:docMk/>
            <pc:sldMk cId="4098743949" sldId="367"/>
            <ac:grpSpMk id="9" creationId="{C8DDB6A3-2DC8-472E-F1EB-F4D710D389EB}"/>
          </ac:grpSpMkLst>
        </pc:grpChg>
        <pc:grpChg chg="add mod">
          <ac:chgData name="Kenan Tabinas" userId="aff20947-de81-4ceb-92a7-6c01f7647d35" providerId="ADAL" clId="{D8D575E3-08AA-4D39-BCCB-1E4F101C9B60}" dt="2025-06-12T12:43:27.499" v="2563"/>
          <ac:grpSpMkLst>
            <pc:docMk/>
            <pc:sldMk cId="4098743949" sldId="367"/>
            <ac:grpSpMk id="12" creationId="{E8BB0C2B-C4C4-917F-8C44-7846C2601038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16" creationId="{ADEF4B35-C17F-9E9E-46E2-B6558FD0F0B9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23" creationId="{CA9EB16E-CBF2-0580-C128-A65840C4AFC2}"/>
          </ac:grpSpMkLst>
        </pc:grpChg>
        <pc:grpChg chg="add del mod">
          <ac:chgData name="Kenan Tabinas" userId="aff20947-de81-4ceb-92a7-6c01f7647d35" providerId="ADAL" clId="{D8D575E3-08AA-4D39-BCCB-1E4F101C9B60}" dt="2025-06-12T12:45:53.943" v="2655"/>
          <ac:grpSpMkLst>
            <pc:docMk/>
            <pc:sldMk cId="4098743949" sldId="367"/>
            <ac:grpSpMk id="44" creationId="{A1A62E56-094A-6E78-D0F5-5F3AD9351F2C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48" creationId="{AB7D059F-8C83-4E4B-3E00-0C598FAF1F8A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51" creationId="{244AE480-588C-BF4A-FC20-B521FE83881D}"/>
          </ac:grpSpMkLst>
        </pc:grpChg>
        <pc:grpChg chg="add 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55" creationId="{8319AF2C-1A21-FD81-C7CC-3A45554D26C4}"/>
          </ac:grpSpMkLst>
        </pc:grpChg>
        <pc:grpChg chg="add del mod">
          <ac:chgData name="Kenan Tabinas" userId="aff20947-de81-4ceb-92a7-6c01f7647d35" providerId="ADAL" clId="{D8D575E3-08AA-4D39-BCCB-1E4F101C9B60}" dt="2025-06-12T12:44:17.846" v="2599"/>
          <ac:grpSpMkLst>
            <pc:docMk/>
            <pc:sldMk cId="4098743949" sldId="367"/>
            <ac:grpSpMk id="61" creationId="{E3886085-6EF0-8B37-321C-1BDBA967B7CD}"/>
          </ac:grpSpMkLst>
        </pc:grpChg>
        <pc:grpChg chg="del mod">
          <ac:chgData name="Kenan Tabinas" userId="aff20947-de81-4ceb-92a7-6c01f7647d35" providerId="ADAL" clId="{D8D575E3-08AA-4D39-BCCB-1E4F101C9B60}" dt="2025-06-12T12:43:35.630" v="2567" actId="478"/>
          <ac:grpSpMkLst>
            <pc:docMk/>
            <pc:sldMk cId="4098743949" sldId="367"/>
            <ac:grpSpMk id="1025" creationId="{D0B954DF-D79B-5F0C-BB10-41D528C0EDCA}"/>
          </ac:grpSpMkLst>
        </pc:grpChg>
        <pc:grpChg chg="mod">
          <ac:chgData name="Kenan Tabinas" userId="aff20947-de81-4ceb-92a7-6c01f7647d35" providerId="ADAL" clId="{D8D575E3-08AA-4D39-BCCB-1E4F101C9B60}" dt="2025-06-12T12:44:11.491" v="2591"/>
          <ac:grpSpMkLst>
            <pc:docMk/>
            <pc:sldMk cId="4098743949" sldId="367"/>
            <ac:grpSpMk id="1032" creationId="{DED294AB-AA9B-2D6D-D119-BF068B50F48C}"/>
          </ac:grpSpMkLst>
        </pc:grpChg>
        <pc:grpChg chg="del mod">
          <ac:chgData name="Kenan Tabinas" userId="aff20947-de81-4ceb-92a7-6c01f7647d35" providerId="ADAL" clId="{D8D575E3-08AA-4D39-BCCB-1E4F101C9B60}" dt="2025-06-12T12:44:29.298" v="2603"/>
          <ac:grpSpMkLst>
            <pc:docMk/>
            <pc:sldMk cId="4098743949" sldId="367"/>
            <ac:grpSpMk id="1036" creationId="{1E868DAA-0B90-CCE9-A049-7B2C44379839}"/>
          </ac:grpSpMkLst>
        </pc:grpChg>
        <pc:grpChg chg="del mod">
          <ac:chgData name="Kenan Tabinas" userId="aff20947-de81-4ceb-92a7-6c01f7647d35" providerId="ADAL" clId="{D8D575E3-08AA-4D39-BCCB-1E4F101C9B60}" dt="2025-06-12T12:44:29.298" v="2603"/>
          <ac:grpSpMkLst>
            <pc:docMk/>
            <pc:sldMk cId="4098743949" sldId="367"/>
            <ac:grpSpMk id="1040" creationId="{FC7CB971-2DCD-159D-21FB-04A7B01BF0A7}"/>
          </ac:grpSpMkLst>
        </pc:grpChg>
        <pc:grpChg chg="del mod">
          <ac:chgData name="Kenan Tabinas" userId="aff20947-de81-4ceb-92a7-6c01f7647d35" providerId="ADAL" clId="{D8D575E3-08AA-4D39-BCCB-1E4F101C9B60}" dt="2025-06-12T12:44:33.597" v="2606"/>
          <ac:grpSpMkLst>
            <pc:docMk/>
            <pc:sldMk cId="4098743949" sldId="367"/>
            <ac:grpSpMk id="1041" creationId="{08446073-D6A1-6371-842E-A68BDD6ED07E}"/>
          </ac:grpSpMkLst>
        </pc:grpChg>
        <pc:grpChg chg="del mod">
          <ac:chgData name="Kenan Tabinas" userId="aff20947-de81-4ceb-92a7-6c01f7647d35" providerId="ADAL" clId="{D8D575E3-08AA-4D39-BCCB-1E4F101C9B60}" dt="2025-06-12T12:44:35.979" v="2608"/>
          <ac:grpSpMkLst>
            <pc:docMk/>
            <pc:sldMk cId="4098743949" sldId="367"/>
            <ac:grpSpMk id="1044" creationId="{BD7727FB-508A-16A7-2BF8-0838F990A8ED}"/>
          </ac:grpSpMkLst>
        </pc:grpChg>
        <pc:grpChg chg="del mod">
          <ac:chgData name="Kenan Tabinas" userId="aff20947-de81-4ceb-92a7-6c01f7647d35" providerId="ADAL" clId="{D8D575E3-08AA-4D39-BCCB-1E4F101C9B60}" dt="2025-06-12T12:44:41.904" v="2610"/>
          <ac:grpSpMkLst>
            <pc:docMk/>
            <pc:sldMk cId="4098743949" sldId="367"/>
            <ac:grpSpMk id="1046" creationId="{2E94209B-98D7-143D-9912-AFF65A94063F}"/>
          </ac:grpSpMkLst>
        </pc:grpChg>
        <pc:grpChg chg="del mod">
          <ac:chgData name="Kenan Tabinas" userId="aff20947-de81-4ceb-92a7-6c01f7647d35" providerId="ADAL" clId="{D8D575E3-08AA-4D39-BCCB-1E4F101C9B60}" dt="2025-06-12T12:44:44.340" v="2612"/>
          <ac:grpSpMkLst>
            <pc:docMk/>
            <pc:sldMk cId="4098743949" sldId="367"/>
            <ac:grpSpMk id="1048" creationId="{32673EF0-AEBA-CC9B-3147-D9495A08F25C}"/>
          </ac:grpSpMkLst>
        </pc:grpChg>
        <pc:grpChg chg="del mod">
          <ac:chgData name="Kenan Tabinas" userId="aff20947-de81-4ceb-92a7-6c01f7647d35" providerId="ADAL" clId="{D8D575E3-08AA-4D39-BCCB-1E4F101C9B60}" dt="2025-06-12T12:44:46.994" v="2614"/>
          <ac:grpSpMkLst>
            <pc:docMk/>
            <pc:sldMk cId="4098743949" sldId="367"/>
            <ac:grpSpMk id="1050" creationId="{8A5AA988-E312-4E72-F03A-14649A5DA363}"/>
          </ac:grpSpMkLst>
        </pc:grpChg>
        <pc:grpChg chg="mod">
          <ac:chgData name="Kenan Tabinas" userId="aff20947-de81-4ceb-92a7-6c01f7647d35" providerId="ADAL" clId="{D8D575E3-08AA-4D39-BCCB-1E4F101C9B60}" dt="2025-06-12T12:44:46.994" v="2614"/>
          <ac:grpSpMkLst>
            <pc:docMk/>
            <pc:sldMk cId="4098743949" sldId="367"/>
            <ac:grpSpMk id="1052" creationId="{AB48A340-3168-83AC-EFD7-0DA073279093}"/>
          </ac:grpSpMkLst>
        </pc:grpChg>
        <pc:grpChg chg="add del mod">
          <ac:chgData name="Kenan Tabinas" userId="aff20947-de81-4ceb-92a7-6c01f7647d35" providerId="ADAL" clId="{D8D575E3-08AA-4D39-BCCB-1E4F101C9B60}" dt="2025-06-12T12:45:27.656" v="2648"/>
          <ac:grpSpMkLst>
            <pc:docMk/>
            <pc:sldMk cId="4098743949" sldId="367"/>
            <ac:grpSpMk id="1059" creationId="{A13C4585-09E6-40E6-E468-F20F09DAA1E0}"/>
          </ac:grpSpMkLst>
        </pc:grpChg>
        <pc:grpChg chg="mod">
          <ac:chgData name="Kenan Tabinas" userId="aff20947-de81-4ceb-92a7-6c01f7647d35" providerId="ADAL" clId="{D8D575E3-08AA-4D39-BCCB-1E4F101C9B60}" dt="2025-06-12T12:45:16.881" v="2637"/>
          <ac:grpSpMkLst>
            <pc:docMk/>
            <pc:sldMk cId="4098743949" sldId="367"/>
            <ac:grpSpMk id="1062" creationId="{CA898C1E-6946-3413-881F-84D44E6395E9}"/>
          </ac:grpSpMkLst>
        </pc:grpChg>
        <pc:grpChg chg="add del mod">
          <ac:chgData name="Kenan Tabinas" userId="aff20947-de81-4ceb-92a7-6c01f7647d35" providerId="ADAL" clId="{D8D575E3-08AA-4D39-BCCB-1E4F101C9B60}" dt="2025-06-12T12:45:16.586" v="2634"/>
          <ac:grpSpMkLst>
            <pc:docMk/>
            <pc:sldMk cId="4098743949" sldId="367"/>
            <ac:grpSpMk id="1067" creationId="{0B3A608B-FFB6-7D49-3600-4E379CC5FB05}"/>
          </ac:grpSpMkLst>
        </pc:grpChg>
        <pc:grpChg chg="mod">
          <ac:chgData name="Kenan Tabinas" userId="aff20947-de81-4ceb-92a7-6c01f7647d35" providerId="ADAL" clId="{D8D575E3-08AA-4D39-BCCB-1E4F101C9B60}" dt="2025-06-12T12:45:16.277" v="2631"/>
          <ac:grpSpMkLst>
            <pc:docMk/>
            <pc:sldMk cId="4098743949" sldId="367"/>
            <ac:grpSpMk id="1072" creationId="{2ECF76E2-6AE1-FAAA-3E4D-DF54D605889F}"/>
          </ac:grpSpMkLst>
        </pc:grpChg>
        <pc:grpChg chg="mod">
          <ac:chgData name="Kenan Tabinas" userId="aff20947-de81-4ceb-92a7-6c01f7647d35" providerId="ADAL" clId="{D8D575E3-08AA-4D39-BCCB-1E4F101C9B60}" dt="2025-06-12T12:45:27.656" v="2648"/>
          <ac:grpSpMkLst>
            <pc:docMk/>
            <pc:sldMk cId="4098743949" sldId="367"/>
            <ac:grpSpMk id="1078" creationId="{0FEFCED7-9BEC-C6F3-6BD5-6036F32D8922}"/>
          </ac:grpSpMkLst>
        </pc:grpChg>
        <pc:grpChg chg="add del mod">
          <ac:chgData name="Kenan Tabinas" userId="aff20947-de81-4ceb-92a7-6c01f7647d35" providerId="ADAL" clId="{D8D575E3-08AA-4D39-BCCB-1E4F101C9B60}" dt="2025-06-12T12:45:27.656" v="2648"/>
          <ac:grpSpMkLst>
            <pc:docMk/>
            <pc:sldMk cId="4098743949" sldId="367"/>
            <ac:grpSpMk id="1079" creationId="{EF921CCE-2CFE-608B-764C-8C7DA8332C51}"/>
          </ac:grpSpMkLst>
        </pc:grpChg>
        <pc:grpChg chg="mod">
          <ac:chgData name="Kenan Tabinas" userId="aff20947-de81-4ceb-92a7-6c01f7647d35" providerId="ADAL" clId="{D8D575E3-08AA-4D39-BCCB-1E4F101C9B60}" dt="2025-06-12T12:45:27.516" v="2646"/>
          <ac:grpSpMkLst>
            <pc:docMk/>
            <pc:sldMk cId="4098743949" sldId="367"/>
            <ac:grpSpMk id="1081" creationId="{95786FFB-88E1-1A75-D6FC-914DEE8EC70E}"/>
          </ac:grpSpMkLst>
        </pc:grpChg>
        <pc:grpChg chg="mod">
          <ac:chgData name="Kenan Tabinas" userId="aff20947-de81-4ceb-92a7-6c01f7647d35" providerId="ADAL" clId="{D8D575E3-08AA-4D39-BCCB-1E4F101C9B60}" dt="2025-06-12T12:45:30.221" v="2651"/>
          <ac:grpSpMkLst>
            <pc:docMk/>
            <pc:sldMk cId="4098743949" sldId="367"/>
            <ac:grpSpMk id="1084" creationId="{98A18DD3-1482-51F8-87F3-7B6757242224}"/>
          </ac:grpSpMkLst>
        </pc:grpChg>
        <pc:grpChg chg="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1140" creationId="{F44CE5D8-8DFA-E4DD-1BE9-56701CB3D359}"/>
          </ac:grpSpMkLst>
        </pc:grpChg>
        <pc:grpChg chg="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1143" creationId="{49C79F37-28AA-7A2F-78F3-0AC723A7EE8F}"/>
          </ac:grpSpMkLst>
        </pc:grpChg>
        <pc:grpChg chg="mod">
          <ac:chgData name="Kenan Tabinas" userId="aff20947-de81-4ceb-92a7-6c01f7647d35" providerId="ADAL" clId="{D8D575E3-08AA-4D39-BCCB-1E4F101C9B60}" dt="2025-06-12T12:43:52.790" v="2573" actId="1076"/>
          <ac:grpSpMkLst>
            <pc:docMk/>
            <pc:sldMk cId="4098743949" sldId="367"/>
            <ac:grpSpMk id="1150" creationId="{31A65D59-06B0-3EFA-3583-8FFA8A717DC6}"/>
          </ac:grpSpMkLst>
        </pc:grpChg>
        <pc:grpChg chg="del mod">
          <ac:chgData name="Kenan Tabinas" userId="aff20947-de81-4ceb-92a7-6c01f7647d35" providerId="ADAL" clId="{D8D575E3-08AA-4D39-BCCB-1E4F101C9B60}" dt="2025-06-12T12:43:58.269" v="2575"/>
          <ac:grpSpMkLst>
            <pc:docMk/>
            <pc:sldMk cId="4098743949" sldId="367"/>
            <ac:grpSpMk id="1157" creationId="{38156A92-11C6-97F5-DEB0-46037CB8A373}"/>
          </ac:grpSpMkLst>
        </pc:grp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5" creationId="{0FA7AB17-8FF0-96C0-6937-D5C47EC38A79}"/>
          </ac:inkMkLst>
        </pc:inkChg>
        <pc:inkChg chg="del mod">
          <ac:chgData name="Kenan Tabinas" userId="aff20947-de81-4ceb-92a7-6c01f7647d35" providerId="ADAL" clId="{D8D575E3-08AA-4D39-BCCB-1E4F101C9B60}" dt="2025-06-12T12:43:35.630" v="2567" actId="478"/>
          <ac:inkMkLst>
            <pc:docMk/>
            <pc:sldMk cId="4098743949" sldId="367"/>
            <ac:inkMk id="6" creationId="{B2A16071-5E7F-681F-AB30-519125826F73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7" creationId="{666A48B3-282A-AA3F-9F8F-72356910D3D6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0" creationId="{6CEB3E79-6B90-5489-A631-DFCDA0B579F2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1" creationId="{C2E8932A-8772-50AD-F7A5-6890B9806F4A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3" creationId="{2A8D6758-A400-CC2B-3B06-82BCD02CFC88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4" creationId="{600EAD2F-115C-46C8-B8F7-B24F2D38DE8E}"/>
          </ac:inkMkLst>
        </pc:inkChg>
        <pc:inkChg chg="mod">
          <ac:chgData name="Kenan Tabinas" userId="aff20947-de81-4ceb-92a7-6c01f7647d35" providerId="ADAL" clId="{D8D575E3-08AA-4D39-BCCB-1E4F101C9B60}" dt="2025-06-12T12:43:27.499" v="2563"/>
          <ac:inkMkLst>
            <pc:docMk/>
            <pc:sldMk cId="4098743949" sldId="367"/>
            <ac:inkMk id="15" creationId="{5DEF128C-2F4C-D8A3-EFE5-997EB67B72C6}"/>
          </ac:inkMkLst>
        </pc:inkChg>
        <pc:inkChg chg="mod">
          <ac:chgData name="Kenan Tabinas" userId="aff20947-de81-4ceb-92a7-6c01f7647d35" providerId="ADAL" clId="{D8D575E3-08AA-4D39-BCCB-1E4F101C9B60}" dt="2025-06-12T12:43:40.819" v="2569"/>
          <ac:inkMkLst>
            <pc:docMk/>
            <pc:sldMk cId="4098743949" sldId="367"/>
            <ac:inkMk id="17" creationId="{1124A2C8-5528-0857-D6E1-044E5B9B4164}"/>
          </ac:inkMkLst>
        </pc:inkChg>
        <pc:inkChg chg="mod">
          <ac:chgData name="Kenan Tabinas" userId="aff20947-de81-4ceb-92a7-6c01f7647d35" providerId="ADAL" clId="{D8D575E3-08AA-4D39-BCCB-1E4F101C9B60}" dt="2025-06-12T12:43:40.819" v="2569"/>
          <ac:inkMkLst>
            <pc:docMk/>
            <pc:sldMk cId="4098743949" sldId="367"/>
            <ac:inkMk id="18" creationId="{BD2E6F72-EC18-DFA3-4423-54FF8BAF3D6B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9" creationId="{06A0E5FC-BC8F-6C07-3CF0-177EB2F2A866}"/>
          </ac:inkMkLst>
        </pc:inkChg>
        <pc:inkChg chg="mod">
          <ac:chgData name="Kenan Tabinas" userId="aff20947-de81-4ceb-92a7-6c01f7647d35" providerId="ADAL" clId="{D8D575E3-08AA-4D39-BCCB-1E4F101C9B60}" dt="2025-06-12T12:43:49.343" v="2572" actId="1076"/>
          <ac:inkMkLst>
            <pc:docMk/>
            <pc:sldMk cId="4098743949" sldId="367"/>
            <ac:inkMk id="20" creationId="{3F7D0520-7CA8-71EA-1ED0-3F563B39A5CD}"/>
          </ac:inkMkLst>
        </pc:inkChg>
        <pc:inkChg chg="mod">
          <ac:chgData name="Kenan Tabinas" userId="aff20947-de81-4ceb-92a7-6c01f7647d35" providerId="ADAL" clId="{D8D575E3-08AA-4D39-BCCB-1E4F101C9B60}" dt="2025-06-12T12:43:49.343" v="2572" actId="1076"/>
          <ac:inkMkLst>
            <pc:docMk/>
            <pc:sldMk cId="4098743949" sldId="367"/>
            <ac:inkMk id="21" creationId="{1298581A-A8F6-B54B-9096-2F5AC95B1D38}"/>
          </ac:inkMkLst>
        </pc:inkChg>
        <pc:inkChg chg="mod">
          <ac:chgData name="Kenan Tabinas" userId="aff20947-de81-4ceb-92a7-6c01f7647d35" providerId="ADAL" clId="{D8D575E3-08AA-4D39-BCCB-1E4F101C9B60}" dt="2025-06-12T12:43:49.343" v="2572" actId="1076"/>
          <ac:inkMkLst>
            <pc:docMk/>
            <pc:sldMk cId="4098743949" sldId="367"/>
            <ac:inkMk id="22" creationId="{083014DC-6168-4853-88A4-97C081169650}"/>
          </ac:inkMkLst>
        </pc:inkChg>
        <pc:inkChg chg="mod">
          <ac:chgData name="Kenan Tabinas" userId="aff20947-de81-4ceb-92a7-6c01f7647d35" providerId="ADAL" clId="{D8D575E3-08AA-4D39-BCCB-1E4F101C9B60}" dt="2025-06-12T12:43:45.520" v="2571"/>
          <ac:inkMkLst>
            <pc:docMk/>
            <pc:sldMk cId="4098743949" sldId="367"/>
            <ac:inkMk id="33" creationId="{36716D34-AC08-A654-DF19-159D52E87455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39" creationId="{8D7DB8EF-C306-EA07-B8A9-325DE075D13C}"/>
          </ac:inkMkLst>
        </pc:inkChg>
        <pc:inkChg chg="mod">
          <ac:chgData name="Kenan Tabinas" userId="aff20947-de81-4ceb-92a7-6c01f7647d35" providerId="ADAL" clId="{D8D575E3-08AA-4D39-BCCB-1E4F101C9B60}" dt="2025-06-12T12:43:45.520" v="2571"/>
          <ac:inkMkLst>
            <pc:docMk/>
            <pc:sldMk cId="4098743949" sldId="367"/>
            <ac:inkMk id="40" creationId="{03E91276-3457-CB87-DFB2-35590090B3E7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41" creationId="{83663471-8229-B24A-AF7E-FBAA9DD5845C}"/>
          </ac:inkMkLst>
        </pc:inkChg>
        <pc:inkChg chg="mod">
          <ac:chgData name="Kenan Tabinas" userId="aff20947-de81-4ceb-92a7-6c01f7647d35" providerId="ADAL" clId="{D8D575E3-08AA-4D39-BCCB-1E4F101C9B60}" dt="2025-06-12T12:43:45.520" v="2571"/>
          <ac:inkMkLst>
            <pc:docMk/>
            <pc:sldMk cId="4098743949" sldId="367"/>
            <ac:inkMk id="42" creationId="{9FF9F96E-13FF-B3BA-EB60-1DC740D01E49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43" creationId="{C01A5C03-2B03-14A0-55E8-09074341C2B8}"/>
          </ac:inkMkLst>
        </pc:inkChg>
        <pc:inkChg chg="del">
          <ac:chgData name="Kenan Tabinas" userId="aff20947-de81-4ceb-92a7-6c01f7647d35" providerId="ADAL" clId="{D8D575E3-08AA-4D39-BCCB-1E4F101C9B60}" dt="2025-06-12T12:45:53.943" v="2655"/>
          <ac:inkMkLst>
            <pc:docMk/>
            <pc:sldMk cId="4098743949" sldId="367"/>
            <ac:inkMk id="45" creationId="{1BE479A3-3463-13C7-8735-4986D57DC808}"/>
          </ac:inkMkLst>
        </pc:inkChg>
        <pc:inkChg chg="del mod">
          <ac:chgData name="Kenan Tabinas" userId="aff20947-de81-4ceb-92a7-6c01f7647d35" providerId="ADAL" clId="{D8D575E3-08AA-4D39-BCCB-1E4F101C9B60}" dt="2025-06-12T12:45:53.943" v="2656"/>
          <ac:inkMkLst>
            <pc:docMk/>
            <pc:sldMk cId="4098743949" sldId="367"/>
            <ac:inkMk id="46" creationId="{DCEF4DE5-0DC8-5133-EACE-6CD197982682}"/>
          </ac:inkMkLst>
        </pc:inkChg>
        <pc:inkChg chg="add mod">
          <ac:chgData name="Kenan Tabinas" userId="aff20947-de81-4ceb-92a7-6c01f7647d35" providerId="ADAL" clId="{D8D575E3-08AA-4D39-BCCB-1E4F101C9B60}" dt="2025-06-12T12:43:49.343" v="2572" actId="1076"/>
          <ac:inkMkLst>
            <pc:docMk/>
            <pc:sldMk cId="4098743949" sldId="367"/>
            <ac:inkMk id="47" creationId="{ED9B3B3C-3432-908F-FD3D-2E1975C3CC02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52" creationId="{F7883CC3-BCCD-982B-BB49-3F390304C2DE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54" creationId="{7550C611-3988-A8DB-CD88-DEE4D9B6AFE1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57" creationId="{DBBF64EA-1DAB-6553-BD7E-78A3A2B755B3}"/>
          </ac:inkMkLst>
        </pc:inkChg>
        <pc:inkChg chg="add mod">
          <ac:chgData name="Kenan Tabinas" userId="aff20947-de81-4ceb-92a7-6c01f7647d35" providerId="ADAL" clId="{D8D575E3-08AA-4D39-BCCB-1E4F101C9B60}" dt="2025-06-12T12:44:29.298" v="2603"/>
          <ac:inkMkLst>
            <pc:docMk/>
            <pc:sldMk cId="4098743949" sldId="367"/>
            <ac:inkMk id="58" creationId="{940789E0-B92C-92B9-A70C-989A6BE71054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59" creationId="{05C0E73E-CE8C-B585-32FD-0033A081465F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60" creationId="{5F10913F-E50B-8757-C5CC-31995FE73563}"/>
          </ac:inkMkLst>
        </pc:inkChg>
        <pc:inkChg chg="add 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62" creationId="{A0A16E2F-84C6-1AD7-A86A-7AB0B723916D}"/>
          </ac:inkMkLst>
        </pc:inkChg>
        <pc:inkChg chg="add mod">
          <ac:chgData name="Kenan Tabinas" userId="aff20947-de81-4ceb-92a7-6c01f7647d35" providerId="ADAL" clId="{D8D575E3-08AA-4D39-BCCB-1E4F101C9B60}" dt="2025-06-12T12:44:17.846" v="2599"/>
          <ac:inkMkLst>
            <pc:docMk/>
            <pc:sldMk cId="4098743949" sldId="367"/>
            <ac:inkMk id="63" creationId="{71BBEA1E-4AD6-91DB-B8E8-FF8219D4A057}"/>
          </ac:inkMkLst>
        </pc:inkChg>
        <pc:inkChg chg="add mod">
          <ac:chgData name="Kenan Tabinas" userId="aff20947-de81-4ceb-92a7-6c01f7647d35" providerId="ADAL" clId="{D8D575E3-08AA-4D39-BCCB-1E4F101C9B60}" dt="2025-06-12T12:44:35.979" v="2608"/>
          <ac:inkMkLst>
            <pc:docMk/>
            <pc:sldMk cId="4098743949" sldId="367"/>
            <ac:inkMk id="1024" creationId="{FFEF0692-1881-62D4-B9AB-4645755AD1D9}"/>
          </ac:inkMkLst>
        </pc:inkChg>
        <pc:inkChg chg="mod">
          <ac:chgData name="Kenan Tabinas" userId="aff20947-de81-4ceb-92a7-6c01f7647d35" providerId="ADAL" clId="{D8D575E3-08AA-4D39-BCCB-1E4F101C9B60}" dt="2025-06-12T12:43:13.432" v="2560" actId="1076"/>
          <ac:inkMkLst>
            <pc:docMk/>
            <pc:sldMk cId="4098743949" sldId="367"/>
            <ac:inkMk id="1026" creationId="{6EADC76E-3E4F-ED16-FD4F-D10971FE5CAC}"/>
          </ac:inkMkLst>
        </pc:inkChg>
        <pc:inkChg chg="add del">
          <ac:chgData name="Kenan Tabinas" userId="aff20947-de81-4ceb-92a7-6c01f7647d35" providerId="ADAL" clId="{D8D575E3-08AA-4D39-BCCB-1E4F101C9B60}" dt="2025-06-12T12:44:12.181" v="2595" actId="9405"/>
          <ac:inkMkLst>
            <pc:docMk/>
            <pc:sldMk cId="4098743949" sldId="367"/>
            <ac:inkMk id="1027" creationId="{64B61849-2FAF-48EF-BB0C-8D09731612B8}"/>
          </ac:inkMkLst>
        </pc:inkChg>
        <pc:inkChg chg="add del mod">
          <ac:chgData name="Kenan Tabinas" userId="aff20947-de81-4ceb-92a7-6c01f7647d35" providerId="ADAL" clId="{D8D575E3-08AA-4D39-BCCB-1E4F101C9B60}" dt="2025-06-12T12:44:11.938" v="2594" actId="9405"/>
          <ac:inkMkLst>
            <pc:docMk/>
            <pc:sldMk cId="4098743949" sldId="367"/>
            <ac:inkMk id="1028" creationId="{1AAE4553-86CA-A08D-0EE6-C8FEC3F0EA58}"/>
          </ac:inkMkLst>
        </pc:inkChg>
        <pc:inkChg chg="add del mod">
          <ac:chgData name="Kenan Tabinas" userId="aff20947-de81-4ceb-92a7-6c01f7647d35" providerId="ADAL" clId="{D8D575E3-08AA-4D39-BCCB-1E4F101C9B60}" dt="2025-06-12T12:44:11.792" v="2593" actId="9405"/>
          <ac:inkMkLst>
            <pc:docMk/>
            <pc:sldMk cId="4098743949" sldId="367"/>
            <ac:inkMk id="1029" creationId="{00B705D3-65A9-3905-BBBA-2923B4BF13EB}"/>
          </ac:inkMkLst>
        </pc:inkChg>
        <pc:inkChg chg="add del mod">
          <ac:chgData name="Kenan Tabinas" userId="aff20947-de81-4ceb-92a7-6c01f7647d35" providerId="ADAL" clId="{D8D575E3-08AA-4D39-BCCB-1E4F101C9B60}" dt="2025-06-12T12:44:11.630" v="2592" actId="9405"/>
          <ac:inkMkLst>
            <pc:docMk/>
            <pc:sldMk cId="4098743949" sldId="367"/>
            <ac:inkMk id="1030" creationId="{F350AE28-54FC-6AD7-E122-F7D16BD2348A}"/>
          </ac:inkMkLst>
        </pc:inkChg>
        <pc:inkChg chg="add del mod">
          <ac:chgData name="Kenan Tabinas" userId="aff20947-de81-4ceb-92a7-6c01f7647d35" providerId="ADAL" clId="{D8D575E3-08AA-4D39-BCCB-1E4F101C9B60}" dt="2025-06-12T12:44:11.491" v="2591"/>
          <ac:inkMkLst>
            <pc:docMk/>
            <pc:sldMk cId="4098743949" sldId="367"/>
            <ac:inkMk id="1031" creationId="{D9DE28EB-946D-363C-F530-B1DFBFE949F6}"/>
          </ac:inkMkLst>
        </pc:inkChg>
        <pc:inkChg chg="add mod">
          <ac:chgData name="Kenan Tabinas" userId="aff20947-de81-4ceb-92a7-6c01f7647d35" providerId="ADAL" clId="{D8D575E3-08AA-4D39-BCCB-1E4F101C9B60}" dt="2025-06-12T12:44:29.298" v="2603"/>
          <ac:inkMkLst>
            <pc:docMk/>
            <pc:sldMk cId="4098743949" sldId="367"/>
            <ac:inkMk id="1033" creationId="{28AB8D26-9061-F9B2-9228-78AAB6974DD2}"/>
          </ac:inkMkLst>
        </pc:inkChg>
        <pc:inkChg chg="add">
          <ac:chgData name="Kenan Tabinas" userId="aff20947-de81-4ceb-92a7-6c01f7647d35" providerId="ADAL" clId="{D8D575E3-08AA-4D39-BCCB-1E4F101C9B60}" dt="2025-06-12T12:44:15.934" v="2597" actId="9405"/>
          <ac:inkMkLst>
            <pc:docMk/>
            <pc:sldMk cId="4098743949" sldId="367"/>
            <ac:inkMk id="1034" creationId="{CD3B444A-F9AA-95C0-5918-352662EEE63A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35" creationId="{724A143D-6D2E-B2F9-6FB0-91A027AF1D18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37" creationId="{49CF1279-C129-974D-B264-8C00E3C11A31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38" creationId="{44A8DA6E-BF7B-926A-C66C-064175DFF871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39" creationId="{8457DA52-1A44-19E2-FADE-53A8FF8F0883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42" creationId="{4279EAA3-51EB-A37C-9317-74ED32F10B61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43" creationId="{AF62ECFF-9B87-69FE-F619-FF21407EF13D}"/>
          </ac:inkMkLst>
        </pc:inkChg>
        <pc:inkChg chg="add">
          <ac:chgData name="Kenan Tabinas" userId="aff20947-de81-4ceb-92a7-6c01f7647d35" providerId="ADAL" clId="{D8D575E3-08AA-4D39-BCCB-1E4F101C9B60}" dt="2025-06-12T12:44:35.427" v="2607" actId="9405"/>
          <ac:inkMkLst>
            <pc:docMk/>
            <pc:sldMk cId="4098743949" sldId="367"/>
            <ac:inkMk id="1045" creationId="{4E976959-9DD5-C9A3-255D-F9C506B56243}"/>
          </ac:inkMkLst>
        </pc:inkChg>
        <pc:inkChg chg="add mod">
          <ac:chgData name="Kenan Tabinas" userId="aff20947-de81-4ceb-92a7-6c01f7647d35" providerId="ADAL" clId="{D8D575E3-08AA-4D39-BCCB-1E4F101C9B60}" dt="2025-06-12T12:44:46.994" v="2614"/>
          <ac:inkMkLst>
            <pc:docMk/>
            <pc:sldMk cId="4098743949" sldId="367"/>
            <ac:inkMk id="1047" creationId="{D1CC4622-0721-82F1-86D6-D75FD6ACBDD5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49" creationId="{5728CDA8-633F-4C2A-9BA8-323734E38AA0}"/>
          </ac:inkMkLst>
        </pc:inkChg>
        <pc:inkChg chg="add">
          <ac:chgData name="Kenan Tabinas" userId="aff20947-de81-4ceb-92a7-6c01f7647d35" providerId="ADAL" clId="{D8D575E3-08AA-4D39-BCCB-1E4F101C9B60}" dt="2025-06-12T12:44:46.047" v="2613" actId="9405"/>
          <ac:inkMkLst>
            <pc:docMk/>
            <pc:sldMk cId="4098743949" sldId="367"/>
            <ac:inkMk id="1051" creationId="{25543DC9-06C1-7275-A43C-9628CE24B1F0}"/>
          </ac:inkMkLst>
        </pc:inkChg>
        <pc:inkChg chg="add">
          <ac:chgData name="Kenan Tabinas" userId="aff20947-de81-4ceb-92a7-6c01f7647d35" providerId="ADAL" clId="{D8D575E3-08AA-4D39-BCCB-1E4F101C9B60}" dt="2025-06-12T12:44:54.786" v="2615" actId="9405"/>
          <ac:inkMkLst>
            <pc:docMk/>
            <pc:sldMk cId="4098743949" sldId="367"/>
            <ac:inkMk id="1053" creationId="{DBE9A558-C777-4889-EB98-88D87801868B}"/>
          </ac:inkMkLst>
        </pc:inkChg>
        <pc:inkChg chg="add">
          <ac:chgData name="Kenan Tabinas" userId="aff20947-de81-4ceb-92a7-6c01f7647d35" providerId="ADAL" clId="{D8D575E3-08AA-4D39-BCCB-1E4F101C9B60}" dt="2025-06-12T12:44:56.109" v="2616" actId="9405"/>
          <ac:inkMkLst>
            <pc:docMk/>
            <pc:sldMk cId="4098743949" sldId="367"/>
            <ac:inkMk id="1054" creationId="{A3E00295-3933-1FCC-12C2-6626150A09C8}"/>
          </ac:inkMkLst>
        </pc:inkChg>
        <pc:inkChg chg="add">
          <ac:chgData name="Kenan Tabinas" userId="aff20947-de81-4ceb-92a7-6c01f7647d35" providerId="ADAL" clId="{D8D575E3-08AA-4D39-BCCB-1E4F101C9B60}" dt="2025-06-12T12:44:58.550" v="2617" actId="9405"/>
          <ac:inkMkLst>
            <pc:docMk/>
            <pc:sldMk cId="4098743949" sldId="367"/>
            <ac:inkMk id="1055" creationId="{73BAE171-8A7C-1020-081A-D2AF195CA800}"/>
          </ac:inkMkLst>
        </pc:inkChg>
        <pc:inkChg chg="add 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56" creationId="{902A5D7D-677F-51C9-69E0-95E0068AC2BE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1057" creationId="{679AEF15-C7AC-9D2B-139A-BAF1EA056668}"/>
          </ac:inkMkLst>
        </pc:inkChg>
        <pc:inkChg chg="add 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1058" creationId="{6F19927B-8977-A973-6C08-A34503083177}"/>
          </ac:inkMkLst>
        </pc:inkChg>
        <pc:inkChg chg="add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60" creationId="{0750C632-6773-06B4-95AB-FFAE7F48674D}"/>
          </ac:inkMkLst>
        </pc:inkChg>
        <pc:inkChg chg="add del mod">
          <ac:chgData name="Kenan Tabinas" userId="aff20947-de81-4ceb-92a7-6c01f7647d35" providerId="ADAL" clId="{D8D575E3-08AA-4D39-BCCB-1E4F101C9B60}" dt="2025-06-12T12:45:16.881" v="2637"/>
          <ac:inkMkLst>
            <pc:docMk/>
            <pc:sldMk cId="4098743949" sldId="367"/>
            <ac:inkMk id="1061" creationId="{26188C52-27FE-32E6-1FC0-72F410D83815}"/>
          </ac:inkMkLst>
        </pc:inkChg>
        <pc:inkChg chg="add del mod">
          <ac:chgData name="Kenan Tabinas" userId="aff20947-de81-4ceb-92a7-6c01f7647d35" providerId="ADAL" clId="{D8D575E3-08AA-4D39-BCCB-1E4F101C9B60}" dt="2025-06-12T12:45:16.737" v="2635" actId="9405"/>
          <ac:inkMkLst>
            <pc:docMk/>
            <pc:sldMk cId="4098743949" sldId="367"/>
            <ac:inkMk id="1064" creationId="{4A48A456-B3D0-1AA5-9B7C-32AEA4DC8D2E}"/>
          </ac:inkMkLst>
        </pc:inkChg>
        <pc:inkChg chg="add del mod">
          <ac:chgData name="Kenan Tabinas" userId="aff20947-de81-4ceb-92a7-6c01f7647d35" providerId="ADAL" clId="{D8D575E3-08AA-4D39-BCCB-1E4F101C9B60}" dt="2025-06-12T12:45:16.586" v="2634"/>
          <ac:inkMkLst>
            <pc:docMk/>
            <pc:sldMk cId="4098743949" sldId="367"/>
            <ac:inkMk id="1065" creationId="{BF90A1A5-643E-D77A-07E3-4A50898C1193}"/>
          </ac:inkMkLst>
        </pc:inkChg>
        <pc:inkChg chg="add del">
          <ac:chgData name="Kenan Tabinas" userId="aff20947-de81-4ceb-92a7-6c01f7647d35" providerId="ADAL" clId="{D8D575E3-08AA-4D39-BCCB-1E4F101C9B60}" dt="2025-06-12T12:45:16.437" v="2632" actId="9405"/>
          <ac:inkMkLst>
            <pc:docMk/>
            <pc:sldMk cId="4098743949" sldId="367"/>
            <ac:inkMk id="1068" creationId="{AF2DF68A-BC42-55A2-93C5-16F96AEC36E8}"/>
          </ac:inkMkLst>
        </pc:inkChg>
        <pc:inkChg chg="add del mod">
          <ac:chgData name="Kenan Tabinas" userId="aff20947-de81-4ceb-92a7-6c01f7647d35" providerId="ADAL" clId="{D8D575E3-08AA-4D39-BCCB-1E4F101C9B60}" dt="2025-06-12T12:45:16.277" v="2631"/>
          <ac:inkMkLst>
            <pc:docMk/>
            <pc:sldMk cId="4098743949" sldId="367"/>
            <ac:inkMk id="1070" creationId="{BDD3D516-23F7-3D9D-2E79-4BFF38C6D212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071" creationId="{B7C615A1-5AB6-1EDE-87A6-77238056D1A6}"/>
          </ac:inkMkLst>
        </pc:inkChg>
        <pc:inkChg chg="add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74" creationId="{1968A06E-6921-9659-4F71-8AC0A5EE7A5A}"/>
          </ac:inkMkLst>
        </pc:inkChg>
        <pc:inkChg chg="add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75" creationId="{33DCA7C9-F35D-08AB-61C8-71760A09171E}"/>
          </ac:inkMkLst>
        </pc:inkChg>
        <pc:inkChg chg="add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76" creationId="{08576041-9E62-1BD1-603F-2939ACCBA2D5}"/>
          </ac:inkMkLst>
        </pc:inkChg>
        <pc:inkChg chg="add del mod">
          <ac:chgData name="Kenan Tabinas" userId="aff20947-de81-4ceb-92a7-6c01f7647d35" providerId="ADAL" clId="{D8D575E3-08AA-4D39-BCCB-1E4F101C9B60}" dt="2025-06-12T12:45:27.656" v="2648"/>
          <ac:inkMkLst>
            <pc:docMk/>
            <pc:sldMk cId="4098743949" sldId="367"/>
            <ac:inkMk id="1077" creationId="{7248CD3E-F3AB-09FC-8293-7273F8F74A7F}"/>
          </ac:inkMkLst>
        </pc:inkChg>
        <pc:inkChg chg="add del mod">
          <ac:chgData name="Kenan Tabinas" userId="aff20947-de81-4ceb-92a7-6c01f7647d35" providerId="ADAL" clId="{D8D575E3-08AA-4D39-BCCB-1E4F101C9B60}" dt="2025-06-12T12:45:27.516" v="2646"/>
          <ac:inkMkLst>
            <pc:docMk/>
            <pc:sldMk cId="4098743949" sldId="367"/>
            <ac:inkMk id="1080" creationId="{D03C2787-EFBC-01F4-198A-2E35B35377D5}"/>
          </ac:inkMkLst>
        </pc:inkChg>
        <pc:inkChg chg="add mod">
          <ac:chgData name="Kenan Tabinas" userId="aff20947-de81-4ceb-92a7-6c01f7647d35" providerId="ADAL" clId="{D8D575E3-08AA-4D39-BCCB-1E4F101C9B60}" dt="2025-06-12T12:45:30.221" v="2651"/>
          <ac:inkMkLst>
            <pc:docMk/>
            <pc:sldMk cId="4098743949" sldId="367"/>
            <ac:inkMk id="1082" creationId="{9BAC41BB-1C8F-DD45-397E-BBD2A2C7BF46}"/>
          </ac:inkMkLst>
        </pc:inkChg>
        <pc:inkChg chg="add mod">
          <ac:chgData name="Kenan Tabinas" userId="aff20947-de81-4ceb-92a7-6c01f7647d35" providerId="ADAL" clId="{D8D575E3-08AA-4D39-BCCB-1E4F101C9B60}" dt="2025-06-12T12:45:30.221" v="2651"/>
          <ac:inkMkLst>
            <pc:docMk/>
            <pc:sldMk cId="4098743949" sldId="367"/>
            <ac:inkMk id="1083" creationId="{4F2713BA-8A45-125C-A334-F486A80DD701}"/>
          </ac:inkMkLst>
        </pc:inkChg>
        <pc:inkChg chg="mod">
          <ac:chgData name="Kenan Tabinas" userId="aff20947-de81-4ceb-92a7-6c01f7647d35" providerId="ADAL" clId="{D8D575E3-08AA-4D39-BCCB-1E4F101C9B60}" dt="2025-06-12T12:43:13.432" v="2560" actId="1076"/>
          <ac:inkMkLst>
            <pc:docMk/>
            <pc:sldMk cId="4098743949" sldId="367"/>
            <ac:inkMk id="1091" creationId="{85CA346D-40AB-A195-A21F-5646EB8E0516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1107" creationId="{7FC13A60-8103-2420-1895-F20818EAF335}"/>
          </ac:inkMkLst>
        </pc:inkChg>
        <pc:inkChg chg="mod">
          <ac:chgData name="Kenan Tabinas" userId="aff20947-de81-4ceb-92a7-6c01f7647d35" providerId="ADAL" clId="{D8D575E3-08AA-4D39-BCCB-1E4F101C9B60}" dt="2025-06-12T12:43:13.432" v="2560" actId="1076"/>
          <ac:inkMkLst>
            <pc:docMk/>
            <pc:sldMk cId="4098743949" sldId="367"/>
            <ac:inkMk id="1109" creationId="{8FA40441-5F43-5E8A-B7E0-E029213C66C9}"/>
          </ac:inkMkLst>
        </pc:inkChg>
        <pc:inkChg chg="mod">
          <ac:chgData name="Kenan Tabinas" userId="aff20947-de81-4ceb-92a7-6c01f7647d35" providerId="ADAL" clId="{D8D575E3-08AA-4D39-BCCB-1E4F101C9B60}" dt="2025-06-12T12:45:43.408" v="2653" actId="14100"/>
          <ac:inkMkLst>
            <pc:docMk/>
            <pc:sldMk cId="4098743949" sldId="367"/>
            <ac:inkMk id="1124" creationId="{9C4ABD08-95CB-214A-9D26-9FB8A34F3017}"/>
          </ac:inkMkLst>
        </pc:inkChg>
        <pc:inkChg chg="mod">
          <ac:chgData name="Kenan Tabinas" userId="aff20947-de81-4ceb-92a7-6c01f7647d35" providerId="ADAL" clId="{D8D575E3-08AA-4D39-BCCB-1E4F101C9B60}" dt="2025-06-12T12:43:38.815" v="2568" actId="1076"/>
          <ac:inkMkLst>
            <pc:docMk/>
            <pc:sldMk cId="4098743949" sldId="367"/>
            <ac:inkMk id="1145" creationId="{2D5C5B79-68B5-DCCD-8389-92A4CA459720}"/>
          </ac:inkMkLst>
        </pc:inkChg>
        <pc:inkChg chg="mod">
          <ac:chgData name="Kenan Tabinas" userId="aff20947-de81-4ceb-92a7-6c01f7647d35" providerId="ADAL" clId="{D8D575E3-08AA-4D39-BCCB-1E4F101C9B60}" dt="2025-06-12T12:45:47.053" v="2654" actId="1076"/>
          <ac:inkMkLst>
            <pc:docMk/>
            <pc:sldMk cId="4098743949" sldId="367"/>
            <ac:inkMk id="1148" creationId="{2190E516-BD82-DF82-42F4-8CC6037000DE}"/>
          </ac:inkMkLst>
        </pc:inkChg>
        <pc:inkChg chg="del mod">
          <ac:chgData name="Kenan Tabinas" userId="aff20947-de81-4ceb-92a7-6c01f7647d35" providerId="ADAL" clId="{D8D575E3-08AA-4D39-BCCB-1E4F101C9B60}" dt="2025-06-12T12:43:58.269" v="2575"/>
          <ac:inkMkLst>
            <pc:docMk/>
            <pc:sldMk cId="4098743949" sldId="367"/>
            <ac:inkMk id="1154" creationId="{BB7AD627-CA40-9DE0-AAEA-D749A958A344}"/>
          </ac:inkMkLst>
        </pc:inkChg>
        <pc:inkChg chg="del">
          <ac:chgData name="Kenan Tabinas" userId="aff20947-de81-4ceb-92a7-6c01f7647d35" providerId="ADAL" clId="{D8D575E3-08AA-4D39-BCCB-1E4F101C9B60}" dt="2025-06-12T12:43:58.269" v="2574"/>
          <ac:inkMkLst>
            <pc:docMk/>
            <pc:sldMk cId="4098743949" sldId="367"/>
            <ac:inkMk id="1155" creationId="{C8077F73-587C-E956-1F3E-C7F0214F88D3}"/>
          </ac:inkMkLst>
        </pc:inkChg>
        <pc:inkChg chg="del mod">
          <ac:chgData name="Kenan Tabinas" userId="aff20947-de81-4ceb-92a7-6c01f7647d35" providerId="ADAL" clId="{D8D575E3-08AA-4D39-BCCB-1E4F101C9B60}" dt="2025-06-12T12:43:58.269" v="2576"/>
          <ac:inkMkLst>
            <pc:docMk/>
            <pc:sldMk cId="4098743949" sldId="367"/>
            <ac:inkMk id="1156" creationId="{A7D64D95-18A6-49A7-DA78-02FF5644D4E9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2:49:12.193" v="2708" actId="1076"/>
        <pc:sldMkLst>
          <pc:docMk/>
          <pc:sldMk cId="1378091382" sldId="368"/>
        </pc:sldMkLst>
        <pc:grpChg chg="mod">
          <ac:chgData name="Kenan Tabinas" userId="aff20947-de81-4ceb-92a7-6c01f7647d35" providerId="ADAL" clId="{D8D575E3-08AA-4D39-BCCB-1E4F101C9B60}" dt="2025-06-12T12:47:56.468" v="2663"/>
          <ac:grpSpMkLst>
            <pc:docMk/>
            <pc:sldMk cId="1378091382" sldId="368"/>
            <ac:grpSpMk id="7" creationId="{8B023142-CC80-D121-21F5-578917616B60}"/>
          </ac:grpSpMkLst>
        </pc:grpChg>
        <pc:grpChg chg="del mod">
          <ac:chgData name="Kenan Tabinas" userId="aff20947-de81-4ceb-92a7-6c01f7647d35" providerId="ADAL" clId="{D8D575E3-08AA-4D39-BCCB-1E4F101C9B60}" dt="2025-06-12T12:48:26.713" v="2671"/>
          <ac:grpSpMkLst>
            <pc:docMk/>
            <pc:sldMk cId="1378091382" sldId="368"/>
            <ac:grpSpMk id="10" creationId="{F7CEE0A2-3BB2-4846-8F4F-55197B67323C}"/>
          </ac:grpSpMkLst>
        </pc:grpChg>
        <pc:grpChg chg="del mod">
          <ac:chgData name="Kenan Tabinas" userId="aff20947-de81-4ceb-92a7-6c01f7647d35" providerId="ADAL" clId="{D8D575E3-08AA-4D39-BCCB-1E4F101C9B60}" dt="2025-06-12T12:48:28.699" v="2673"/>
          <ac:grpSpMkLst>
            <pc:docMk/>
            <pc:sldMk cId="1378091382" sldId="368"/>
            <ac:grpSpMk id="12" creationId="{F2315338-6EA1-1A4C-E5AD-03EE48DEDADE}"/>
          </ac:grpSpMkLst>
        </pc:grpChg>
        <pc:grpChg chg="del mod">
          <ac:chgData name="Kenan Tabinas" userId="aff20947-de81-4ceb-92a7-6c01f7647d35" providerId="ADAL" clId="{D8D575E3-08AA-4D39-BCCB-1E4F101C9B60}" dt="2025-06-12T12:48:32.648" v="2676"/>
          <ac:grpSpMkLst>
            <pc:docMk/>
            <pc:sldMk cId="1378091382" sldId="368"/>
            <ac:grpSpMk id="14" creationId="{714CAA3B-FB9B-A559-D5B7-BFAC90A9DCC8}"/>
          </ac:grpSpMkLst>
        </pc:grpChg>
        <pc:grpChg chg="del mod">
          <ac:chgData name="Kenan Tabinas" userId="aff20947-de81-4ceb-92a7-6c01f7647d35" providerId="ADAL" clId="{D8D575E3-08AA-4D39-BCCB-1E4F101C9B60}" dt="2025-06-12T12:48:34.719" v="2678"/>
          <ac:grpSpMkLst>
            <pc:docMk/>
            <pc:sldMk cId="1378091382" sldId="368"/>
            <ac:grpSpMk id="17" creationId="{F69A9203-E31A-A5EC-34C5-A8C026E1BC8F}"/>
          </ac:grpSpMkLst>
        </pc:grpChg>
        <pc:grpChg chg="del mod">
          <ac:chgData name="Kenan Tabinas" userId="aff20947-de81-4ceb-92a7-6c01f7647d35" providerId="ADAL" clId="{D8D575E3-08AA-4D39-BCCB-1E4F101C9B60}" dt="2025-06-12T12:48:37.111" v="2680"/>
          <ac:grpSpMkLst>
            <pc:docMk/>
            <pc:sldMk cId="1378091382" sldId="368"/>
            <ac:grpSpMk id="19" creationId="{290CB136-A233-3EC8-2EB1-B491640FCABD}"/>
          </ac:grpSpMkLst>
        </pc:grpChg>
        <pc:grpChg chg="del mod">
          <ac:chgData name="Kenan Tabinas" userId="aff20947-de81-4ceb-92a7-6c01f7647d35" providerId="ADAL" clId="{D8D575E3-08AA-4D39-BCCB-1E4F101C9B60}" dt="2025-06-12T12:48:52.757" v="2697"/>
          <ac:grpSpMkLst>
            <pc:docMk/>
            <pc:sldMk cId="1378091382" sldId="368"/>
            <ac:grpSpMk id="21" creationId="{014257BA-036F-20A9-8D99-2C97D937DB4D}"/>
          </ac:grpSpMkLst>
        </pc:grpChg>
        <pc:grpChg chg="del mod">
          <ac:chgData name="Kenan Tabinas" userId="aff20947-de81-4ceb-92a7-6c01f7647d35" providerId="ADAL" clId="{D8D575E3-08AA-4D39-BCCB-1E4F101C9B60}" dt="2025-06-12T12:48:42.537" v="2686"/>
          <ac:grpSpMkLst>
            <pc:docMk/>
            <pc:sldMk cId="1378091382" sldId="368"/>
            <ac:grpSpMk id="25" creationId="{C15E0305-D905-D20A-E132-C56CCB97F882}"/>
          </ac:grpSpMkLst>
        </pc:grpChg>
        <pc:grpChg chg="del mod">
          <ac:chgData name="Kenan Tabinas" userId="aff20947-de81-4ceb-92a7-6c01f7647d35" providerId="ADAL" clId="{D8D575E3-08AA-4D39-BCCB-1E4F101C9B60}" dt="2025-06-12T12:48:44.892" v="2690"/>
          <ac:grpSpMkLst>
            <pc:docMk/>
            <pc:sldMk cId="1378091382" sldId="368"/>
            <ac:grpSpMk id="33" creationId="{C872B393-99CD-D3B7-38FE-892997167AF1}"/>
          </ac:grpSpMkLst>
        </pc:grpChg>
        <pc:grpChg chg="mod">
          <ac:chgData name="Kenan Tabinas" userId="aff20947-de81-4ceb-92a7-6c01f7647d35" providerId="ADAL" clId="{D8D575E3-08AA-4D39-BCCB-1E4F101C9B60}" dt="2025-06-12T12:48:44.892" v="2690"/>
          <ac:grpSpMkLst>
            <pc:docMk/>
            <pc:sldMk cId="1378091382" sldId="368"/>
            <ac:grpSpMk id="39" creationId="{90D8FE09-4025-F4B1-982C-88BE55F3D4EA}"/>
          </ac:grpSpMkLst>
        </pc:grpChg>
        <pc:grpChg chg="del mod">
          <ac:chgData name="Kenan Tabinas" userId="aff20947-de81-4ceb-92a7-6c01f7647d35" providerId="ADAL" clId="{D8D575E3-08AA-4D39-BCCB-1E4F101C9B60}" dt="2025-06-12T12:49:00.922" v="2706"/>
          <ac:grpSpMkLst>
            <pc:docMk/>
            <pc:sldMk cId="1378091382" sldId="368"/>
            <ac:grpSpMk id="46" creationId="{00B34E8D-8D30-86AF-BB58-673F755B296B}"/>
          </ac:grpSpMkLst>
        </pc:grpChg>
        <pc:grpChg chg="mod">
          <ac:chgData name="Kenan Tabinas" userId="aff20947-de81-4ceb-92a7-6c01f7647d35" providerId="ADAL" clId="{D8D575E3-08AA-4D39-BCCB-1E4F101C9B60}" dt="2025-06-12T12:49:12.193" v="2708" actId="1076"/>
          <ac:grpSpMkLst>
            <pc:docMk/>
            <pc:sldMk cId="1378091382" sldId="368"/>
            <ac:grpSpMk id="52" creationId="{7143CDC2-DEE9-A357-C214-6D2C63B4D543}"/>
          </ac:grpSpMkLst>
        </pc:grpChg>
        <pc:grpChg chg="mod">
          <ac:chgData name="Kenan Tabinas" userId="aff20947-de81-4ceb-92a7-6c01f7647d35" providerId="ADAL" clId="{D8D575E3-08AA-4D39-BCCB-1E4F101C9B60}" dt="2025-06-12T12:49:00.922" v="2706"/>
          <ac:grpSpMkLst>
            <pc:docMk/>
            <pc:sldMk cId="1378091382" sldId="368"/>
            <ac:grpSpMk id="55" creationId="{24A17ACF-CA40-8E72-9F46-017B9D48C3AD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025" creationId="{AD49113C-31A7-4ACF-3718-9905FDBDAD55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140" creationId="{B5CD4A36-224B-4F20-260D-8648624008F7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143" creationId="{72182408-093B-C242-DC24-DC39735BC141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150" creationId="{B5F4E26B-91BA-423C-907F-D0E38408209A}"/>
          </ac:grpSpMkLst>
        </pc:grpChg>
        <pc:grpChg chg="add del">
          <ac:chgData name="Kenan Tabinas" userId="aff20947-de81-4ceb-92a7-6c01f7647d35" providerId="ADAL" clId="{D8D575E3-08AA-4D39-BCCB-1E4F101C9B60}" dt="2025-06-12T12:48:15.358" v="2666" actId="478"/>
          <ac:grpSpMkLst>
            <pc:docMk/>
            <pc:sldMk cId="1378091382" sldId="368"/>
            <ac:grpSpMk id="1157" creationId="{9572E3AE-DC3B-25AD-F97E-F22E363D5B30}"/>
          </ac:grpSpMkLst>
        </pc:grpChg>
        <pc:inkChg chg="add del mod">
          <ac:chgData name="Kenan Tabinas" userId="aff20947-de81-4ceb-92a7-6c01f7647d35" providerId="ADAL" clId="{D8D575E3-08AA-4D39-BCCB-1E4F101C9B60}" dt="2025-06-12T12:47:56.615" v="2664" actId="9405"/>
          <ac:inkMkLst>
            <pc:docMk/>
            <pc:sldMk cId="1378091382" sldId="368"/>
            <ac:inkMk id="3" creationId="{D7946C18-90C3-3B05-939B-52DAF210AA13}"/>
          </ac:inkMkLst>
        </pc:inkChg>
        <pc:inkChg chg="add del mod">
          <ac:chgData name="Kenan Tabinas" userId="aff20947-de81-4ceb-92a7-6c01f7647d35" providerId="ADAL" clId="{D8D575E3-08AA-4D39-BCCB-1E4F101C9B60}" dt="2025-06-12T12:47:56.468" v="2663"/>
          <ac:inkMkLst>
            <pc:docMk/>
            <pc:sldMk cId="1378091382" sldId="368"/>
            <ac:inkMk id="5" creationId="{2D6291E8-5D16-0E5A-59A1-D91442370282}"/>
          </ac:inkMkLst>
        </pc:inkChg>
        <pc:inkChg chg="add del">
          <ac:chgData name="Kenan Tabinas" userId="aff20947-de81-4ceb-92a7-6c01f7647d35" providerId="ADAL" clId="{D8D575E3-08AA-4D39-BCCB-1E4F101C9B60}" dt="2025-06-12T12:47:56.773" v="2665" actId="478"/>
          <ac:inkMkLst>
            <pc:docMk/>
            <pc:sldMk cId="1378091382" sldId="368"/>
            <ac:inkMk id="6" creationId="{E4A4E9B5-B10B-C5F7-9F5F-E563E5BA351C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8" creationId="{3903411A-C55B-F66E-5927-744B67803EBB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9" creationId="{19E29021-CA19-E0C3-72B7-9F6B88AC62DD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11" creationId="{21C91E1A-2EB6-0283-E276-10C5D1B45485}"/>
          </ac:inkMkLst>
        </pc:inkChg>
        <pc:inkChg chg="add mod">
          <ac:chgData name="Kenan Tabinas" userId="aff20947-de81-4ceb-92a7-6c01f7647d35" providerId="ADAL" clId="{D8D575E3-08AA-4D39-BCCB-1E4F101C9B60}" dt="2025-06-12T12:49:00.922" v="2706"/>
          <ac:inkMkLst>
            <pc:docMk/>
            <pc:sldMk cId="1378091382" sldId="368"/>
            <ac:inkMk id="13" creationId="{69F8944C-0C57-7667-8E94-432263E146DB}"/>
          </ac:inkMkLst>
        </pc:inkChg>
        <pc:inkChg chg="add mod">
          <ac:chgData name="Kenan Tabinas" userId="aff20947-de81-4ceb-92a7-6c01f7647d35" providerId="ADAL" clId="{D8D575E3-08AA-4D39-BCCB-1E4F101C9B60}" dt="2025-06-12T12:48:52.757" v="2697"/>
          <ac:inkMkLst>
            <pc:docMk/>
            <pc:sldMk cId="1378091382" sldId="368"/>
            <ac:inkMk id="15" creationId="{14643C40-A92D-5056-FF1D-FEE451313934}"/>
          </ac:inkMkLst>
        </pc:inkChg>
        <pc:inkChg chg="add mod">
          <ac:chgData name="Kenan Tabinas" userId="aff20947-de81-4ceb-92a7-6c01f7647d35" providerId="ADAL" clId="{D8D575E3-08AA-4D39-BCCB-1E4F101C9B60}" dt="2025-06-12T12:48:37.111" v="2680"/>
          <ac:inkMkLst>
            <pc:docMk/>
            <pc:sldMk cId="1378091382" sldId="368"/>
            <ac:inkMk id="16" creationId="{58B71E9F-9BD5-76D3-348C-FAA3CF3175C9}"/>
          </ac:inkMkLst>
        </pc:inkChg>
        <pc:inkChg chg="add mod">
          <ac:chgData name="Kenan Tabinas" userId="aff20947-de81-4ceb-92a7-6c01f7647d35" providerId="ADAL" clId="{D8D575E3-08AA-4D39-BCCB-1E4F101C9B60}" dt="2025-06-12T12:49:00.922" v="2706"/>
          <ac:inkMkLst>
            <pc:docMk/>
            <pc:sldMk cId="1378091382" sldId="368"/>
            <ac:inkMk id="18" creationId="{CF012ED5-3161-D8E1-7EF8-D7F4F282C2AB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20" creationId="{08AE9172-8BE7-F75E-50E4-52E097017221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22" creationId="{C6CD52F6-D592-3B1E-1C56-A0B6F3817AD6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23" creationId="{D4E6829E-5FCC-D3D9-5DFF-B01F0CA74B3C}"/>
          </ac:inkMkLst>
        </pc:inkChg>
        <pc:inkChg chg="add mod">
          <ac:chgData name="Kenan Tabinas" userId="aff20947-de81-4ceb-92a7-6c01f7647d35" providerId="ADAL" clId="{D8D575E3-08AA-4D39-BCCB-1E4F101C9B60}" dt="2025-06-12T12:48:44.892" v="2690"/>
          <ac:inkMkLst>
            <pc:docMk/>
            <pc:sldMk cId="1378091382" sldId="368"/>
            <ac:inkMk id="24" creationId="{8E13D238-D91F-8334-21BE-B9312C502EAB}"/>
          </ac:inkMkLst>
        </pc:inkChg>
        <pc:inkChg chg="de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27" creationId="{EFC86834-412C-BCBA-FCA2-880D49E5C41B}"/>
          </ac:inkMkLst>
        </pc:inkChg>
        <pc:inkChg chg="add mod">
          <ac:chgData name="Kenan Tabinas" userId="aff20947-de81-4ceb-92a7-6c01f7647d35" providerId="ADAL" clId="{D8D575E3-08AA-4D39-BCCB-1E4F101C9B60}" dt="2025-06-12T12:48:44.892" v="2690"/>
          <ac:inkMkLst>
            <pc:docMk/>
            <pc:sldMk cId="1378091382" sldId="368"/>
            <ac:inkMk id="28" creationId="{C6DF03AF-CFB4-5691-C9F4-1EA032C6556F}"/>
          </ac:inkMkLst>
        </pc:inkChg>
        <pc:inkChg chg="de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29" creationId="{3C70C750-902E-D1D7-7BA6-94CC9FA6735B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36" creationId="{26A34590-7DEA-660A-9BD7-F5D3B62BE44E}"/>
          </ac:inkMkLst>
        </pc:inkChg>
        <pc:inkChg chg="add mod">
          <ac:chgData name="Kenan Tabinas" userId="aff20947-de81-4ceb-92a7-6c01f7647d35" providerId="ADAL" clId="{D8D575E3-08AA-4D39-BCCB-1E4F101C9B60}" dt="2025-06-12T12:48:44.892" v="2690"/>
          <ac:inkMkLst>
            <pc:docMk/>
            <pc:sldMk cId="1378091382" sldId="368"/>
            <ac:inkMk id="37" creationId="{93768AAA-B111-4A34-A275-F081E317FA01}"/>
          </ac:inkMkLst>
        </pc:inkChg>
        <pc:inkChg chg="add mod">
          <ac:chgData name="Kenan Tabinas" userId="aff20947-de81-4ceb-92a7-6c01f7647d35" providerId="ADAL" clId="{D8D575E3-08AA-4D39-BCCB-1E4F101C9B60}" dt="2025-06-12T12:48:44.892" v="2690"/>
          <ac:inkMkLst>
            <pc:docMk/>
            <pc:sldMk cId="1378091382" sldId="368"/>
            <ac:inkMk id="38" creationId="{26420D61-B8EC-6AD3-6138-11794D4B9CD2}"/>
          </ac:inkMkLst>
        </pc:inkChg>
        <pc:inkChg chg="add">
          <ac:chgData name="Kenan Tabinas" userId="aff20947-de81-4ceb-92a7-6c01f7647d35" providerId="ADAL" clId="{D8D575E3-08AA-4D39-BCCB-1E4F101C9B60}" dt="2025-06-12T12:48:50.293" v="2691" actId="9405"/>
          <ac:inkMkLst>
            <pc:docMk/>
            <pc:sldMk cId="1378091382" sldId="368"/>
            <ac:inkMk id="40" creationId="{3D2EFF82-6FFC-7923-033B-0FCBDD7A99BF}"/>
          </ac:inkMkLst>
        </pc:inkChg>
        <pc:inkChg chg="add">
          <ac:chgData name="Kenan Tabinas" userId="aff20947-de81-4ceb-92a7-6c01f7647d35" providerId="ADAL" clId="{D8D575E3-08AA-4D39-BCCB-1E4F101C9B60}" dt="2025-06-12T12:48:51.147" v="2692" actId="9405"/>
          <ac:inkMkLst>
            <pc:docMk/>
            <pc:sldMk cId="1378091382" sldId="368"/>
            <ac:inkMk id="41" creationId="{1CCC1DFA-E657-2864-C7AD-0C6BE905EA87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42" creationId="{9B1DFD67-CD58-0201-C84B-9DAD9BD1A421}"/>
          </ac:inkMkLst>
        </pc:inkChg>
        <pc:inkChg chg="add mod">
          <ac:chgData name="Kenan Tabinas" userId="aff20947-de81-4ceb-92a7-6c01f7647d35" providerId="ADAL" clId="{D8D575E3-08AA-4D39-BCCB-1E4F101C9B60}" dt="2025-06-12T12:49:00.922" v="2706"/>
          <ac:inkMkLst>
            <pc:docMk/>
            <pc:sldMk cId="1378091382" sldId="368"/>
            <ac:inkMk id="43" creationId="{AEE0B402-9A0E-51E3-1D9A-6CA35E4E75BE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44" creationId="{3F18ACCA-C6D6-7ECE-18B4-7DA40158A81B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45" creationId="{12B809A1-3873-D5C9-17AA-953A529FBE2D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47" creationId="{6A815D36-CB4F-CE84-8143-964D702A7065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48" creationId="{9CBEA20A-1DEF-9215-3BB8-314E3EE06B6B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49" creationId="{EDF0F779-9608-F0FF-8CB7-E172581F7741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50" creationId="{1D136F0B-BF4B-6411-C0D4-518A6D468CAC}"/>
          </ac:inkMkLst>
        </pc:inkChg>
        <pc:inkChg chg="add mod">
          <ac:chgData name="Kenan Tabinas" userId="aff20947-de81-4ceb-92a7-6c01f7647d35" providerId="ADAL" clId="{D8D575E3-08AA-4D39-BCCB-1E4F101C9B60}" dt="2025-06-12T12:48:55.589" v="2703"/>
          <ac:inkMkLst>
            <pc:docMk/>
            <pc:sldMk cId="1378091382" sldId="368"/>
            <ac:inkMk id="51" creationId="{AA10CC42-8926-1C54-0783-11B0FF02BDC7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53" creationId="{EFD6EE14-E2E4-8542-002B-44058BBFFE92}"/>
          </ac:inkMkLst>
        </pc:inkChg>
        <pc:inkChg chg="add mod">
          <ac:chgData name="Kenan Tabinas" userId="aff20947-de81-4ceb-92a7-6c01f7647d35" providerId="ADAL" clId="{D8D575E3-08AA-4D39-BCCB-1E4F101C9B60}" dt="2025-06-12T12:49:10.429" v="2707" actId="1076"/>
          <ac:inkMkLst>
            <pc:docMk/>
            <pc:sldMk cId="1378091382" sldId="368"/>
            <ac:inkMk id="54" creationId="{7C1937BE-2DF2-B1EC-CFF9-B1AA685277C9}"/>
          </ac:inkMkLst>
        </pc:inkChg>
        <pc:inkChg chg="de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1057" creationId="{096277D9-DBED-7FC2-4A0D-518F2D4573EF}"/>
          </ac:inkMkLst>
        </pc:inkChg>
        <pc:inkChg chg="add del">
          <ac:chgData name="Kenan Tabinas" userId="aff20947-de81-4ceb-92a7-6c01f7647d35" providerId="ADAL" clId="{D8D575E3-08AA-4D39-BCCB-1E4F101C9B60}" dt="2025-06-12T12:47:56.773" v="2665" actId="478"/>
          <ac:inkMkLst>
            <pc:docMk/>
            <pc:sldMk cId="1378091382" sldId="368"/>
            <ac:inkMk id="1091" creationId="{97A0F758-0381-0B10-B111-8C13A51F661E}"/>
          </ac:inkMkLst>
        </pc:inkChg>
        <pc:inkChg chg="add del">
          <ac:chgData name="Kenan Tabinas" userId="aff20947-de81-4ceb-92a7-6c01f7647d35" providerId="ADAL" clId="{D8D575E3-08AA-4D39-BCCB-1E4F101C9B60}" dt="2025-06-12T12:47:56.773" v="2665" actId="478"/>
          <ac:inkMkLst>
            <pc:docMk/>
            <pc:sldMk cId="1378091382" sldId="368"/>
            <ac:inkMk id="1107" creationId="{99B01A33-AEA6-5C3C-B249-89B5AC6B0FEB}"/>
          </ac:inkMkLst>
        </pc:inkChg>
        <pc:inkChg chg="add de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1109" creationId="{A1684185-4F85-EA52-8925-6D076435A6C1}"/>
          </ac:inkMkLst>
        </pc:inkChg>
        <pc:inkChg chg="add del">
          <ac:chgData name="Kenan Tabinas" userId="aff20947-de81-4ceb-92a7-6c01f7647d35" providerId="ADAL" clId="{D8D575E3-08AA-4D39-BCCB-1E4F101C9B60}" dt="2025-06-12T12:47:56.773" v="2665" actId="478"/>
          <ac:inkMkLst>
            <pc:docMk/>
            <pc:sldMk cId="1378091382" sldId="368"/>
            <ac:inkMk id="1145" creationId="{BAF0C129-E03E-9DBC-4A6D-FD25718182ED}"/>
          </ac:inkMkLst>
        </pc:inkChg>
        <pc:inkChg chg="del topLvl">
          <ac:chgData name="Kenan Tabinas" userId="aff20947-de81-4ceb-92a7-6c01f7647d35" providerId="ADAL" clId="{D8D575E3-08AA-4D39-BCCB-1E4F101C9B60}" dt="2025-06-12T12:48:15.358" v="2666" actId="478"/>
          <ac:inkMkLst>
            <pc:docMk/>
            <pc:sldMk cId="1378091382" sldId="368"/>
            <ac:inkMk id="1155" creationId="{505D60F7-7AC7-665F-D84C-9B616A39B515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3:18:22.412" v="3170" actId="20577"/>
        <pc:sldMkLst>
          <pc:docMk/>
          <pc:sldMk cId="451254868" sldId="369"/>
        </pc:sldMkLst>
        <pc:spChg chg="del">
          <ac:chgData name="Kenan Tabinas" userId="aff20947-de81-4ceb-92a7-6c01f7647d35" providerId="ADAL" clId="{D8D575E3-08AA-4D39-BCCB-1E4F101C9B60}" dt="2025-06-12T13:18:06.138" v="3157" actId="478"/>
          <ac:spMkLst>
            <pc:docMk/>
            <pc:sldMk cId="451254868" sldId="369"/>
            <ac:spMk id="2" creationId="{ED0146C3-9D31-BF71-15D8-AE5AA395541E}"/>
          </ac:spMkLst>
        </pc:spChg>
        <pc:spChg chg="add mod">
          <ac:chgData name="Kenan Tabinas" userId="aff20947-de81-4ceb-92a7-6c01f7647d35" providerId="ADAL" clId="{D8D575E3-08AA-4D39-BCCB-1E4F101C9B60}" dt="2025-06-12T13:18:06.138" v="3157" actId="478"/>
          <ac:spMkLst>
            <pc:docMk/>
            <pc:sldMk cId="451254868" sldId="369"/>
            <ac:spMk id="19" creationId="{BAA026C5-C41E-2DB0-2A62-8366A7DE605A}"/>
          </ac:spMkLst>
        </pc:spChg>
        <pc:spChg chg="add mod">
          <ac:chgData name="Kenan Tabinas" userId="aff20947-de81-4ceb-92a7-6c01f7647d35" providerId="ADAL" clId="{D8D575E3-08AA-4D39-BCCB-1E4F101C9B60}" dt="2025-06-12T13:18:22.412" v="3170" actId="20577"/>
          <ac:spMkLst>
            <pc:docMk/>
            <pc:sldMk cId="451254868" sldId="369"/>
            <ac:spMk id="21" creationId="{02F01C19-D3A5-79ED-30B5-C0CE6F874AFD}"/>
          </ac:spMkLst>
        </pc:spChg>
        <pc:grpChg chg="mod">
          <ac:chgData name="Kenan Tabinas" userId="aff20947-de81-4ceb-92a7-6c01f7647d35" providerId="ADAL" clId="{D8D575E3-08AA-4D39-BCCB-1E4F101C9B60}" dt="2025-06-12T13:04:53.189" v="3072"/>
          <ac:grpSpMkLst>
            <pc:docMk/>
            <pc:sldMk cId="451254868" sldId="369"/>
            <ac:grpSpMk id="6" creationId="{1F9DFC50-0866-78DD-EC59-4B374C787991}"/>
          </ac:grpSpMkLst>
        </pc:grpChg>
        <pc:grpChg chg="mod">
          <ac:chgData name="Kenan Tabinas" userId="aff20947-de81-4ceb-92a7-6c01f7647d35" providerId="ADAL" clId="{D8D575E3-08AA-4D39-BCCB-1E4F101C9B60}" dt="2025-06-12T13:05:02.404" v="3078"/>
          <ac:grpSpMkLst>
            <pc:docMk/>
            <pc:sldMk cId="451254868" sldId="369"/>
            <ac:grpSpMk id="11" creationId="{AF07B709-EE90-F7BA-89CA-604971ED03A3}"/>
          </ac:grpSpMkLst>
        </pc:grpChg>
        <pc:grpChg chg="del mod">
          <ac:chgData name="Kenan Tabinas" userId="aff20947-de81-4ceb-92a7-6c01f7647d35" providerId="ADAL" clId="{D8D575E3-08AA-4D39-BCCB-1E4F101C9B60}" dt="2025-06-12T13:05:17.932" v="3086"/>
          <ac:grpSpMkLst>
            <pc:docMk/>
            <pc:sldMk cId="451254868" sldId="369"/>
            <ac:grpSpMk id="15" creationId="{BA4D4949-A65B-89F5-8F86-12E116FA5F67}"/>
          </ac:grpSpMkLst>
        </pc:grpChg>
        <pc:picChg chg="mod">
          <ac:chgData name="Kenan Tabinas" userId="aff20947-de81-4ceb-92a7-6c01f7647d35" providerId="ADAL" clId="{D8D575E3-08AA-4D39-BCCB-1E4F101C9B60}" dt="2025-06-12T13:05:36.318" v="3093" actId="1076"/>
          <ac:picMkLst>
            <pc:docMk/>
            <pc:sldMk cId="451254868" sldId="369"/>
            <ac:picMk id="4" creationId="{EB1DE623-A745-1FF2-0549-3A606C052B12}"/>
          </ac:picMkLst>
        </pc:picChg>
        <pc:picChg chg="add del mod">
          <ac:chgData name="Kenan Tabinas" userId="aff20947-de81-4ceb-92a7-6c01f7647d35" providerId="ADAL" clId="{D8D575E3-08AA-4D39-BCCB-1E4F101C9B60}" dt="2025-06-12T13:18:15.505" v="3160" actId="478"/>
          <ac:picMkLst>
            <pc:docMk/>
            <pc:sldMk cId="451254868" sldId="369"/>
            <ac:picMk id="20" creationId="{88E2DEB8-39E3-48D9-F8C4-31D06C59C99E}"/>
          </ac:picMkLst>
        </pc:picChg>
        <pc:inkChg chg="add mod">
          <ac:chgData name="Kenan Tabinas" userId="aff20947-de81-4ceb-92a7-6c01f7647d35" providerId="ADAL" clId="{D8D575E3-08AA-4D39-BCCB-1E4F101C9B60}" dt="2025-06-12T13:04:53.189" v="3072"/>
          <ac:inkMkLst>
            <pc:docMk/>
            <pc:sldMk cId="451254868" sldId="369"/>
            <ac:inkMk id="3" creationId="{7F68608D-2305-9B68-2009-6C548CB9DAF6}"/>
          </ac:inkMkLst>
        </pc:inkChg>
        <pc:inkChg chg="add mod">
          <ac:chgData name="Kenan Tabinas" userId="aff20947-de81-4ceb-92a7-6c01f7647d35" providerId="ADAL" clId="{D8D575E3-08AA-4D39-BCCB-1E4F101C9B60}" dt="2025-06-12T13:04:53.189" v="3072"/>
          <ac:inkMkLst>
            <pc:docMk/>
            <pc:sldMk cId="451254868" sldId="369"/>
            <ac:inkMk id="5" creationId="{19B8F527-5BCF-8FD7-9B03-1E8B9475346A}"/>
          </ac:inkMkLst>
        </pc:inkChg>
        <pc:inkChg chg="add del mod">
          <ac:chgData name="Kenan Tabinas" userId="aff20947-de81-4ceb-92a7-6c01f7647d35" providerId="ADAL" clId="{D8D575E3-08AA-4D39-BCCB-1E4F101C9B60}" dt="2025-06-12T13:05:02.929" v="3080" actId="9405"/>
          <ac:inkMkLst>
            <pc:docMk/>
            <pc:sldMk cId="451254868" sldId="369"/>
            <ac:inkMk id="8" creationId="{C0A16851-6FF7-9665-E13B-A51A8DC6A8FE}"/>
          </ac:inkMkLst>
        </pc:inkChg>
        <pc:inkChg chg="add del mod">
          <ac:chgData name="Kenan Tabinas" userId="aff20947-de81-4ceb-92a7-6c01f7647d35" providerId="ADAL" clId="{D8D575E3-08AA-4D39-BCCB-1E4F101C9B60}" dt="2025-06-12T13:05:02.599" v="3079" actId="9405"/>
          <ac:inkMkLst>
            <pc:docMk/>
            <pc:sldMk cId="451254868" sldId="369"/>
            <ac:inkMk id="9" creationId="{53924E1D-C2BB-C291-A937-92E8C1317D61}"/>
          </ac:inkMkLst>
        </pc:inkChg>
        <pc:inkChg chg="add del mod">
          <ac:chgData name="Kenan Tabinas" userId="aff20947-de81-4ceb-92a7-6c01f7647d35" providerId="ADAL" clId="{D8D575E3-08AA-4D39-BCCB-1E4F101C9B60}" dt="2025-06-12T13:05:02.404" v="3078"/>
          <ac:inkMkLst>
            <pc:docMk/>
            <pc:sldMk cId="451254868" sldId="369"/>
            <ac:inkMk id="10" creationId="{526D3379-61B7-E154-EB11-B14BB1AEE9A7}"/>
          </ac:inkMkLst>
        </pc:inkChg>
        <pc:inkChg chg="add del mod">
          <ac:chgData name="Kenan Tabinas" userId="aff20947-de81-4ceb-92a7-6c01f7647d35" providerId="ADAL" clId="{D8D575E3-08AA-4D39-BCCB-1E4F101C9B60}" dt="2025-06-12T13:05:17.932" v="3086"/>
          <ac:inkMkLst>
            <pc:docMk/>
            <pc:sldMk cId="451254868" sldId="369"/>
            <ac:inkMk id="12" creationId="{A6B0E7F2-C14A-5524-489A-68525A0BD071}"/>
          </ac:inkMkLst>
        </pc:inkChg>
        <pc:inkChg chg="add mod">
          <ac:chgData name="Kenan Tabinas" userId="aff20947-de81-4ceb-92a7-6c01f7647d35" providerId="ADAL" clId="{D8D575E3-08AA-4D39-BCCB-1E4F101C9B60}" dt="2025-06-12T13:05:17.932" v="3086"/>
          <ac:inkMkLst>
            <pc:docMk/>
            <pc:sldMk cId="451254868" sldId="369"/>
            <ac:inkMk id="13" creationId="{A78BC88F-15DD-45B4-AAA3-CF36039A44AB}"/>
          </ac:inkMkLst>
        </pc:inkChg>
        <pc:inkChg chg="add del">
          <ac:chgData name="Kenan Tabinas" userId="aff20947-de81-4ceb-92a7-6c01f7647d35" providerId="ADAL" clId="{D8D575E3-08AA-4D39-BCCB-1E4F101C9B60}" dt="2025-06-12T13:05:13.951" v="3085" actId="478"/>
          <ac:inkMkLst>
            <pc:docMk/>
            <pc:sldMk cId="451254868" sldId="369"/>
            <ac:inkMk id="14" creationId="{F6CED1DE-CE29-5A54-CA91-7D1750ADF2F3}"/>
          </ac:inkMkLst>
        </pc:inkChg>
        <pc:inkChg chg="add mod">
          <ac:chgData name="Kenan Tabinas" userId="aff20947-de81-4ceb-92a7-6c01f7647d35" providerId="ADAL" clId="{D8D575E3-08AA-4D39-BCCB-1E4F101C9B60}" dt="2025-06-12T13:05:31.858" v="3091" actId="1076"/>
          <ac:inkMkLst>
            <pc:docMk/>
            <pc:sldMk cId="451254868" sldId="369"/>
            <ac:inkMk id="16" creationId="{3AED1411-3528-5477-7E15-2476C8B2D694}"/>
          </ac:inkMkLst>
        </pc:inkChg>
        <pc:inkChg chg="add mod">
          <ac:chgData name="Kenan Tabinas" userId="aff20947-de81-4ceb-92a7-6c01f7647d35" providerId="ADAL" clId="{D8D575E3-08AA-4D39-BCCB-1E4F101C9B60}" dt="2025-06-12T13:05:25.723" v="3090" actId="1076"/>
          <ac:inkMkLst>
            <pc:docMk/>
            <pc:sldMk cId="451254868" sldId="369"/>
            <ac:inkMk id="17" creationId="{F39B6470-3B93-5FE9-EDE5-055E14BBC994}"/>
          </ac:inkMkLst>
        </pc:inkChg>
      </pc:sldChg>
      <pc:sldChg chg="addSp delSp modSp add mod">
        <pc:chgData name="Kenan Tabinas" userId="aff20947-de81-4ceb-92a7-6c01f7647d35" providerId="ADAL" clId="{D8D575E3-08AA-4D39-BCCB-1E4F101C9B60}" dt="2025-06-12T13:18:30.658" v="3174" actId="20577"/>
        <pc:sldMkLst>
          <pc:docMk/>
          <pc:sldMk cId="2674654954" sldId="370"/>
        </pc:sldMkLst>
        <pc:spChg chg="del">
          <ac:chgData name="Kenan Tabinas" userId="aff20947-de81-4ceb-92a7-6c01f7647d35" providerId="ADAL" clId="{D8D575E3-08AA-4D39-BCCB-1E4F101C9B60}" dt="2025-06-12T13:18:28.061" v="3171" actId="478"/>
          <ac:spMkLst>
            <pc:docMk/>
            <pc:sldMk cId="2674654954" sldId="370"/>
            <ac:spMk id="2" creationId="{9C8174C7-05F0-A740-4AA0-68B8A4F5A40C}"/>
          </ac:spMkLst>
        </pc:spChg>
        <pc:spChg chg="add mod">
          <ac:chgData name="Kenan Tabinas" userId="aff20947-de81-4ceb-92a7-6c01f7647d35" providerId="ADAL" clId="{D8D575E3-08AA-4D39-BCCB-1E4F101C9B60}" dt="2025-06-12T13:18:28.061" v="3171" actId="478"/>
          <ac:spMkLst>
            <pc:docMk/>
            <pc:sldMk cId="2674654954" sldId="370"/>
            <ac:spMk id="13" creationId="{3804425E-FB28-D1F5-C8FC-3C2A16576178}"/>
          </ac:spMkLst>
        </pc:spChg>
        <pc:spChg chg="add mod">
          <ac:chgData name="Kenan Tabinas" userId="aff20947-de81-4ceb-92a7-6c01f7647d35" providerId="ADAL" clId="{D8D575E3-08AA-4D39-BCCB-1E4F101C9B60}" dt="2025-06-12T13:18:30.658" v="3174" actId="20577"/>
          <ac:spMkLst>
            <pc:docMk/>
            <pc:sldMk cId="2674654954" sldId="370"/>
            <ac:spMk id="14" creationId="{49E08773-28AB-362D-FB5B-E199357D6FFB}"/>
          </ac:spMkLst>
        </pc:spChg>
        <pc:grpChg chg="add del mod">
          <ac:chgData name="Kenan Tabinas" userId="aff20947-de81-4ceb-92a7-6c01f7647d35" providerId="ADAL" clId="{D8D575E3-08AA-4D39-BCCB-1E4F101C9B60}" dt="2025-06-12T13:05:50.542" v="3096" actId="478"/>
          <ac:grpSpMkLst>
            <pc:docMk/>
            <pc:sldMk cId="2674654954" sldId="370"/>
            <ac:grpSpMk id="3" creationId="{11B3F706-B9B6-D482-6046-DD0B5663FD0F}"/>
          </ac:grpSpMkLst>
        </pc:grpChg>
        <pc:inkChg chg="mod">
          <ac:chgData name="Kenan Tabinas" userId="aff20947-de81-4ceb-92a7-6c01f7647d35" providerId="ADAL" clId="{D8D575E3-08AA-4D39-BCCB-1E4F101C9B60}" dt="2025-06-12T13:05:40.609" v="3094"/>
          <ac:inkMkLst>
            <pc:docMk/>
            <pc:sldMk cId="2674654954" sldId="370"/>
            <ac:inkMk id="6" creationId="{48A58621-9A7F-3C01-64BD-C7031292C00D}"/>
          </ac:inkMkLst>
        </pc:inkChg>
        <pc:inkChg chg="mod">
          <ac:chgData name="Kenan Tabinas" userId="aff20947-de81-4ceb-92a7-6c01f7647d35" providerId="ADAL" clId="{D8D575E3-08AA-4D39-BCCB-1E4F101C9B60}" dt="2025-06-12T13:05:40.609" v="3094"/>
          <ac:inkMkLst>
            <pc:docMk/>
            <pc:sldMk cId="2674654954" sldId="370"/>
            <ac:inkMk id="7" creationId="{49AAC017-7F90-3FAD-0F60-E9D201AC43C6}"/>
          </ac:inkMkLst>
        </pc:inkChg>
        <pc:inkChg chg="add mod">
          <ac:chgData name="Kenan Tabinas" userId="aff20947-de81-4ceb-92a7-6c01f7647d35" providerId="ADAL" clId="{D8D575E3-08AA-4D39-BCCB-1E4F101C9B60}" dt="2025-06-12T13:05:40.609" v="3094"/>
          <ac:inkMkLst>
            <pc:docMk/>
            <pc:sldMk cId="2674654954" sldId="370"/>
            <ac:inkMk id="8" creationId="{2E068B64-6C4B-0634-12F6-92E892BAA51B}"/>
          </ac:inkMkLst>
        </pc:inkChg>
        <pc:inkChg chg="add del mod">
          <ac:chgData name="Kenan Tabinas" userId="aff20947-de81-4ceb-92a7-6c01f7647d35" providerId="ADAL" clId="{D8D575E3-08AA-4D39-BCCB-1E4F101C9B60}" dt="2025-06-12T13:05:44.561" v="3095" actId="478"/>
          <ac:inkMkLst>
            <pc:docMk/>
            <pc:sldMk cId="2674654954" sldId="370"/>
            <ac:inkMk id="9" creationId="{C3736D81-7844-0446-74E0-0B6D63F1244C}"/>
          </ac:inkMkLst>
        </pc:inkChg>
        <pc:inkChg chg="add mod">
          <ac:chgData name="Kenan Tabinas" userId="aff20947-de81-4ceb-92a7-6c01f7647d35" providerId="ADAL" clId="{D8D575E3-08AA-4D39-BCCB-1E4F101C9B60}" dt="2025-06-12T13:05:40.609" v="3094"/>
          <ac:inkMkLst>
            <pc:docMk/>
            <pc:sldMk cId="2674654954" sldId="370"/>
            <ac:inkMk id="10" creationId="{88AB0540-DC6C-2851-9D94-814CBBB22C3A}"/>
          </ac:inkMkLst>
        </pc:inkChg>
        <pc:inkChg chg="add mod">
          <ac:chgData name="Kenan Tabinas" userId="aff20947-de81-4ceb-92a7-6c01f7647d35" providerId="ADAL" clId="{D8D575E3-08AA-4D39-BCCB-1E4F101C9B60}" dt="2025-06-12T13:05:53.897" v="3098" actId="1076"/>
          <ac:inkMkLst>
            <pc:docMk/>
            <pc:sldMk cId="2674654954" sldId="370"/>
            <ac:inkMk id="11" creationId="{17F04990-7141-3DAA-7C77-69E17C36A5A8}"/>
          </ac:inkMkLst>
        </pc:inkChg>
      </pc:sldChg>
      <pc:sldChg chg="addSp delSp modSp add del mod">
        <pc:chgData name="Kenan Tabinas" userId="aff20947-de81-4ceb-92a7-6c01f7647d35" providerId="ADAL" clId="{D8D575E3-08AA-4D39-BCCB-1E4F101C9B60}" dt="2025-06-13T07:00:02.565" v="3366" actId="47"/>
        <pc:sldMkLst>
          <pc:docMk/>
          <pc:sldMk cId="2592947110" sldId="371"/>
        </pc:sldMkLst>
        <pc:spChg chg="del mod">
          <ac:chgData name="Kenan Tabinas" userId="aff20947-de81-4ceb-92a7-6c01f7647d35" providerId="ADAL" clId="{D8D575E3-08AA-4D39-BCCB-1E4F101C9B60}" dt="2025-06-12T13:07:56.508" v="3128" actId="478"/>
          <ac:spMkLst>
            <pc:docMk/>
            <pc:sldMk cId="2592947110" sldId="371"/>
            <ac:spMk id="2" creationId="{2719606F-9B14-E859-EB51-D889C77A036F}"/>
          </ac:spMkLst>
        </pc:spChg>
        <pc:spChg chg="add del mod">
          <ac:chgData name="Kenan Tabinas" userId="aff20947-de81-4ceb-92a7-6c01f7647d35" providerId="ADAL" clId="{D8D575E3-08AA-4D39-BCCB-1E4F101C9B60}" dt="2025-06-12T13:08:00.708" v="3129" actId="478"/>
          <ac:spMkLst>
            <pc:docMk/>
            <pc:sldMk cId="2592947110" sldId="371"/>
            <ac:spMk id="23" creationId="{B5681A48-7A82-1B28-A4E4-5544524AFB9F}"/>
          </ac:spMkLst>
        </pc:spChg>
        <pc:spChg chg="add mod">
          <ac:chgData name="Kenan Tabinas" userId="aff20947-de81-4ceb-92a7-6c01f7647d35" providerId="ADAL" clId="{D8D575E3-08AA-4D39-BCCB-1E4F101C9B60}" dt="2025-06-12T13:18:37.411" v="3177" actId="20577"/>
          <ac:spMkLst>
            <pc:docMk/>
            <pc:sldMk cId="2592947110" sldId="371"/>
            <ac:spMk id="31" creationId="{BD4646E9-F8EC-7B8F-8E9D-86B6136AB8EC}"/>
          </ac:spMkLst>
        </pc:spChg>
        <pc:grpChg chg="mod">
          <ac:chgData name="Kenan Tabinas" userId="aff20947-de81-4ceb-92a7-6c01f7647d35" providerId="ADAL" clId="{D8D575E3-08AA-4D39-BCCB-1E4F101C9B60}" dt="2025-06-12T13:06:49.451" v="3113"/>
          <ac:grpSpMkLst>
            <pc:docMk/>
            <pc:sldMk cId="2592947110" sldId="371"/>
            <ac:grpSpMk id="13" creationId="{59F304FE-6275-ABA7-C115-2EFCE15DCC3D}"/>
          </ac:grpSpMkLst>
        </pc:grpChg>
        <pc:grpChg chg="del mod">
          <ac:chgData name="Kenan Tabinas" userId="aff20947-de81-4ceb-92a7-6c01f7647d35" providerId="ADAL" clId="{D8D575E3-08AA-4D39-BCCB-1E4F101C9B60}" dt="2025-06-12T13:09:29.869" v="3140" actId="21"/>
          <ac:grpSpMkLst>
            <pc:docMk/>
            <pc:sldMk cId="2592947110" sldId="371"/>
            <ac:grpSpMk id="20" creationId="{24E1B095-6C8A-3D94-746F-5F810BC39779}"/>
          </ac:grpSpMkLst>
        </pc:grpChg>
        <pc:grpChg chg="add mod">
          <ac:chgData name="Kenan Tabinas" userId="aff20947-de81-4ceb-92a7-6c01f7647d35" providerId="ADAL" clId="{D8D575E3-08AA-4D39-BCCB-1E4F101C9B60}" dt="2025-06-12T13:09:45.988" v="3145" actId="1076"/>
          <ac:grpSpMkLst>
            <pc:docMk/>
            <pc:sldMk cId="2592947110" sldId="371"/>
            <ac:grpSpMk id="26" creationId="{24E1B095-6C8A-3D94-746F-5F810BC39779}"/>
          </ac:grpSpMkLst>
        </pc:grpChg>
        <pc:graphicFrameChg chg="mod">
          <ac:chgData name="Kenan Tabinas" userId="aff20947-de81-4ceb-92a7-6c01f7647d35" providerId="ADAL" clId="{D8D575E3-08AA-4D39-BCCB-1E4F101C9B60}" dt="2025-06-12T13:09:34.952" v="3142" actId="1076"/>
          <ac:graphicFrameMkLst>
            <pc:docMk/>
            <pc:sldMk cId="2592947110" sldId="371"/>
            <ac:graphicFrameMk id="5" creationId="{EE1BDA35-68DB-7437-B43A-C70B7FE11506}"/>
          </ac:graphicFrameMkLst>
        </pc:graphicFrameChg>
        <pc:inkChg chg="add del mod">
          <ac:chgData name="Kenan Tabinas" userId="aff20947-de81-4ceb-92a7-6c01f7647d35" providerId="ADAL" clId="{D8D575E3-08AA-4D39-BCCB-1E4F101C9B60}" dt="2025-06-12T13:06:32.428" v="3102" actId="478"/>
          <ac:inkMkLst>
            <pc:docMk/>
            <pc:sldMk cId="2592947110" sldId="371"/>
            <ac:inkMk id="3" creationId="{F05BE842-FA75-53FE-94F4-08EB011B947E}"/>
          </ac:inkMkLst>
        </pc:inkChg>
        <pc:inkChg chg="add del mod">
          <ac:chgData name="Kenan Tabinas" userId="aff20947-de81-4ceb-92a7-6c01f7647d35" providerId="ADAL" clId="{D8D575E3-08AA-4D39-BCCB-1E4F101C9B60}" dt="2025-06-12T13:06:30.274" v="3101" actId="478"/>
          <ac:inkMkLst>
            <pc:docMk/>
            <pc:sldMk cId="2592947110" sldId="371"/>
            <ac:inkMk id="6" creationId="{94318742-420A-2A91-0F90-3C347422FF16}"/>
          </ac:inkMkLst>
        </pc:inkChg>
        <pc:inkChg chg="add del mod">
          <ac:chgData name="Kenan Tabinas" userId="aff20947-de81-4ceb-92a7-6c01f7647d35" providerId="ADAL" clId="{D8D575E3-08AA-4D39-BCCB-1E4F101C9B60}" dt="2025-06-12T13:06:30.274" v="3101" actId="478"/>
          <ac:inkMkLst>
            <pc:docMk/>
            <pc:sldMk cId="2592947110" sldId="371"/>
            <ac:inkMk id="7" creationId="{70666F6C-5B1A-7E62-8E18-8CA4391AF0E1}"/>
          </ac:inkMkLst>
        </pc:inkChg>
        <pc:inkChg chg="add del">
          <ac:chgData name="Kenan Tabinas" userId="aff20947-de81-4ceb-92a7-6c01f7647d35" providerId="ADAL" clId="{D8D575E3-08AA-4D39-BCCB-1E4F101C9B60}" dt="2025-06-12T13:06:38.650" v="3104" actId="9405"/>
          <ac:inkMkLst>
            <pc:docMk/>
            <pc:sldMk cId="2592947110" sldId="371"/>
            <ac:inkMk id="8" creationId="{BB01544D-38C6-3BC2-B61B-D5D381C1AAC1}"/>
          </ac:inkMkLst>
        </pc:inkChg>
        <pc:inkChg chg="add del">
          <ac:chgData name="Kenan Tabinas" userId="aff20947-de81-4ceb-92a7-6c01f7647d35" providerId="ADAL" clId="{D8D575E3-08AA-4D39-BCCB-1E4F101C9B60}" dt="2025-06-12T13:06:42.427" v="3106" actId="9405"/>
          <ac:inkMkLst>
            <pc:docMk/>
            <pc:sldMk cId="2592947110" sldId="371"/>
            <ac:inkMk id="9" creationId="{B5F62B7A-0B3B-F414-929B-CD7DAFBA7DDB}"/>
          </ac:inkMkLst>
        </pc:inkChg>
        <pc:inkChg chg="add del">
          <ac:chgData name="Kenan Tabinas" userId="aff20947-de81-4ceb-92a7-6c01f7647d35" providerId="ADAL" clId="{D8D575E3-08AA-4D39-BCCB-1E4F101C9B60}" dt="2025-06-12T13:06:44.994" v="3108" actId="9405"/>
          <ac:inkMkLst>
            <pc:docMk/>
            <pc:sldMk cId="2592947110" sldId="371"/>
            <ac:inkMk id="10" creationId="{14CFE251-6444-AA19-BB74-54021662F717}"/>
          </ac:inkMkLst>
        </pc:inkChg>
        <pc:inkChg chg="add del mod">
          <ac:chgData name="Kenan Tabinas" userId="aff20947-de81-4ceb-92a7-6c01f7647d35" providerId="ADAL" clId="{D8D575E3-08AA-4D39-BCCB-1E4F101C9B60}" dt="2025-06-12T13:06:49.586" v="3114" actId="9405"/>
          <ac:inkMkLst>
            <pc:docMk/>
            <pc:sldMk cId="2592947110" sldId="371"/>
            <ac:inkMk id="11" creationId="{ED4B5BA0-56A9-5692-48F9-8060DABAC5D8}"/>
          </ac:inkMkLst>
        </pc:inkChg>
        <pc:inkChg chg="add del mod">
          <ac:chgData name="Kenan Tabinas" userId="aff20947-de81-4ceb-92a7-6c01f7647d35" providerId="ADAL" clId="{D8D575E3-08AA-4D39-BCCB-1E4F101C9B60}" dt="2025-06-12T13:06:49.451" v="3113"/>
          <ac:inkMkLst>
            <pc:docMk/>
            <pc:sldMk cId="2592947110" sldId="371"/>
            <ac:inkMk id="12" creationId="{E050E4F8-300F-9012-1CB5-85987A8315A9}"/>
          </ac:inkMkLst>
        </pc:inkChg>
        <pc:inkChg chg="add del">
          <ac:chgData name="Kenan Tabinas" userId="aff20947-de81-4ceb-92a7-6c01f7647d35" providerId="ADAL" clId="{D8D575E3-08AA-4D39-BCCB-1E4F101C9B60}" dt="2025-06-12T13:07:00.879" v="3119" actId="9405"/>
          <ac:inkMkLst>
            <pc:docMk/>
            <pc:sldMk cId="2592947110" sldId="371"/>
            <ac:inkMk id="14" creationId="{3F39B5E6-A81D-D38E-5B3C-5E2E28509E64}"/>
          </ac:inkMkLst>
        </pc:inkChg>
        <pc:inkChg chg="add mod">
          <ac:chgData name="Kenan Tabinas" userId="aff20947-de81-4ceb-92a7-6c01f7647d35" providerId="ADAL" clId="{D8D575E3-08AA-4D39-BCCB-1E4F101C9B60}" dt="2025-06-12T13:07:00.328" v="3118" actId="1076"/>
          <ac:inkMkLst>
            <pc:docMk/>
            <pc:sldMk cId="2592947110" sldId="371"/>
            <ac:inkMk id="15" creationId="{507610B8-B1C0-2CD3-7DF4-6C5BDDC391A0}"/>
          </ac:inkMkLst>
        </pc:inkChg>
        <pc:inkChg chg="add del">
          <ac:chgData name="Kenan Tabinas" userId="aff20947-de81-4ceb-92a7-6c01f7647d35" providerId="ADAL" clId="{D8D575E3-08AA-4D39-BCCB-1E4F101C9B60}" dt="2025-06-12T13:07:51.947" v="3126" actId="478"/>
          <ac:inkMkLst>
            <pc:docMk/>
            <pc:sldMk cId="2592947110" sldId="371"/>
            <ac:inkMk id="16" creationId="{1B865D1E-97B5-C3A5-C3C3-5DD7216C5AD0}"/>
          </ac:inkMkLst>
        </pc:inkChg>
        <pc:inkChg chg="add del mod">
          <ac:chgData name="Kenan Tabinas" userId="aff20947-de81-4ceb-92a7-6c01f7647d35" providerId="ADAL" clId="{D8D575E3-08AA-4D39-BCCB-1E4F101C9B60}" dt="2025-06-12T13:09:29.869" v="3140" actId="21"/>
          <ac:inkMkLst>
            <pc:docMk/>
            <pc:sldMk cId="2592947110" sldId="371"/>
            <ac:inkMk id="17" creationId="{D1E04D70-1D65-2954-CC45-CFABA4F65660}"/>
          </ac:inkMkLst>
        </pc:inkChg>
        <pc:inkChg chg="add mod">
          <ac:chgData name="Kenan Tabinas" userId="aff20947-de81-4ceb-92a7-6c01f7647d35" providerId="ADAL" clId="{D8D575E3-08AA-4D39-BCCB-1E4F101C9B60}" dt="2025-06-12T13:07:33.836" v="3124"/>
          <ac:inkMkLst>
            <pc:docMk/>
            <pc:sldMk cId="2592947110" sldId="371"/>
            <ac:inkMk id="18" creationId="{AC8FDE72-F932-7F37-A1A9-B483A17B341D}"/>
          </ac:inkMkLst>
        </pc:inkChg>
        <pc:inkChg chg="add mod">
          <ac:chgData name="Kenan Tabinas" userId="aff20947-de81-4ceb-92a7-6c01f7647d35" providerId="ADAL" clId="{D8D575E3-08AA-4D39-BCCB-1E4F101C9B60}" dt="2025-06-12T13:07:33.836" v="3124"/>
          <ac:inkMkLst>
            <pc:docMk/>
            <pc:sldMk cId="2592947110" sldId="371"/>
            <ac:inkMk id="19" creationId="{8A92B36F-4E66-27C0-9C95-6CAE6DA06BAF}"/>
          </ac:inkMkLst>
        </pc:inkChg>
        <pc:inkChg chg="add del mod">
          <ac:chgData name="Kenan Tabinas" userId="aff20947-de81-4ceb-92a7-6c01f7647d35" providerId="ADAL" clId="{D8D575E3-08AA-4D39-BCCB-1E4F101C9B60}" dt="2025-06-12T13:09:29.869" v="3140" actId="21"/>
          <ac:inkMkLst>
            <pc:docMk/>
            <pc:sldMk cId="2592947110" sldId="371"/>
            <ac:inkMk id="21" creationId="{19A47350-80C0-091F-73D1-8E679D135591}"/>
          </ac:inkMkLst>
        </pc:inkChg>
        <pc:inkChg chg="add del mod">
          <ac:chgData name="Kenan Tabinas" userId="aff20947-de81-4ceb-92a7-6c01f7647d35" providerId="ADAL" clId="{D8D575E3-08AA-4D39-BCCB-1E4F101C9B60}" dt="2025-06-12T13:09:29.869" v="3140" actId="21"/>
          <ac:inkMkLst>
            <pc:docMk/>
            <pc:sldMk cId="2592947110" sldId="371"/>
            <ac:inkMk id="24" creationId="{03C53634-73D9-821B-9CA3-6D2344228FB0}"/>
          </ac:inkMkLst>
        </pc:inkChg>
        <pc:inkChg chg="add mod">
          <ac:chgData name="Kenan Tabinas" userId="aff20947-de81-4ceb-92a7-6c01f7647d35" providerId="ADAL" clId="{D8D575E3-08AA-4D39-BCCB-1E4F101C9B60}" dt="2025-06-12T13:09:45.988" v="3145" actId="1076"/>
          <ac:inkMkLst>
            <pc:docMk/>
            <pc:sldMk cId="2592947110" sldId="371"/>
            <ac:inkMk id="25" creationId="{D1E04D70-1D65-2954-CC45-CFABA4F65660}"/>
          </ac:inkMkLst>
        </pc:inkChg>
        <pc:inkChg chg="mod">
          <ac:chgData name="Kenan Tabinas" userId="aff20947-de81-4ceb-92a7-6c01f7647d35" providerId="ADAL" clId="{D8D575E3-08AA-4D39-BCCB-1E4F101C9B60}" dt="2025-06-12T13:09:36.166" v="3143"/>
          <ac:inkMkLst>
            <pc:docMk/>
            <pc:sldMk cId="2592947110" sldId="371"/>
            <ac:inkMk id="27" creationId="{AC8FDE72-F932-7F37-A1A9-B483A17B341D}"/>
          </ac:inkMkLst>
        </pc:inkChg>
        <pc:inkChg chg="mod">
          <ac:chgData name="Kenan Tabinas" userId="aff20947-de81-4ceb-92a7-6c01f7647d35" providerId="ADAL" clId="{D8D575E3-08AA-4D39-BCCB-1E4F101C9B60}" dt="2025-06-12T13:09:36.166" v="3143"/>
          <ac:inkMkLst>
            <pc:docMk/>
            <pc:sldMk cId="2592947110" sldId="371"/>
            <ac:inkMk id="28" creationId="{8A92B36F-4E66-27C0-9C95-6CAE6DA06BAF}"/>
          </ac:inkMkLst>
        </pc:inkChg>
        <pc:inkChg chg="add mod">
          <ac:chgData name="Kenan Tabinas" userId="aff20947-de81-4ceb-92a7-6c01f7647d35" providerId="ADAL" clId="{D8D575E3-08AA-4D39-BCCB-1E4F101C9B60}" dt="2025-06-12T13:09:45.988" v="3145" actId="1076"/>
          <ac:inkMkLst>
            <pc:docMk/>
            <pc:sldMk cId="2592947110" sldId="371"/>
            <ac:inkMk id="29" creationId="{19A47350-80C0-091F-73D1-8E679D135591}"/>
          </ac:inkMkLst>
        </pc:inkChg>
        <pc:inkChg chg="add mod">
          <ac:chgData name="Kenan Tabinas" userId="aff20947-de81-4ceb-92a7-6c01f7647d35" providerId="ADAL" clId="{D8D575E3-08AA-4D39-BCCB-1E4F101C9B60}" dt="2025-06-12T13:09:45.988" v="3145" actId="1076"/>
          <ac:inkMkLst>
            <pc:docMk/>
            <pc:sldMk cId="2592947110" sldId="371"/>
            <ac:inkMk id="30" creationId="{03C53634-73D9-821B-9CA3-6D2344228FB0}"/>
          </ac:inkMkLst>
        </pc:inkChg>
      </pc:sldChg>
      <pc:sldChg chg="addSp modSp new mod">
        <pc:chgData name="Kenan Tabinas" userId="aff20947-de81-4ceb-92a7-6c01f7647d35" providerId="ADAL" clId="{D8D575E3-08AA-4D39-BCCB-1E4F101C9B60}" dt="2025-06-12T13:21:11.047" v="3267" actId="20577"/>
        <pc:sldMkLst>
          <pc:docMk/>
          <pc:sldMk cId="3596823885" sldId="372"/>
        </pc:sldMkLst>
        <pc:spChg chg="add mod">
          <ac:chgData name="Kenan Tabinas" userId="aff20947-de81-4ceb-92a7-6c01f7647d35" providerId="ADAL" clId="{D8D575E3-08AA-4D39-BCCB-1E4F101C9B60}" dt="2025-06-12T13:21:11.047" v="3267" actId="20577"/>
          <ac:spMkLst>
            <pc:docMk/>
            <pc:sldMk cId="3596823885" sldId="372"/>
            <ac:spMk id="7" creationId="{B7622BFA-83E8-344B-8672-9ACEA86A198C}"/>
          </ac:spMkLst>
        </pc:spChg>
        <pc:picChg chg="add mod">
          <ac:chgData name="Kenan Tabinas" userId="aff20947-de81-4ceb-92a7-6c01f7647d35" providerId="ADAL" clId="{D8D575E3-08AA-4D39-BCCB-1E4F101C9B60}" dt="2025-06-12T13:11:28.101" v="3150" actId="1076"/>
          <ac:picMkLst>
            <pc:docMk/>
            <pc:sldMk cId="3596823885" sldId="372"/>
            <ac:picMk id="5" creationId="{ADF788E5-B9B1-FD8E-6B3E-E958E079051F}"/>
          </ac:picMkLst>
        </pc:picChg>
        <pc:picChg chg="add mod">
          <ac:chgData name="Kenan Tabinas" userId="aff20947-de81-4ceb-92a7-6c01f7647d35" providerId="ADAL" clId="{D8D575E3-08AA-4D39-BCCB-1E4F101C9B60}" dt="2025-06-12T13:11:20.735" v="3148"/>
          <ac:picMkLst>
            <pc:docMk/>
            <pc:sldMk cId="3596823885" sldId="372"/>
            <ac:picMk id="6" creationId="{0418F179-487C-EB12-2657-E4B544B8927A}"/>
          </ac:picMkLst>
        </pc:picChg>
      </pc:sldChg>
      <pc:sldChg chg="addSp modSp new mod">
        <pc:chgData name="Kenan Tabinas" userId="aff20947-de81-4ceb-92a7-6c01f7647d35" providerId="ADAL" clId="{D8D575E3-08AA-4D39-BCCB-1E4F101C9B60}" dt="2025-06-12T13:21:02.277" v="3259" actId="20577"/>
        <pc:sldMkLst>
          <pc:docMk/>
          <pc:sldMk cId="3571604462" sldId="373"/>
        </pc:sldMkLst>
        <pc:spChg chg="add mod">
          <ac:chgData name="Kenan Tabinas" userId="aff20947-de81-4ceb-92a7-6c01f7647d35" providerId="ADAL" clId="{D8D575E3-08AA-4D39-BCCB-1E4F101C9B60}" dt="2025-06-12T13:21:02.277" v="3259" actId="20577"/>
          <ac:spMkLst>
            <pc:docMk/>
            <pc:sldMk cId="3571604462" sldId="373"/>
            <ac:spMk id="7" creationId="{EAFF63B5-B67D-213E-312D-EA32E5B68C43}"/>
          </ac:spMkLst>
        </pc:spChg>
        <pc:picChg chg="add mod">
          <ac:chgData name="Kenan Tabinas" userId="aff20947-de81-4ceb-92a7-6c01f7647d35" providerId="ADAL" clId="{D8D575E3-08AA-4D39-BCCB-1E4F101C9B60}" dt="2025-06-12T13:12:05.752" v="3155" actId="1076"/>
          <ac:picMkLst>
            <pc:docMk/>
            <pc:sldMk cId="3571604462" sldId="373"/>
            <ac:picMk id="5" creationId="{27C794F7-98DB-1101-CB4B-4C857C9656BB}"/>
          </ac:picMkLst>
        </pc:picChg>
        <pc:picChg chg="add mod">
          <ac:chgData name="Kenan Tabinas" userId="aff20947-de81-4ceb-92a7-6c01f7647d35" providerId="ADAL" clId="{D8D575E3-08AA-4D39-BCCB-1E4F101C9B60}" dt="2025-06-12T13:12:02.005" v="3153"/>
          <ac:picMkLst>
            <pc:docMk/>
            <pc:sldMk cId="3571604462" sldId="373"/>
            <ac:picMk id="6" creationId="{81EC3DC1-F428-D47B-DA7B-C6D301479E29}"/>
          </ac:picMkLst>
        </pc:picChg>
      </pc:sldChg>
      <pc:sldChg chg="addSp modSp add del mod">
        <pc:chgData name="Kenan Tabinas" userId="aff20947-de81-4ceb-92a7-6c01f7647d35" providerId="ADAL" clId="{D8D575E3-08AA-4D39-BCCB-1E4F101C9B60}" dt="2025-06-12T13:19:54.787" v="3214" actId="47"/>
        <pc:sldMkLst>
          <pc:docMk/>
          <pc:sldMk cId="1479833747" sldId="374"/>
        </pc:sldMkLst>
        <pc:spChg chg="add mod">
          <ac:chgData name="Kenan Tabinas" userId="aff20947-de81-4ceb-92a7-6c01f7647d35" providerId="ADAL" clId="{D8D575E3-08AA-4D39-BCCB-1E4F101C9B60}" dt="2025-06-12T13:18:49.711" v="3205" actId="20577"/>
          <ac:spMkLst>
            <pc:docMk/>
            <pc:sldMk cId="1479833747" sldId="374"/>
            <ac:spMk id="5" creationId="{D9161BDA-2164-7B7A-9D11-6363747B3DAF}"/>
          </ac:spMkLst>
        </pc:spChg>
        <pc:picChg chg="mod">
          <ac:chgData name="Kenan Tabinas" userId="aff20947-de81-4ceb-92a7-6c01f7647d35" providerId="ADAL" clId="{D8D575E3-08AA-4D39-BCCB-1E4F101C9B60}" dt="2025-06-12T13:18:41.850" v="3180" actId="1076"/>
          <ac:picMkLst>
            <pc:docMk/>
            <pc:sldMk cId="1479833747" sldId="374"/>
            <ac:picMk id="4" creationId="{219E4796-230E-3797-440D-5C2BF88DDA41}"/>
          </ac:picMkLst>
        </pc:picChg>
      </pc:sldChg>
      <pc:sldChg chg="addSp delSp modSp add mod setBg">
        <pc:chgData name="Kenan Tabinas" userId="aff20947-de81-4ceb-92a7-6c01f7647d35" providerId="ADAL" clId="{D8D575E3-08AA-4D39-BCCB-1E4F101C9B60}" dt="2025-06-12T13:19:45.878" v="3213" actId="1076"/>
        <pc:sldMkLst>
          <pc:docMk/>
          <pc:sldMk cId="2428297454" sldId="375"/>
        </pc:sldMkLst>
        <pc:spChg chg="del mod">
          <ac:chgData name="Kenan Tabinas" userId="aff20947-de81-4ceb-92a7-6c01f7647d35" providerId="ADAL" clId="{D8D575E3-08AA-4D39-BCCB-1E4F101C9B60}" dt="2025-06-12T13:19:43.046" v="3212" actId="478"/>
          <ac:spMkLst>
            <pc:docMk/>
            <pc:sldMk cId="2428297454" sldId="375"/>
            <ac:spMk id="2" creationId="{8BE3CF15-406A-8D21-6A61-3C18648AF728}"/>
          </ac:spMkLst>
        </pc:spChg>
        <pc:spChg chg="mod">
          <ac:chgData name="Kenan Tabinas" userId="aff20947-de81-4ceb-92a7-6c01f7647d35" providerId="ADAL" clId="{D8D575E3-08AA-4D39-BCCB-1E4F101C9B60}" dt="2025-06-12T13:19:39.395" v="3211" actId="26606"/>
          <ac:spMkLst>
            <pc:docMk/>
            <pc:sldMk cId="2428297454" sldId="375"/>
            <ac:spMk id="5" creationId="{2497374B-AA95-55CB-C153-A01507D21988}"/>
          </ac:spMkLst>
        </pc:spChg>
        <pc:spChg chg="add mod">
          <ac:chgData name="Kenan Tabinas" userId="aff20947-de81-4ceb-92a7-6c01f7647d35" providerId="ADAL" clId="{D8D575E3-08AA-4D39-BCCB-1E4F101C9B60}" dt="2025-06-12T13:19:43.046" v="3212" actId="478"/>
          <ac:spMkLst>
            <pc:docMk/>
            <pc:sldMk cId="2428297454" sldId="375"/>
            <ac:spMk id="9" creationId="{18BE7C47-E73A-A4DA-7A39-51BEAF476099}"/>
          </ac:spMkLst>
        </pc:spChg>
        <pc:spChg chg="add del">
          <ac:chgData name="Kenan Tabinas" userId="aff20947-de81-4ceb-92a7-6c01f7647d35" providerId="ADAL" clId="{D8D575E3-08AA-4D39-BCCB-1E4F101C9B60}" dt="2025-06-12T13:19:39.395" v="3211" actId="26606"/>
          <ac:spMkLst>
            <pc:docMk/>
            <pc:sldMk cId="2428297454" sldId="375"/>
            <ac:spMk id="12" creationId="{BCED4D40-4B67-4331-AC48-79B82B4A47D8}"/>
          </ac:spMkLst>
        </pc:spChg>
        <pc:spChg chg="add del">
          <ac:chgData name="Kenan Tabinas" userId="aff20947-de81-4ceb-92a7-6c01f7647d35" providerId="ADAL" clId="{D8D575E3-08AA-4D39-BCCB-1E4F101C9B60}" dt="2025-06-12T13:19:39.395" v="3211" actId="26606"/>
          <ac:spMkLst>
            <pc:docMk/>
            <pc:sldMk cId="2428297454" sldId="375"/>
            <ac:spMk id="14" creationId="{670CEDEF-4F34-412E-84EE-329C1E936AF5}"/>
          </ac:spMkLst>
        </pc:spChg>
        <pc:graphicFrameChg chg="del">
          <ac:chgData name="Kenan Tabinas" userId="aff20947-de81-4ceb-92a7-6c01f7647d35" providerId="ADAL" clId="{D8D575E3-08AA-4D39-BCCB-1E4F101C9B60}" dt="2025-06-12T13:19:33.267" v="3207" actId="478"/>
          <ac:graphicFrameMkLst>
            <pc:docMk/>
            <pc:sldMk cId="2428297454" sldId="375"/>
            <ac:graphicFrameMk id="3" creationId="{7FFEE871-4E05-A06B-DF71-7C2C3EA33586}"/>
          </ac:graphicFrameMkLst>
        </pc:graphicFrameChg>
        <pc:picChg chg="ord">
          <ac:chgData name="Kenan Tabinas" userId="aff20947-de81-4ceb-92a7-6c01f7647d35" providerId="ADAL" clId="{D8D575E3-08AA-4D39-BCCB-1E4F101C9B60}" dt="2025-06-12T13:19:39.395" v="3211" actId="26606"/>
          <ac:picMkLst>
            <pc:docMk/>
            <pc:sldMk cId="2428297454" sldId="375"/>
            <ac:picMk id="4" creationId="{FC613E9F-8149-BB3E-33BE-041016A70F78}"/>
          </ac:picMkLst>
        </pc:picChg>
        <pc:picChg chg="add mod">
          <ac:chgData name="Kenan Tabinas" userId="aff20947-de81-4ceb-92a7-6c01f7647d35" providerId="ADAL" clId="{D8D575E3-08AA-4D39-BCCB-1E4F101C9B60}" dt="2025-06-12T13:19:45.878" v="3213" actId="1076"/>
          <ac:picMkLst>
            <pc:docMk/>
            <pc:sldMk cId="2428297454" sldId="375"/>
            <ac:picMk id="7" creationId="{4A509D2E-D953-2965-44B4-D98EF9D6CBBC}"/>
          </ac:picMkLst>
        </pc:picChg>
      </pc:sldChg>
      <pc:sldChg chg="addSp delSp modSp add mod setBg">
        <pc:chgData name="Kenan Tabinas" userId="aff20947-de81-4ceb-92a7-6c01f7647d35" providerId="ADAL" clId="{D8D575E3-08AA-4D39-BCCB-1E4F101C9B60}" dt="2025-06-12T13:20:51.747" v="3231" actId="20577"/>
        <pc:sldMkLst>
          <pc:docMk/>
          <pc:sldMk cId="3738963120" sldId="376"/>
        </pc:sldMkLst>
        <pc:spChg chg="add del mod">
          <ac:chgData name="Kenan Tabinas" userId="aff20947-de81-4ceb-92a7-6c01f7647d35" providerId="ADAL" clId="{D8D575E3-08AA-4D39-BCCB-1E4F101C9B60}" dt="2025-06-12T13:20:51.747" v="3231" actId="20577"/>
          <ac:spMkLst>
            <pc:docMk/>
            <pc:sldMk cId="3738963120" sldId="376"/>
            <ac:spMk id="5" creationId="{2E0AC3B8-4534-5FFF-C4E9-EAA75C1CEDC6}"/>
          </ac:spMkLst>
        </pc:spChg>
        <pc:spChg chg="mod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9" creationId="{9D7E6E88-7AD4-1E6C-3F3B-F09BDD74B8EC}"/>
          </ac:spMkLst>
        </pc:spChg>
        <pc:spChg chg="add del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14" creationId="{A8384FB5-9ADC-4DDC-881B-597D56F5B15D}"/>
          </ac:spMkLst>
        </pc:spChg>
        <pc:spChg chg="add del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16" creationId="{1199E1B1-A8C0-4FE8-A5A8-1CB41D69F857}"/>
          </ac:spMkLst>
        </pc:spChg>
        <pc:spChg chg="add del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18" creationId="{84A8DE83-DE75-4B41-9DB4-A7EC0B0DEC0B}"/>
          </ac:spMkLst>
        </pc:spChg>
        <pc:spChg chg="add del">
          <ac:chgData name="Kenan Tabinas" userId="aff20947-de81-4ceb-92a7-6c01f7647d35" providerId="ADAL" clId="{D8D575E3-08AA-4D39-BCCB-1E4F101C9B60}" dt="2025-06-12T13:20:28.283" v="3219" actId="26606"/>
          <ac:spMkLst>
            <pc:docMk/>
            <pc:sldMk cId="3738963120" sldId="376"/>
            <ac:spMk id="20" creationId="{A7009A0A-BEF5-4EAC-AF15-E4F9F002E239}"/>
          </ac:spMkLst>
        </pc:spChg>
        <pc:picChg chg="add mod">
          <ac:chgData name="Kenan Tabinas" userId="aff20947-de81-4ceb-92a7-6c01f7647d35" providerId="ADAL" clId="{D8D575E3-08AA-4D39-BCCB-1E4F101C9B60}" dt="2025-06-12T13:20:29.924" v="3220" actId="1076"/>
          <ac:picMkLst>
            <pc:docMk/>
            <pc:sldMk cId="3738963120" sldId="376"/>
            <ac:picMk id="3" creationId="{112EF206-E6FF-5544-C3E1-4B0099C315AA}"/>
          </ac:picMkLst>
        </pc:picChg>
        <pc:picChg chg="ord">
          <ac:chgData name="Kenan Tabinas" userId="aff20947-de81-4ceb-92a7-6c01f7647d35" providerId="ADAL" clId="{D8D575E3-08AA-4D39-BCCB-1E4F101C9B60}" dt="2025-06-12T13:20:28.283" v="3219" actId="26606"/>
          <ac:picMkLst>
            <pc:docMk/>
            <pc:sldMk cId="3738963120" sldId="376"/>
            <ac:picMk id="4" creationId="{9B36AEEA-91D5-9D0D-EE36-D495038A5621}"/>
          </ac:picMkLst>
        </pc:picChg>
        <pc:picChg chg="del">
          <ac:chgData name="Kenan Tabinas" userId="aff20947-de81-4ceb-92a7-6c01f7647d35" providerId="ADAL" clId="{D8D575E3-08AA-4D39-BCCB-1E4F101C9B60}" dt="2025-06-12T13:20:23.775" v="3216" actId="478"/>
          <ac:picMkLst>
            <pc:docMk/>
            <pc:sldMk cId="3738963120" sldId="376"/>
            <ac:picMk id="7" creationId="{97E2CE0D-F914-9663-1198-446F6411E662}"/>
          </ac:picMkLst>
        </pc:picChg>
      </pc:sldChg>
      <pc:sldChg chg="add">
        <pc:chgData name="Kenan Tabinas" userId="aff20947-de81-4ceb-92a7-6c01f7647d35" providerId="ADAL" clId="{D8D575E3-08AA-4D39-BCCB-1E4F101C9B60}" dt="2025-06-12T13:21:16.687" v="3268"/>
        <pc:sldMkLst>
          <pc:docMk/>
          <pc:sldMk cId="4260196391" sldId="377"/>
        </pc:sldMkLst>
      </pc:sldChg>
      <pc:sldChg chg="addSp delSp new mod ord">
        <pc:chgData name="Kenan Tabinas" userId="aff20947-de81-4ceb-92a7-6c01f7647d35" providerId="ADAL" clId="{D8D575E3-08AA-4D39-BCCB-1E4F101C9B60}" dt="2025-06-12T13:26:07.616" v="3329" actId="22"/>
        <pc:sldMkLst>
          <pc:docMk/>
          <pc:sldMk cId="3731289354" sldId="378"/>
        </pc:sldMkLst>
        <pc:picChg chg="add del">
          <ac:chgData name="Kenan Tabinas" userId="aff20947-de81-4ceb-92a7-6c01f7647d35" providerId="ADAL" clId="{D8D575E3-08AA-4D39-BCCB-1E4F101C9B60}" dt="2025-06-12T13:26:07.248" v="3328" actId="478"/>
          <ac:picMkLst>
            <pc:docMk/>
            <pc:sldMk cId="3731289354" sldId="378"/>
            <ac:picMk id="5" creationId="{34E09687-F217-947A-0A88-3230B2F1134A}"/>
          </ac:picMkLst>
        </pc:picChg>
        <pc:picChg chg="add">
          <ac:chgData name="Kenan Tabinas" userId="aff20947-de81-4ceb-92a7-6c01f7647d35" providerId="ADAL" clId="{D8D575E3-08AA-4D39-BCCB-1E4F101C9B60}" dt="2025-06-12T13:26:07.616" v="3329" actId="22"/>
          <ac:picMkLst>
            <pc:docMk/>
            <pc:sldMk cId="3731289354" sldId="378"/>
            <ac:picMk id="7" creationId="{609CCE92-C157-FB6B-B449-924F7FAD2488}"/>
          </ac:picMkLst>
        </pc:picChg>
      </pc:sldChg>
    </pc:docChg>
  </pc:docChgLst>
  <pc:docChgLst>
    <pc:chgData name="Kenan Tabinas" userId="aff20947-de81-4ceb-92a7-6c01f7647d35" providerId="ADAL" clId="{5162E406-573C-49BF-A472-3488528D16DF}"/>
    <pc:docChg chg="undo custSel addSld delSld modSld sldOrd">
      <pc:chgData name="Kenan Tabinas" userId="aff20947-de81-4ceb-92a7-6c01f7647d35" providerId="ADAL" clId="{5162E406-573C-49BF-A472-3488528D16DF}" dt="2025-03-30T16:18:49.980" v="2233" actId="14734"/>
      <pc:docMkLst>
        <pc:docMk/>
      </pc:docMkLst>
      <pc:sldChg chg="del">
        <pc:chgData name="Kenan Tabinas" userId="aff20947-de81-4ceb-92a7-6c01f7647d35" providerId="ADAL" clId="{5162E406-573C-49BF-A472-3488528D16DF}" dt="2025-03-30T15:31:59.348" v="1365" actId="2696"/>
        <pc:sldMkLst>
          <pc:docMk/>
          <pc:sldMk cId="1678634996" sldId="259"/>
        </pc:sldMkLst>
      </pc:sldChg>
      <pc:sldChg chg="add">
        <pc:chgData name="Kenan Tabinas" userId="aff20947-de81-4ceb-92a7-6c01f7647d35" providerId="ADAL" clId="{5162E406-573C-49BF-A472-3488528D16DF}" dt="2025-03-30T15:32:00.545" v="1366"/>
        <pc:sldMkLst>
          <pc:docMk/>
          <pc:sldMk cId="2924824531" sldId="259"/>
        </pc:sldMkLst>
      </pc:sldChg>
      <pc:sldChg chg="add">
        <pc:chgData name="Kenan Tabinas" userId="aff20947-de81-4ceb-92a7-6c01f7647d35" providerId="ADAL" clId="{5162E406-573C-49BF-A472-3488528D16DF}" dt="2025-03-30T15:32:00.545" v="1366"/>
        <pc:sldMkLst>
          <pc:docMk/>
          <pc:sldMk cId="868604568" sldId="261"/>
        </pc:sldMkLst>
      </pc:sldChg>
      <pc:sldChg chg="del">
        <pc:chgData name="Kenan Tabinas" userId="aff20947-de81-4ceb-92a7-6c01f7647d35" providerId="ADAL" clId="{5162E406-573C-49BF-A472-3488528D16DF}" dt="2025-03-30T15:31:59.348" v="1365" actId="2696"/>
        <pc:sldMkLst>
          <pc:docMk/>
          <pc:sldMk cId="2226385216" sldId="261"/>
        </pc:sldMkLst>
      </pc:sldChg>
      <pc:sldChg chg="add">
        <pc:chgData name="Kenan Tabinas" userId="aff20947-de81-4ceb-92a7-6c01f7647d35" providerId="ADAL" clId="{5162E406-573C-49BF-A472-3488528D16DF}" dt="2025-03-30T15:32:00.545" v="1366"/>
        <pc:sldMkLst>
          <pc:docMk/>
          <pc:sldMk cId="792310539" sldId="262"/>
        </pc:sldMkLst>
      </pc:sldChg>
      <pc:sldChg chg="del">
        <pc:chgData name="Kenan Tabinas" userId="aff20947-de81-4ceb-92a7-6c01f7647d35" providerId="ADAL" clId="{5162E406-573C-49BF-A472-3488528D16DF}" dt="2025-03-30T15:31:59.348" v="1365" actId="2696"/>
        <pc:sldMkLst>
          <pc:docMk/>
          <pc:sldMk cId="4103082938" sldId="262"/>
        </pc:sldMkLst>
      </pc:sldChg>
      <pc:sldChg chg="modSp modAnim">
        <pc:chgData name="Kenan Tabinas" userId="aff20947-de81-4ceb-92a7-6c01f7647d35" providerId="ADAL" clId="{5162E406-573C-49BF-A472-3488528D16DF}" dt="2025-03-30T15:15:21.389" v="979" actId="20577"/>
        <pc:sldMkLst>
          <pc:docMk/>
          <pc:sldMk cId="3512273707" sldId="263"/>
        </pc:sldMkLst>
      </pc:sldChg>
      <pc:sldChg chg="addSp delSp modSp mod">
        <pc:chgData name="Kenan Tabinas" userId="aff20947-de81-4ceb-92a7-6c01f7647d35" providerId="ADAL" clId="{5162E406-573C-49BF-A472-3488528D16DF}" dt="2025-03-30T14:43:42.387" v="68" actId="478"/>
        <pc:sldMkLst>
          <pc:docMk/>
          <pc:sldMk cId="766302597" sldId="265"/>
        </pc:sldMkLst>
      </pc:sldChg>
      <pc:sldChg chg="del">
        <pc:chgData name="Kenan Tabinas" userId="aff20947-de81-4ceb-92a7-6c01f7647d35" providerId="ADAL" clId="{5162E406-573C-49BF-A472-3488528D16DF}" dt="2025-03-30T14:50:53.941" v="535" actId="2696"/>
        <pc:sldMkLst>
          <pc:docMk/>
          <pc:sldMk cId="209305422" sldId="266"/>
        </pc:sldMkLst>
      </pc:sldChg>
      <pc:sldChg chg="delSp add mod">
        <pc:chgData name="Kenan Tabinas" userId="aff20947-de81-4ceb-92a7-6c01f7647d35" providerId="ADAL" clId="{5162E406-573C-49BF-A472-3488528D16DF}" dt="2025-03-30T15:02:25.197" v="797" actId="478"/>
        <pc:sldMkLst>
          <pc:docMk/>
          <pc:sldMk cId="4060387023" sldId="266"/>
        </pc:sldMkLst>
      </pc:sldChg>
      <pc:sldChg chg="modSp mod">
        <pc:chgData name="Kenan Tabinas" userId="aff20947-de81-4ceb-92a7-6c01f7647d35" providerId="ADAL" clId="{5162E406-573C-49BF-A472-3488528D16DF}" dt="2025-03-30T15:17:18.069" v="1035" actId="20577"/>
        <pc:sldMkLst>
          <pc:docMk/>
          <pc:sldMk cId="3475901244" sldId="267"/>
        </pc:sldMkLst>
      </pc:sldChg>
      <pc:sldChg chg="modSp mod">
        <pc:chgData name="Kenan Tabinas" userId="aff20947-de81-4ceb-92a7-6c01f7647d35" providerId="ADAL" clId="{5162E406-573C-49BF-A472-3488528D16DF}" dt="2025-03-30T16:13:08.816" v="2157" actId="20577"/>
        <pc:sldMkLst>
          <pc:docMk/>
          <pc:sldMk cId="2597608826" sldId="268"/>
        </pc:sldMkLst>
      </pc:sldChg>
      <pc:sldChg chg="modSp mod">
        <pc:chgData name="Kenan Tabinas" userId="aff20947-de81-4ceb-92a7-6c01f7647d35" providerId="ADAL" clId="{5162E406-573C-49BF-A472-3488528D16DF}" dt="2025-03-30T15:17:29.471" v="1052" actId="20577"/>
        <pc:sldMkLst>
          <pc:docMk/>
          <pc:sldMk cId="1979829487" sldId="270"/>
        </pc:sldMkLst>
      </pc:sldChg>
      <pc:sldChg chg="modSp mod">
        <pc:chgData name="Kenan Tabinas" userId="aff20947-de81-4ceb-92a7-6c01f7647d35" providerId="ADAL" clId="{5162E406-573C-49BF-A472-3488528D16DF}" dt="2025-03-30T15:17:45.865" v="1097" actId="20577"/>
        <pc:sldMkLst>
          <pc:docMk/>
          <pc:sldMk cId="696007059" sldId="272"/>
        </pc:sldMkLst>
      </pc:sldChg>
      <pc:sldChg chg="modSp mod">
        <pc:chgData name="Kenan Tabinas" userId="aff20947-de81-4ceb-92a7-6c01f7647d35" providerId="ADAL" clId="{5162E406-573C-49BF-A472-3488528D16DF}" dt="2025-03-30T15:23:02.841" v="1310" actId="20577"/>
        <pc:sldMkLst>
          <pc:docMk/>
          <pc:sldMk cId="202376579" sldId="274"/>
        </pc:sldMkLst>
      </pc:sldChg>
      <pc:sldChg chg="modSp mod ord">
        <pc:chgData name="Kenan Tabinas" userId="aff20947-de81-4ceb-92a7-6c01f7647d35" providerId="ADAL" clId="{5162E406-573C-49BF-A472-3488528D16DF}" dt="2025-03-30T15:24:22.001" v="1326" actId="20577"/>
        <pc:sldMkLst>
          <pc:docMk/>
          <pc:sldMk cId="2994244556" sldId="275"/>
        </pc:sldMkLst>
      </pc:sldChg>
      <pc:sldChg chg="modSp mod">
        <pc:chgData name="Kenan Tabinas" userId="aff20947-de81-4ceb-92a7-6c01f7647d35" providerId="ADAL" clId="{5162E406-573C-49BF-A472-3488528D16DF}" dt="2025-03-30T15:26:22.452" v="1349" actId="20577"/>
        <pc:sldMkLst>
          <pc:docMk/>
          <pc:sldMk cId="1181799253" sldId="278"/>
        </pc:sldMkLst>
      </pc:sldChg>
      <pc:sldChg chg="modSp mod ord">
        <pc:chgData name="Kenan Tabinas" userId="aff20947-de81-4ceb-92a7-6c01f7647d35" providerId="ADAL" clId="{5162E406-573C-49BF-A472-3488528D16DF}" dt="2025-03-30T15:27:28.654" v="1364"/>
        <pc:sldMkLst>
          <pc:docMk/>
          <pc:sldMk cId="2206852691" sldId="283"/>
        </pc:sldMkLst>
      </pc:sldChg>
      <pc:sldChg chg="ord">
        <pc:chgData name="Kenan Tabinas" userId="aff20947-de81-4ceb-92a7-6c01f7647d35" providerId="ADAL" clId="{5162E406-573C-49BF-A472-3488528D16DF}" dt="2025-03-30T16:13:27.135" v="2162"/>
        <pc:sldMkLst>
          <pc:docMk/>
          <pc:sldMk cId="513030826" sldId="284"/>
        </pc:sldMkLst>
      </pc:sldChg>
      <pc:sldChg chg="modSp mod">
        <pc:chgData name="Kenan Tabinas" userId="aff20947-de81-4ceb-92a7-6c01f7647d35" providerId="ADAL" clId="{5162E406-573C-49BF-A472-3488528D16DF}" dt="2025-03-30T16:16:05.710" v="2191" actId="20577"/>
        <pc:sldMkLst>
          <pc:docMk/>
          <pc:sldMk cId="2182904674" sldId="286"/>
        </pc:sldMkLst>
      </pc:sldChg>
      <pc:sldChg chg="modSp mod">
        <pc:chgData name="Kenan Tabinas" userId="aff20947-de81-4ceb-92a7-6c01f7647d35" providerId="ADAL" clId="{5162E406-573C-49BF-A472-3488528D16DF}" dt="2025-03-30T16:18:49.980" v="2233" actId="14734"/>
        <pc:sldMkLst>
          <pc:docMk/>
          <pc:sldMk cId="349319885" sldId="287"/>
        </pc:sldMkLst>
      </pc:sldChg>
      <pc:sldChg chg="del">
        <pc:chgData name="Kenan Tabinas" userId="aff20947-de81-4ceb-92a7-6c01f7647d35" providerId="ADAL" clId="{5162E406-573C-49BF-A472-3488528D16DF}" dt="2025-03-30T15:59:39.679" v="1906" actId="47"/>
        <pc:sldMkLst>
          <pc:docMk/>
          <pc:sldMk cId="2431428419" sldId="289"/>
        </pc:sldMkLst>
      </pc:sldChg>
      <pc:sldChg chg="addSp delSp modSp add mod">
        <pc:chgData name="Kenan Tabinas" userId="aff20947-de81-4ceb-92a7-6c01f7647d35" providerId="ADAL" clId="{5162E406-573C-49BF-A472-3488528D16DF}" dt="2025-03-30T14:36:37.057" v="37" actId="1076"/>
        <pc:sldMkLst>
          <pc:docMk/>
          <pc:sldMk cId="1247317847" sldId="290"/>
        </pc:sldMkLst>
      </pc:sldChg>
      <pc:sldChg chg="addSp delSp modSp add mod">
        <pc:chgData name="Kenan Tabinas" userId="aff20947-de81-4ceb-92a7-6c01f7647d35" providerId="ADAL" clId="{5162E406-573C-49BF-A472-3488528D16DF}" dt="2025-03-30T14:42:19.829" v="61" actId="1076"/>
        <pc:sldMkLst>
          <pc:docMk/>
          <pc:sldMk cId="4147639448" sldId="291"/>
        </pc:sldMkLst>
      </pc:sldChg>
      <pc:sldChg chg="addSp delSp new del">
        <pc:chgData name="Kenan Tabinas" userId="aff20947-de81-4ceb-92a7-6c01f7647d35" providerId="ADAL" clId="{5162E406-573C-49BF-A472-3488528D16DF}" dt="2025-03-30T14:39:57.582" v="43" actId="47"/>
        <pc:sldMkLst>
          <pc:docMk/>
          <pc:sldMk cId="1522682105" sldId="292"/>
        </pc:sldMkLst>
      </pc:sldChg>
      <pc:sldChg chg="addSp delSp modSp add mod">
        <pc:chgData name="Kenan Tabinas" userId="aff20947-de81-4ceb-92a7-6c01f7647d35" providerId="ADAL" clId="{5162E406-573C-49BF-A472-3488528D16DF}" dt="2025-03-30T14:40:25.939" v="56" actId="167"/>
        <pc:sldMkLst>
          <pc:docMk/>
          <pc:sldMk cId="1069839448" sldId="293"/>
        </pc:sldMkLst>
      </pc:sldChg>
      <pc:sldChg chg="new del">
        <pc:chgData name="Kenan Tabinas" userId="aff20947-de81-4ceb-92a7-6c01f7647d35" providerId="ADAL" clId="{5162E406-573C-49BF-A472-3488528D16DF}" dt="2025-03-30T14:43:54.456" v="75" actId="47"/>
        <pc:sldMkLst>
          <pc:docMk/>
          <pc:sldMk cId="235858340" sldId="294"/>
        </pc:sldMkLst>
      </pc:sldChg>
      <pc:sldChg chg="add del">
        <pc:chgData name="Kenan Tabinas" userId="aff20947-de81-4ceb-92a7-6c01f7647d35" providerId="ADAL" clId="{5162E406-573C-49BF-A472-3488528D16DF}" dt="2025-03-30T14:40:01.107" v="46"/>
        <pc:sldMkLst>
          <pc:docMk/>
          <pc:sldMk cId="4180696734" sldId="294"/>
        </pc:sldMkLst>
      </pc:sldChg>
      <pc:sldChg chg="addSp delSp modSp add del mod">
        <pc:chgData name="Kenan Tabinas" userId="aff20947-de81-4ceb-92a7-6c01f7647d35" providerId="ADAL" clId="{5162E406-573C-49BF-A472-3488528D16DF}" dt="2025-03-30T15:12:54.605" v="956" actId="2696"/>
        <pc:sldMkLst>
          <pc:docMk/>
          <pc:sldMk cId="2031565172" sldId="295"/>
        </pc:sldMkLst>
      </pc:sldChg>
      <pc:sldChg chg="add del">
        <pc:chgData name="Kenan Tabinas" userId="aff20947-de81-4ceb-92a7-6c01f7647d35" providerId="ADAL" clId="{5162E406-573C-49BF-A472-3488528D16DF}" dt="2025-03-30T15:13:04.626" v="958" actId="47"/>
        <pc:sldMkLst>
          <pc:docMk/>
          <pc:sldMk cId="2791376070" sldId="295"/>
        </pc:sldMkLst>
      </pc:sldChg>
      <pc:sldChg chg="new del">
        <pc:chgData name="Kenan Tabinas" userId="aff20947-de81-4ceb-92a7-6c01f7647d35" providerId="ADAL" clId="{5162E406-573C-49BF-A472-3488528D16DF}" dt="2025-03-30T14:51:02.950" v="539" actId="47"/>
        <pc:sldMkLst>
          <pc:docMk/>
          <pc:sldMk cId="1263537345" sldId="296"/>
        </pc:sldMkLst>
      </pc:sldChg>
      <pc:sldChg chg="modSp add mod modAnim">
        <pc:chgData name="Kenan Tabinas" userId="aff20947-de81-4ceb-92a7-6c01f7647d35" providerId="ADAL" clId="{5162E406-573C-49BF-A472-3488528D16DF}" dt="2025-03-30T15:20:18.096" v="1289" actId="20577"/>
        <pc:sldMkLst>
          <pc:docMk/>
          <pc:sldMk cId="949241107" sldId="297"/>
        </pc:sldMkLst>
      </pc:sldChg>
      <pc:sldChg chg="add del">
        <pc:chgData name="Kenan Tabinas" userId="aff20947-de81-4ceb-92a7-6c01f7647d35" providerId="ADAL" clId="{5162E406-573C-49BF-A472-3488528D16DF}" dt="2025-03-30T14:50:59.271" v="537" actId="47"/>
        <pc:sldMkLst>
          <pc:docMk/>
          <pc:sldMk cId="3530775749" sldId="297"/>
        </pc:sldMkLst>
      </pc:sldChg>
      <pc:sldChg chg="modSp add mod modAnim">
        <pc:chgData name="Kenan Tabinas" userId="aff20947-de81-4ceb-92a7-6c01f7647d35" providerId="ADAL" clId="{5162E406-573C-49BF-A472-3488528D16DF}" dt="2025-03-30T15:16:37.844" v="989" actId="404"/>
        <pc:sldMkLst>
          <pc:docMk/>
          <pc:sldMk cId="1914243164" sldId="298"/>
        </pc:sldMkLst>
      </pc:sldChg>
      <pc:sldChg chg="add del">
        <pc:chgData name="Kenan Tabinas" userId="aff20947-de81-4ceb-92a7-6c01f7647d35" providerId="ADAL" clId="{5162E406-573C-49BF-A472-3488528D16DF}" dt="2025-03-30T15:00:16.659" v="795"/>
        <pc:sldMkLst>
          <pc:docMk/>
          <pc:sldMk cId="692997718" sldId="299"/>
        </pc:sldMkLst>
      </pc:sldChg>
      <pc:sldChg chg="modSp add del mod modAnim">
        <pc:chgData name="Kenan Tabinas" userId="aff20947-de81-4ceb-92a7-6c01f7647d35" providerId="ADAL" clId="{5162E406-573C-49BF-A472-3488528D16DF}" dt="2025-03-30T15:12:51.642" v="955" actId="47"/>
        <pc:sldMkLst>
          <pc:docMk/>
          <pc:sldMk cId="4138413391" sldId="299"/>
        </pc:sldMkLst>
      </pc:sldChg>
      <pc:sldChg chg="new del">
        <pc:chgData name="Kenan Tabinas" userId="aff20947-de81-4ceb-92a7-6c01f7647d35" providerId="ADAL" clId="{5162E406-573C-49BF-A472-3488528D16DF}" dt="2025-03-30T15:03:35.095" v="828" actId="47"/>
        <pc:sldMkLst>
          <pc:docMk/>
          <pc:sldMk cId="1131599893" sldId="300"/>
        </pc:sldMkLst>
      </pc:sldChg>
      <pc:sldChg chg="addSp new del mod">
        <pc:chgData name="Kenan Tabinas" userId="aff20947-de81-4ceb-92a7-6c01f7647d35" providerId="ADAL" clId="{5162E406-573C-49BF-A472-3488528D16DF}" dt="2025-03-30T15:04:55.939" v="832" actId="47"/>
        <pc:sldMkLst>
          <pc:docMk/>
          <pc:sldMk cId="4226875663" sldId="300"/>
        </pc:sldMkLst>
      </pc:sldChg>
      <pc:sldChg chg="modSp add ord">
        <pc:chgData name="Kenan Tabinas" userId="aff20947-de81-4ceb-92a7-6c01f7647d35" providerId="ADAL" clId="{5162E406-573C-49BF-A472-3488528D16DF}" dt="2025-03-30T15:18:14.814" v="1099" actId="404"/>
        <pc:sldMkLst>
          <pc:docMk/>
          <pc:sldMk cId="1779264880" sldId="301"/>
        </pc:sldMkLst>
      </pc:sldChg>
      <pc:sldChg chg="addSp delSp modSp add mod">
        <pc:chgData name="Kenan Tabinas" userId="aff20947-de81-4ceb-92a7-6c01f7647d35" providerId="ADAL" clId="{5162E406-573C-49BF-A472-3488528D16DF}" dt="2025-03-30T15:05:23.685" v="865" actId="1076"/>
        <pc:sldMkLst>
          <pc:docMk/>
          <pc:sldMk cId="979351303" sldId="302"/>
        </pc:sldMkLst>
      </pc:sldChg>
      <pc:sldChg chg="add del">
        <pc:chgData name="Kenan Tabinas" userId="aff20947-de81-4ceb-92a7-6c01f7647d35" providerId="ADAL" clId="{5162E406-573C-49BF-A472-3488528D16DF}" dt="2025-03-30T15:05:08.444" v="861"/>
        <pc:sldMkLst>
          <pc:docMk/>
          <pc:sldMk cId="642232997" sldId="303"/>
        </pc:sldMkLst>
      </pc:sldChg>
      <pc:sldChg chg="addSp delSp modSp add mod">
        <pc:chgData name="Kenan Tabinas" userId="aff20947-de81-4ceb-92a7-6c01f7647d35" providerId="ADAL" clId="{5162E406-573C-49BF-A472-3488528D16DF}" dt="2025-03-30T15:07:50.851" v="930" actId="1076"/>
        <pc:sldMkLst>
          <pc:docMk/>
          <pc:sldMk cId="2910927467" sldId="303"/>
        </pc:sldMkLst>
      </pc:sldChg>
      <pc:sldChg chg="addSp delSp modSp add mod">
        <pc:chgData name="Kenan Tabinas" userId="aff20947-de81-4ceb-92a7-6c01f7647d35" providerId="ADAL" clId="{5162E406-573C-49BF-A472-3488528D16DF}" dt="2025-03-30T15:10:10.819" v="952" actId="1076"/>
        <pc:sldMkLst>
          <pc:docMk/>
          <pc:sldMk cId="2898006506" sldId="304"/>
        </pc:sldMkLst>
      </pc:sldChg>
      <pc:sldChg chg="modSp add del">
        <pc:chgData name="Kenan Tabinas" userId="aff20947-de81-4ceb-92a7-6c01f7647d35" providerId="ADAL" clId="{5162E406-573C-49BF-A472-3488528D16DF}" dt="2025-03-30T15:16:50.153" v="994" actId="47"/>
        <pc:sldMkLst>
          <pc:docMk/>
          <pc:sldMk cId="3693613069" sldId="305"/>
        </pc:sldMkLst>
      </pc:sldChg>
      <pc:sldChg chg="modSp add">
        <pc:chgData name="Kenan Tabinas" userId="aff20947-de81-4ceb-92a7-6c01f7647d35" providerId="ADAL" clId="{5162E406-573C-49BF-A472-3488528D16DF}" dt="2025-03-30T15:15:32.252" v="981" actId="400"/>
        <pc:sldMkLst>
          <pc:docMk/>
          <pc:sldMk cId="631544785" sldId="306"/>
        </pc:sldMkLst>
      </pc:sldChg>
      <pc:sldChg chg="modSp new del mod">
        <pc:chgData name="Kenan Tabinas" userId="aff20947-de81-4ceb-92a7-6c01f7647d35" providerId="ADAL" clId="{5162E406-573C-49BF-A472-3488528D16DF}" dt="2025-03-30T15:13:57.214" v="966" actId="47"/>
        <pc:sldMkLst>
          <pc:docMk/>
          <pc:sldMk cId="3392540314" sldId="306"/>
        </pc:sldMkLst>
      </pc:sldChg>
      <pc:sldChg chg="new del">
        <pc:chgData name="Kenan Tabinas" userId="aff20947-de81-4ceb-92a7-6c01f7647d35" providerId="ADAL" clId="{5162E406-573C-49BF-A472-3488528D16DF}" dt="2025-03-30T15:13:23.153" v="962" actId="47"/>
        <pc:sldMkLst>
          <pc:docMk/>
          <pc:sldMk cId="3838178770" sldId="306"/>
        </pc:sldMkLst>
      </pc:sldChg>
      <pc:sldChg chg="modSp add modAnim">
        <pc:chgData name="Kenan Tabinas" userId="aff20947-de81-4ceb-92a7-6c01f7647d35" providerId="ADAL" clId="{5162E406-573C-49BF-A472-3488528D16DF}" dt="2025-03-30T15:19:12.732" v="1257" actId="20577"/>
        <pc:sldMkLst>
          <pc:docMk/>
          <pc:sldMk cId="1522440014" sldId="307"/>
        </pc:sldMkLst>
      </pc:sldChg>
      <pc:sldChg chg="add del">
        <pc:chgData name="Kenan Tabinas" userId="aff20947-de81-4ceb-92a7-6c01f7647d35" providerId="ADAL" clId="{5162E406-573C-49BF-A472-3488528D16DF}" dt="2025-03-30T15:13:45.688" v="963" actId="47"/>
        <pc:sldMkLst>
          <pc:docMk/>
          <pc:sldMk cId="2246680405" sldId="307"/>
        </pc:sldMkLst>
      </pc:sldChg>
      <pc:sldChg chg="delSp modSp add mod">
        <pc:chgData name="Kenan Tabinas" userId="aff20947-de81-4ceb-92a7-6c01f7647d35" providerId="ADAL" clId="{5162E406-573C-49BF-A472-3488528D16DF}" dt="2025-03-30T15:37:33.121" v="1413" actId="20577"/>
        <pc:sldMkLst>
          <pc:docMk/>
          <pc:sldMk cId="2008843673" sldId="308"/>
        </pc:sldMkLst>
      </pc:sldChg>
      <pc:sldChg chg="new del">
        <pc:chgData name="Kenan Tabinas" userId="aff20947-de81-4ceb-92a7-6c01f7647d35" providerId="ADAL" clId="{5162E406-573C-49BF-A472-3488528D16DF}" dt="2025-03-30T15:37:51.288" v="1416" actId="47"/>
        <pc:sldMkLst>
          <pc:docMk/>
          <pc:sldMk cId="3333708452" sldId="309"/>
        </pc:sldMkLst>
      </pc:sldChg>
      <pc:sldChg chg="addSp delSp modSp add mod">
        <pc:chgData name="Kenan Tabinas" userId="aff20947-de81-4ceb-92a7-6c01f7647d35" providerId="ADAL" clId="{5162E406-573C-49BF-A472-3488528D16DF}" dt="2025-03-30T15:39:43.880" v="1458" actId="20577"/>
        <pc:sldMkLst>
          <pc:docMk/>
          <pc:sldMk cId="3569763995" sldId="310"/>
        </pc:sldMkLst>
      </pc:sldChg>
      <pc:sldChg chg="new del">
        <pc:chgData name="Kenan Tabinas" userId="aff20947-de81-4ceb-92a7-6c01f7647d35" providerId="ADAL" clId="{5162E406-573C-49BF-A472-3488528D16DF}" dt="2025-03-30T15:39:50.920" v="1461" actId="47"/>
        <pc:sldMkLst>
          <pc:docMk/>
          <pc:sldMk cId="3378155859" sldId="311"/>
        </pc:sldMkLst>
      </pc:sldChg>
      <pc:sldChg chg="addSp delSp modSp add mod">
        <pc:chgData name="Kenan Tabinas" userId="aff20947-de81-4ceb-92a7-6c01f7647d35" providerId="ADAL" clId="{5162E406-573C-49BF-A472-3488528D16DF}" dt="2025-03-30T15:41:08.781" v="1472" actId="1076"/>
        <pc:sldMkLst>
          <pc:docMk/>
          <pc:sldMk cId="2760546544" sldId="312"/>
        </pc:sldMkLst>
      </pc:sldChg>
      <pc:sldChg chg="addSp modSp new del">
        <pc:chgData name="Kenan Tabinas" userId="aff20947-de81-4ceb-92a7-6c01f7647d35" providerId="ADAL" clId="{5162E406-573C-49BF-A472-3488528D16DF}" dt="2025-03-30T15:41:55.101" v="1479" actId="47"/>
        <pc:sldMkLst>
          <pc:docMk/>
          <pc:sldMk cId="607144897" sldId="313"/>
        </pc:sldMkLst>
      </pc:sldChg>
      <pc:sldChg chg="addSp delSp modSp add mod">
        <pc:chgData name="Kenan Tabinas" userId="aff20947-de81-4ceb-92a7-6c01f7647d35" providerId="ADAL" clId="{5162E406-573C-49BF-A472-3488528D16DF}" dt="2025-03-30T15:42:54.636" v="1506" actId="1076"/>
        <pc:sldMkLst>
          <pc:docMk/>
          <pc:sldMk cId="3091646134" sldId="314"/>
        </pc:sldMkLst>
      </pc:sldChg>
      <pc:sldChg chg="add del">
        <pc:chgData name="Kenan Tabinas" userId="aff20947-de81-4ceb-92a7-6c01f7647d35" providerId="ADAL" clId="{5162E406-573C-49BF-A472-3488528D16DF}" dt="2025-03-30T15:41:59.917" v="1482"/>
        <pc:sldMkLst>
          <pc:docMk/>
          <pc:sldMk cId="1052882300" sldId="315"/>
        </pc:sldMkLst>
      </pc:sldChg>
      <pc:sldChg chg="new del">
        <pc:chgData name="Kenan Tabinas" userId="aff20947-de81-4ceb-92a7-6c01f7647d35" providerId="ADAL" clId="{5162E406-573C-49BF-A472-3488528D16DF}" dt="2025-03-30T15:44:28.776" v="1532" actId="47"/>
        <pc:sldMkLst>
          <pc:docMk/>
          <pc:sldMk cId="1298333086" sldId="315"/>
        </pc:sldMkLst>
      </pc:sldChg>
      <pc:sldChg chg="addSp delSp modSp add mod">
        <pc:chgData name="Kenan Tabinas" userId="aff20947-de81-4ceb-92a7-6c01f7647d35" providerId="ADAL" clId="{5162E406-573C-49BF-A472-3488528D16DF}" dt="2025-03-30T15:44:17.970" v="1529" actId="113"/>
        <pc:sldMkLst>
          <pc:docMk/>
          <pc:sldMk cId="636531581" sldId="316"/>
        </pc:sldMkLst>
      </pc:sldChg>
      <pc:sldChg chg="addSp delSp modSp add mod">
        <pc:chgData name="Kenan Tabinas" userId="aff20947-de81-4ceb-92a7-6c01f7647d35" providerId="ADAL" clId="{5162E406-573C-49BF-A472-3488528D16DF}" dt="2025-03-30T15:45:47.128" v="1564" actId="14100"/>
        <pc:sldMkLst>
          <pc:docMk/>
          <pc:sldMk cId="1025090027" sldId="317"/>
        </pc:sldMkLst>
      </pc:sldChg>
      <pc:sldChg chg="new del">
        <pc:chgData name="Kenan Tabinas" userId="aff20947-de81-4ceb-92a7-6c01f7647d35" providerId="ADAL" clId="{5162E406-573C-49BF-A472-3488528D16DF}" dt="2025-03-30T15:44:27.135" v="1531" actId="47"/>
        <pc:sldMkLst>
          <pc:docMk/>
          <pc:sldMk cId="1239957419" sldId="317"/>
        </pc:sldMkLst>
      </pc:sldChg>
      <pc:sldChg chg="addSp delSp modSp new del">
        <pc:chgData name="Kenan Tabinas" userId="aff20947-de81-4ceb-92a7-6c01f7647d35" providerId="ADAL" clId="{5162E406-573C-49BF-A472-3488528D16DF}" dt="2025-03-30T15:47:26.320" v="1569" actId="47"/>
        <pc:sldMkLst>
          <pc:docMk/>
          <pc:sldMk cId="534685671" sldId="318"/>
        </pc:sldMkLst>
      </pc:sldChg>
      <pc:sldChg chg="addSp delSp modSp add mod">
        <pc:chgData name="Kenan Tabinas" userId="aff20947-de81-4ceb-92a7-6c01f7647d35" providerId="ADAL" clId="{5162E406-573C-49BF-A472-3488528D16DF}" dt="2025-03-30T15:50:29.283" v="1710" actId="1076"/>
        <pc:sldMkLst>
          <pc:docMk/>
          <pc:sldMk cId="3190224145" sldId="319"/>
        </pc:sldMkLst>
      </pc:sldChg>
      <pc:sldChg chg="addSp delSp modSp add mod">
        <pc:chgData name="Kenan Tabinas" userId="aff20947-de81-4ceb-92a7-6c01f7647d35" providerId="ADAL" clId="{5162E406-573C-49BF-A472-3488528D16DF}" dt="2025-03-30T15:51:51.795" v="1752" actId="1076"/>
        <pc:sldMkLst>
          <pc:docMk/>
          <pc:sldMk cId="2482175349" sldId="320"/>
        </pc:sldMkLst>
      </pc:sldChg>
      <pc:sldChg chg="addSp delSp modSp add mod">
        <pc:chgData name="Kenan Tabinas" userId="aff20947-de81-4ceb-92a7-6c01f7647d35" providerId="ADAL" clId="{5162E406-573C-49BF-A472-3488528D16DF}" dt="2025-03-30T15:52:37.624" v="1765" actId="1076"/>
        <pc:sldMkLst>
          <pc:docMk/>
          <pc:sldMk cId="505907500" sldId="321"/>
        </pc:sldMkLst>
      </pc:sldChg>
      <pc:sldChg chg="addSp delSp modSp add mod">
        <pc:chgData name="Kenan Tabinas" userId="aff20947-de81-4ceb-92a7-6c01f7647d35" providerId="ADAL" clId="{5162E406-573C-49BF-A472-3488528D16DF}" dt="2025-03-30T15:53:43.885" v="1812" actId="20577"/>
        <pc:sldMkLst>
          <pc:docMk/>
          <pc:sldMk cId="2659078175" sldId="322"/>
        </pc:sldMkLst>
      </pc:sldChg>
      <pc:sldChg chg="addSp delSp modSp add mod">
        <pc:chgData name="Kenan Tabinas" userId="aff20947-de81-4ceb-92a7-6c01f7647d35" providerId="ADAL" clId="{5162E406-573C-49BF-A472-3488528D16DF}" dt="2025-03-30T15:54:40.642" v="1833" actId="113"/>
        <pc:sldMkLst>
          <pc:docMk/>
          <pc:sldMk cId="1256957903" sldId="323"/>
        </pc:sldMkLst>
      </pc:sldChg>
      <pc:sldChg chg="addSp modSp new del">
        <pc:chgData name="Kenan Tabinas" userId="aff20947-de81-4ceb-92a7-6c01f7647d35" providerId="ADAL" clId="{5162E406-573C-49BF-A472-3488528D16DF}" dt="2025-03-30T15:55:11.686" v="1838" actId="47"/>
        <pc:sldMkLst>
          <pc:docMk/>
          <pc:sldMk cId="415027988" sldId="324"/>
        </pc:sldMkLst>
      </pc:sldChg>
      <pc:sldChg chg="addSp delSp modSp add mod">
        <pc:chgData name="Kenan Tabinas" userId="aff20947-de81-4ceb-92a7-6c01f7647d35" providerId="ADAL" clId="{5162E406-573C-49BF-A472-3488528D16DF}" dt="2025-03-30T15:55:31.387" v="1845" actId="14100"/>
        <pc:sldMkLst>
          <pc:docMk/>
          <pc:sldMk cId="3913933232" sldId="325"/>
        </pc:sldMkLst>
      </pc:sldChg>
      <pc:sldChg chg="addSp delSp modSp new del mod">
        <pc:chgData name="Kenan Tabinas" userId="aff20947-de81-4ceb-92a7-6c01f7647d35" providerId="ADAL" clId="{5162E406-573C-49BF-A472-3488528D16DF}" dt="2025-03-30T15:57:27.335" v="1882" actId="47"/>
        <pc:sldMkLst>
          <pc:docMk/>
          <pc:sldMk cId="950756648" sldId="326"/>
        </pc:sldMkLst>
      </pc:sldChg>
      <pc:sldChg chg="add del">
        <pc:chgData name="Kenan Tabinas" userId="aff20947-de81-4ceb-92a7-6c01f7647d35" providerId="ADAL" clId="{5162E406-573C-49BF-A472-3488528D16DF}" dt="2025-03-30T15:55:19.727" v="1841"/>
        <pc:sldMkLst>
          <pc:docMk/>
          <pc:sldMk cId="3833126467" sldId="326"/>
        </pc:sldMkLst>
      </pc:sldChg>
      <pc:sldChg chg="addSp delSp modSp add mod">
        <pc:chgData name="Kenan Tabinas" userId="aff20947-de81-4ceb-92a7-6c01f7647d35" providerId="ADAL" clId="{5162E406-573C-49BF-A472-3488528D16DF}" dt="2025-03-30T15:56:59.441" v="1881" actId="2062"/>
        <pc:sldMkLst>
          <pc:docMk/>
          <pc:sldMk cId="2447936208" sldId="327"/>
        </pc:sldMkLst>
      </pc:sldChg>
      <pc:sldChg chg="new del">
        <pc:chgData name="Kenan Tabinas" userId="aff20947-de81-4ceb-92a7-6c01f7647d35" providerId="ADAL" clId="{5162E406-573C-49BF-A472-3488528D16DF}" dt="2025-03-30T16:12:56.908" v="2150" actId="47"/>
        <pc:sldMkLst>
          <pc:docMk/>
          <pc:sldMk cId="767515110" sldId="328"/>
        </pc:sldMkLst>
      </pc:sldChg>
      <pc:sldChg chg="addSp delSp modSp add mod">
        <pc:chgData name="Kenan Tabinas" userId="aff20947-de81-4ceb-92a7-6c01f7647d35" providerId="ADAL" clId="{5162E406-573C-49BF-A472-3488528D16DF}" dt="2025-03-30T16:01:43.365" v="1972" actId="20577"/>
        <pc:sldMkLst>
          <pc:docMk/>
          <pc:sldMk cId="748343079" sldId="329"/>
        </pc:sldMkLst>
      </pc:sldChg>
      <pc:sldChg chg="addSp delSp modSp add mod">
        <pc:chgData name="Kenan Tabinas" userId="aff20947-de81-4ceb-92a7-6c01f7647d35" providerId="ADAL" clId="{5162E406-573C-49BF-A472-3488528D16DF}" dt="2025-03-30T16:01:37.701" v="1963" actId="20577"/>
        <pc:sldMkLst>
          <pc:docMk/>
          <pc:sldMk cId="328264525" sldId="330"/>
        </pc:sldMkLst>
      </pc:sldChg>
      <pc:sldChg chg="add del">
        <pc:chgData name="Kenan Tabinas" userId="aff20947-de81-4ceb-92a7-6c01f7647d35" providerId="ADAL" clId="{5162E406-573C-49BF-A472-3488528D16DF}" dt="2025-03-30T15:58:39.282" v="1888"/>
        <pc:sldMkLst>
          <pc:docMk/>
          <pc:sldMk cId="1746008402" sldId="330"/>
        </pc:sldMkLst>
      </pc:sldChg>
      <pc:sldChg chg="add del">
        <pc:chgData name="Kenan Tabinas" userId="aff20947-de81-4ceb-92a7-6c01f7647d35" providerId="ADAL" clId="{5162E406-573C-49BF-A472-3488528D16DF}" dt="2025-03-30T16:13:18.498" v="2159" actId="47"/>
        <pc:sldMkLst>
          <pc:docMk/>
          <pc:sldMk cId="529754048" sldId="331"/>
        </pc:sldMkLst>
      </pc:sldChg>
      <pc:sldChg chg="addSp delSp modSp add mod">
        <pc:chgData name="Kenan Tabinas" userId="aff20947-de81-4ceb-92a7-6c01f7647d35" providerId="ADAL" clId="{5162E406-573C-49BF-A472-3488528D16DF}" dt="2025-03-30T16:01:59.738" v="2003" actId="20577"/>
        <pc:sldMkLst>
          <pc:docMk/>
          <pc:sldMk cId="2239310463" sldId="332"/>
        </pc:sldMkLst>
      </pc:sldChg>
      <pc:sldChg chg="addSp delSp modSp add mod">
        <pc:chgData name="Kenan Tabinas" userId="aff20947-de81-4ceb-92a7-6c01f7647d35" providerId="ADAL" clId="{5162E406-573C-49BF-A472-3488528D16DF}" dt="2025-03-30T16:05:17.497" v="2088" actId="2062"/>
        <pc:sldMkLst>
          <pc:docMk/>
          <pc:sldMk cId="4173350800" sldId="333"/>
        </pc:sldMkLst>
      </pc:sldChg>
      <pc:sldChg chg="new del">
        <pc:chgData name="Kenan Tabinas" userId="aff20947-de81-4ceb-92a7-6c01f7647d35" providerId="ADAL" clId="{5162E406-573C-49BF-A472-3488528D16DF}" dt="2025-03-30T16:07:26.172" v="2090" actId="680"/>
        <pc:sldMkLst>
          <pc:docMk/>
          <pc:sldMk cId="2675596084" sldId="334"/>
        </pc:sldMkLst>
      </pc:sldChg>
      <pc:sldChg chg="addSp delSp modSp add mod ord">
        <pc:chgData name="Kenan Tabinas" userId="aff20947-de81-4ceb-92a7-6c01f7647d35" providerId="ADAL" clId="{5162E406-573C-49BF-A472-3488528D16DF}" dt="2025-03-30T16:11:06.801" v="2144" actId="207"/>
        <pc:sldMkLst>
          <pc:docMk/>
          <pc:sldMk cId="3847348709" sldId="334"/>
        </pc:sldMkLst>
      </pc:sldChg>
      <pc:sldChg chg="modSp add mod ord">
        <pc:chgData name="Kenan Tabinas" userId="aff20947-de81-4ceb-92a7-6c01f7647d35" providerId="ADAL" clId="{5162E406-573C-49BF-A472-3488528D16DF}" dt="2025-03-30T16:09:12.394" v="2113"/>
        <pc:sldMkLst>
          <pc:docMk/>
          <pc:sldMk cId="311207732" sldId="335"/>
        </pc:sldMkLst>
      </pc:sldChg>
      <pc:sldChg chg="addSp delSp modSp new del">
        <pc:chgData name="Kenan Tabinas" userId="aff20947-de81-4ceb-92a7-6c01f7647d35" providerId="ADAL" clId="{5162E406-573C-49BF-A472-3488528D16DF}" dt="2025-03-30T16:09:42.935" v="2125" actId="47"/>
        <pc:sldMkLst>
          <pc:docMk/>
          <pc:sldMk cId="1834716587" sldId="336"/>
        </pc:sldMkLst>
      </pc:sldChg>
      <pc:sldChg chg="modSp add mod">
        <pc:chgData name="Kenan Tabinas" userId="aff20947-de81-4ceb-92a7-6c01f7647d35" providerId="ADAL" clId="{5162E406-573C-49BF-A472-3488528D16DF}" dt="2025-03-30T16:09:39.718" v="2124" actId="122"/>
        <pc:sldMkLst>
          <pc:docMk/>
          <pc:sldMk cId="632417598" sldId="337"/>
        </pc:sldMkLst>
      </pc:sldChg>
      <pc:sldChg chg="addSp delSp modSp add mod">
        <pc:chgData name="Kenan Tabinas" userId="aff20947-de81-4ceb-92a7-6c01f7647d35" providerId="ADAL" clId="{5162E406-573C-49BF-A472-3488528D16DF}" dt="2025-03-30T16:11:26.458" v="2149" actId="207"/>
        <pc:sldMkLst>
          <pc:docMk/>
          <pc:sldMk cId="1929266647" sldId="338"/>
        </pc:sldMkLst>
      </pc:sldChg>
      <pc:sldChg chg="modSp add mod">
        <pc:chgData name="Kenan Tabinas" userId="aff20947-de81-4ceb-92a7-6c01f7647d35" providerId="ADAL" clId="{5162E406-573C-49BF-A472-3488528D16DF}" dt="2025-03-30T16:13:22.011" v="2160" actId="400"/>
        <pc:sldMkLst>
          <pc:docMk/>
          <pc:sldMk cId="3908716185" sldId="33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03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8751 0 0,'0'0'674'0'0,"10"0"-438"0"0,33 2-2 0 0,40-2 3777 0 0,403-9 1978 0 0,-283 2-4464 0 0,295-8 14 0 0,473 15-171 0 0,-705 5-2941 0 0,-144-3-6550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05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71 116 11519 0 0,'0'0'3494'0'0,"5"-3"-2604"0"0,15-7-106 0 0,-15 8-469 0 0,3 1-202 0 0,23-2-38 0 0,-24 2 22 0 0,2 0 133 0 0,28-3 52 0 0,-28 3 8 0 0,1 0 15 0 0,31-4 47 0 0,-31 4 21 0 0,-2-1 3 0 0,40-11 704 0 0,-19 4-876 0 0,-22 7 143 0 0,-2-1-276 0 0,12-11 14 0 0,-12 11 80 0 0,-7 0-69 0 0,-2-8 0 0 0,3 8-4 0 0,-2 0-16 0 0,2 2-56 0 0,1 0-10 0 0,-1 0-1 0 0,1 0 1 0 0,-1 0-1 0 0,0 0 1 0 0,1 0-1 0 0,-1 0 1 0 0,0 1-1 0 0,0-1 1 0 0,0 0 0 0 0,0 0-1 0 0,0 1 1 0 0,-1-2-1 0 0,-2 2 51 0 0,-12-3-36 0 0,5 4 24 0 0,-20 11-36 0 0,-6 5-1 0 0,0 0 31 0 0,1-2-31 0 0,3 1-11 0 0,18-7 1 0 0,15-9 0 0 0,0 0-1 0 0,-1 0 0 0 0,1 0 1 0 0,0 1-1 0 0,0-1 0 0 0,-1 0 1 0 0,1 0-1 0 0,0 1 0 0 0,0-1 0 0 0,-1 0 1 0 0,1 0-1 0 0,0 1 0 0 0,0-1 1 0 0,0 0-1 0 0,0 1 0 0 0,-1-1 0 0 0,1 0 1 0 0,0 1-1 0 0,0-1 0 0 0,0 0 1 0 0,0 1-1 0 0,0-1 0 0 0,0 0 0 0 0,0 1 1 0 0,0-1-1 0 0,0 0 0 0 0,0 1 1 0 0,0-1-1 0 0,0 0 0 0 0,0 1 1 0 0,0 0-1 0 0,3 1 6 0 0,0 1 0 0 0,0-1 0 0 0,0 0 0 0 0,0 1-1 0 0,0-1 1 0 0,1-1 0 0 0,-1 1 0 0 0,4 1 0 0 0,-6-2-4 0 0,0-1 1 0 0,-1 0-1 0 0,1 1 0 0 0,0-1 0 0 0,0 0 0 0 0,-1 1 1 0 0,1-1-1 0 0,0 0 0 0 0,-1 0 0 0 0,1 0 1 0 0,0 1-1 0 0,0-1 0 0 0,-1 0 0 0 0,1 0 0 0 0,0 0 1 0 0,0 0-1 0 0,0-1 0 0 0,-1 1 0 0 0,1 0 1 0 0,0 0-1 0 0,0 0 0 0 0,-1 0 0 0 0,2-1 0 0 0,8-1 7 0 0,-2 0 7 0 0,-1 0-1 0 0,1-1 1 0 0,8-3-1 0 0,-9 4-4 0 0,21-11 82 0 0,7-7-17 0 0,0-2-4 0 0,-12 6 0 0 0,-17 9-12 0 0,2-4-36 0 0,-7 8 2 0 0,-6 4 8 0 0,-15 1 54 0 0,15-1 68 0 0,-3 3 32 0 0,-34 15 148 0 0,35-16-337 0 0,-21 12-193 0 0,-7 7-71 0 0,0 2 576 0 0,1 2 97 0 0,6-2-408 0 0,16-12-183 0 0,-8 16-21 0 0,15-21 4 0 0,15 0 33 0 0,31 21 121 0 0,-41-28 44 0 0,1 1 0 0 0,-1-1 0 0 0,1 1 1 0 0,-1-1-1 0 0,1 1 0 0 0,-1-1 0 0 0,1 0 1 0 0,-1 1-1 0 0,1-1 0 0 0,0 0 0 0 0,-1 1 0 0 0,1-1 1 0 0,-1 0-1 0 0,1 0 0 0 0,0 0 0 0 0,-1 0 1 0 0,1 1-1 0 0,0-1 0 0 0,-1 0 0 0 0,1 0 0 0 0,0 0 1 0 0,-1 0-1 0 0,1 0 0 0 0,0-1 0 0 0,-1 1 1 0 0,1 0-1 0 0,0 0 0 0 0,-1 0 0 0 0,1-1 0 0 0,9-1 5 0 0,-5 1 41 0 0,-1 0 1 0 0,1 0 0 0 0,-1 0-1 0 0,0-1 1 0 0,1 1 0 0 0,-1-1 0 0 0,4-3-1 0 0,32-15 927 0 0,-32 16-812 0 0,-3 1-83 0 0,0 1-1 0 0,0-1 1 0 0,-1 0-1 0 0,1 0 1 0 0,4-4-1 0 0,28-22-2 0 0,-1 1-431 0 0,-7 3-561 0 0,2-6 443 0 0,-28 28 561 0 0,-9 5 10 0 0,-16 7 1 0 0,10-2-16 0 0,-25 14-64 0 0,23-13-9 0 0,-22 15 54 0 0,-15 12 111 0 0,-3-1-11 0 0,4-2-93 0 0,6-4-30 0 0,5-2-378 0 0,17-11 117 0 0,17-12 23 0 0,-1 2 109 0 0,-19 14 62 0 0,19-14-47 0 0,14-4-348 0 0,0 0 421 0 0,-1 0 0 0 0,0 0 0 0 0,12-1 0 0 0,-17 0 3 0 0,1 0-4 0 0,-1-1 1 0 0,1 1-1 0 0,-1 0 1 0 0,1-1-1 0 0,-1 0 0 0 0,1 1 1 0 0,-1-1-1 0 0,0 0 0 0 0,1 0 1 0 0,-1-1-1 0 0,3-1 1 0 0,6-3-7 0 0,25-12-1 0 0,5-5 11 0 0,-9 5 12 0 0,-16 9 47 0 0,2-1 122 0 0,0-1 0 0 0,23-19-1 0 0,-34 26-12 0 0,18-18 723 0 0,-22 19-717 0 0,3-2-346 0 0,-1 0-1 0 0,0-1 0 0 0,0 1 1 0 0,8-13-1 0 0,-11 15 10 0 0,8-21-237 0 0,-9 21 461 0 0,-1 3-57 0 0,0 0-1 0 0,-1 0 0 0 0,1 0 1 0 0,-1 0-1 0 0,1 0 0 0 0,0 0 1 0 0,-1 0-1 0 0,1 0 1 0 0,0-1-1 0 0,-1 1 0 0 0,1 0 1 0 0,-1 0-1 0 0,1 0 0 0 0,0 0 1 0 0,-1-1-1 0 0,1 1 0 0 0,0 0 1 0 0,0 0-1 0 0,-1-1 0 0 0,1 1 1 0 0,0 0-1 0 0,-1 0 0 0 0,1-1 1 0 0,-1 0-2 0 0,1 1 1 0 0,0-1-1 0 0,-1 1 1 0 0,1 0-1 0 0,-1-1 1 0 0,1 1-1 0 0,-1 0 1 0 0,1-1-1 0 0,0 1 1 0 0,-1 0-1 0 0,1 0 1 0 0,-1-1-1 0 0,0 1 1 0 0,1 0 0 0 0,-1 0-1 0 0,1 0 1 0 0,-1 0-1 0 0,1 0 1 0 0,-1 0-1 0 0,1 0 1 0 0,-1 0-1 0 0,0 0 1 0 0,1 0-1 0 0,-1 0 1 0 0,1 0-1 0 0,-1 0 1 0 0,1 0 0 0 0,-1 0-1 0 0,1 1 1 0 0,-1-1-1 0 0,-20 5 75 0 0,8-1-21 0 0,-23 14-33 0 0,-1 3 25 0 0,2 5-36 0 0,-2 2-12 0 0,2-1 0 0 0,1 3-11 0 0,4 2-46 0 0,24-25-23 0 0,15-3-41 0 0,-4-2 119 0 0,1 0 1 0 0,-1 0-1 0 0,0-1 1 0 0,1 0-1 0 0,0 0 1 0 0,6 0-1 0 0,-6-2 2 0 0,0 0 0 0 0,-1-1 0 0 0,1 0 0 0 0,0 0 0 0 0,-1 0 0 0 0,1-1 0 0 0,-1 1 0 0 0,0-2 0 0 0,0 1 0 0 0,0 0 0 0 0,5-6 0 0 0,11-5 0 0 0,119-87 245 0 0,-87 61-183 0 0,-37 27 28 0 0,-13 12-79 0 0,38-24 96 0 0,-36 23-54 0 0,-11 5 11 0 0,-24 15-11 0 0,-16 12-42 0 0,31-20 73 0 0,-21 15 713 0 0,-11 11 1227 0 0,-5 1-1682 0 0,42-30-636 0 0,3-2-131 0 0,0 0 1 0 0,1 0-1 0 0,-11 11 1 0 0,-24 22-843 0 0,10-9 1170 0 0,-2 8 6 0 0,27-30-4 0 0,14-5-61 0 0,-2-1 154 0 0,0 0-1 0 0,0 0 0 0 0,0 0 1 0 0,10-1-1 0 0,-12 0 0 0 0,12-4 9 0 0,11-11-62 0 0,116-83 56 0 0,10-14 117 0 0,-129 95-117 0 0,6-3 0 0 0,-3 3 15 0 0,-10 3 57 0 0,-14 12 10 0 0,-10 5 6 0 0,-20 8 6 0 0,-3 3-5 0 0,8 1-22 0 0,-14 5-1 0 0,2 3-55 0 0,-8 7 0 0 0,0 2 31 0 0,0 4-31 0 0,-1 3-11 0 0,3 0 0 0 0,2 1-12 0 0,2-2-48 0 0,31-31 24 0 0,13-5 1 0 0,-2-1 26 0 0,1 0 0 0 0,-1 0 0 0 0,1-1 0 0 0,-1 0 0 0 0,10-2 0 0 0,-10 1 7 0 0,-1-1 1 0 0,0 0-1 0 0,0 0 1 0 0,0-1-1 0 0,0 1 0 0 0,0-1 1 0 0,4-3-1 0 0,35-29 2 0 0,-9 6 2 0 0,103-79 112 0 0,-14 10-1 0 0,-102 81-71 0 0,1-1-20 0 0,-13 11 20 0 0,7-5-20 0 0,-12 9 324 0 0,-11 6-255 0 0,-24 14 2 0 0,-10 8-10 0 0,-7 6-16 0 0,-10 5-43 0 0,-3 5 18 0 0,2 0-31 0 0,0 2-11 0 0,13-9 0 0 0,-10 10 0 0 0,2-1 0 0 0,9-3 0 0 0,10-9-17 0 0,28-24-63 0 0,12-9-271 0 0,25-9 335 0 0,-2-3 16 0 0,2-3 0 0 0,6-1 0 0 0,14-7 67 0 0,-3 3-1 0 0,-10 2-44 0 0,7-4 31 0 0,-3 2 11 0 0,-8 4-11 0 0,-12 5-30 0 0,-18 11 493 0 0,-9 2-444 0 0,-14 2 1 0 0,7 1-7 0 0,-31 17 14 0 0,8-3-67 0 0,-14 6-13 0 0,-5-3 0 0 0,-1 2 0 0 0,-10 3-73 0 0,55-21 62 0 0,-29 12-46 0 0,13-3 67 0 0,20-10 92 0 0,-1 1-2 0 0,-21 9-47 0 0,21-10-150 0 0,18-2-615 0 0,37 4 690 0 0,-40-5 12 0 0,1-1-1 0 0,-1 0 0 0 0,12-3 1 0 0,27-7-1 0 0,18-2 64 0 0,-7 0 25 0 0,-2 0 2 0 0,-9 2 0 0 0,-19 6-56 0 0,-13 2 18 0 0,23-5-31 0 0,-2-1-11 0 0,-32 7 0 0 0,0 1 0 0 0,-1-1 0 0 0,1 0 0 0 0,-1 0 0 0 0,6-4 0 0 0,-8 6 0 0 0,-1 0 0 0 0,1-1 0 0 0,-1 1 0 0 0,0-1 0 0 0,1 1 0 0 0,-1-1 0 0 0,1 1 0 0 0,-1-1 0 0 0,0 1 0 0 0,1-1 0 0 0,-1 0 0 0 0,0 1 0 0 0,1-1 0 0 0,-1 1 0 0 0,0-1 0 0 0,0 0 0 0 0,0 1 0 0 0,0-1 0 0 0,0 0 0 0 0,0 1 0 0 0,0-1 0 0 0,0 0 0 0 0,0 1 0 0 0,0-2 0 0 0,-8-11 0 0 0,-2-2 0 0 0,3-4 0 0 0,3 2 0 0 0,3-2 0 0 0,1-1 0 0 0,2 2 0 0 0,-2 0 0 0 0,-2 6 11 0 0,2 10 106 0 0,5 12-64 0 0,17 33-30 0 0,-12-21 25 0 0,8 26-25 0 0,-18-47-22 0 0,0 0 0 0 0,0-1 1 0 0,0 1-1 0 0,0-1 0 0 0,0 1 0 0 0,0-1 1 0 0,0 1-1 0 0,1 0 0 0 0,-1-1 0 0 0,0 1 1 0 0,0-1-1 0 0,1 1 0 0 0,-1-1 0 0 0,0 1 1 0 0,1-1-1 0 0,-1 1 0 0 0,0-1 0 0 0,1 0 1 0 0,-1 1-1 0 0,1-1 0 0 0,-1 1 0 0 0,1-1 1 0 0,-1 0-1 0 0,1 1 0 0 0,-1-1 0 0 0,1 0 1 0 0,-1 0-1 0 0,1 1 0 0 0,-1-1 0 0 0,1 0 1 0 0,-1 0-1 0 0,1 0 0 0 0,0 0 0 0 0,4 1 1 0 0,-1 0-1 0 0,0 0 1 0 0,0-1 0 0 0,0 1-1 0 0,0-1 1 0 0,5 0-1 0 0,-8-1-1 0 0,0 1 0 0 0,-1 0 0 0 0,1-1 0 0 0,0 1 0 0 0,-1-1 0 0 0,1 1 0 0 0,-1-1 0 0 0,1 1 0 0 0,-1-1 0 0 0,1 1 0 0 0,-1-1 0 0 0,1 1 0 0 0,-1-1 0 0 0,1 0 0 0 0,-1 1 0 0 0,0-1 0 0 0,1 1 0 0 0,-1-1 0 0 0,0 0 0 0 0,0 0 0 0 0,0 1 0 0 0,1-1 0 0 0,-1 0 0 0 0,0 1 0 0 0,0-1 0 0 0,0 0 0 0 0,0 0 0 0 0,0 1 0 0 0,0-2 0 0 0,1-8 0 0 0,-1-4 0 0 0,1 1 0 0 0,-3-23 0 0 0,1 15 0 0 0,-4 0 0 0 0,-3 3 0 0 0,7 17 0 0 0,0-1 0 0 0,0 1 0 0 0,-1-1 0 0 0,1 1 0 0 0,0 0 0 0 0,-1-1 0 0 0,1 1 0 0 0,-3-2 0 0 0,-13-2 15 0 0,13 4 54 0 0,0 12-12 0 0,-12 31-30 0 0,12-31 52 0 0,2 1 9 0 0,-7 51-20 0 0,4-2-44 0 0,4-37 18 0 0,1-24-42 0 0,0 11 3 0 0,1-1 0 0 0,0 0-1 0 0,5 18 1 0 0,-5-24-3 0 0,0 0 0 0 0,1 0 0 0 0,-1 0 0 0 0,1 0 0 0 0,0 0 0 0 0,0-1 0 0 0,1 1 0 0 0,-1 0 0 0 0,1-1 0 0 0,0 0 0 0 0,0 0 0 0 0,5 5 0 0 0,-5-6 0 0 0,-1-1 0 0 0,1 0 0 0 0,-1 0 0 0 0,1 0 0 0 0,0 0 0 0 0,-1-1 0 0 0,1 1 0 0 0,0-1 0 0 0,0 1 0 0 0,-1-1 0 0 0,1 0 0 0 0,0 0 0 0 0,0 0 0 0 0,-1-1 0 0 0,5 0 0 0 0,35-8 0 0 0,1 1 0 0 0,3 5 0 0 0,0 1 0 0 0,2-2 0 0 0,-42 2 0 0 0,1 1 0 0 0,-1-1 0 0 0,0 0 0 0 0,7-3 0 0 0,15-12 0 0 0,-18 10 0 0 0,-8 5 0 0 0,-3 1 0 0 0,-32 16 0 0 0,-7 11 0 0 0,26-17-1 0 0,-23 18-74 0 0,8-4-17 0 0,22-17-3 0 0,1 2-154 0 0,0 1 221 0 0,3-4-29 0 0,-1 0 1 0 0,1 0-1 0 0,-1-1 0 0 0,-5 6 0 0 0,18-7-35 0 0,36 9 28 0 0,7-7 52 0 0,-6-3 71 0 0,-29-3 255 0 0,12-5 149 0 0,-22 4 38 0 0,0 0-127 0 0,19-8-576 0 0,-19 7-248 0 0,-2 0-50 0 0,1 0 343 0 0,-3 2 95 0 0,0 0 0 0 0,0-1 0 0 0,0 0 0 0 0,-1 1 0 0 0,1-1 0 0 0,3-3 0 0 0,-6 5 62 0 0,1-1-1 0 0,0 1 0 0 0,-1-1 0 0 0,1 1 0 0 0,0-1 0 0 0,-1 1 0 0 0,1-1 0 0 0,0 0 0 0 0,-1 1 0 0 0,1-1 0 0 0,-1 0 0 0 0,1 1 0 0 0,-1-1 0 0 0,0 0 0 0 0,1 0 0 0 0,0-1 0 0 0,-3 2 1 0 0,1 0 0 0 0,-1-1 0 0 0,1 1 0 0 0,-1 0 0 0 0,1 0 0 0 0,-1 0 0 0 0,1 0 0 0 0,0 0 0 0 0,-1 0 0 0 0,1 1 0 0 0,-1-1 0 0 0,1 0 0 0 0,-1 1 0 0 0,1-1 0 0 0,-3 2 0 0 0,-42 19 0 0 0,-4 5 0 0 0,-1 0 0 0 0,9-3 0 0 0,-4 4 0 0 0,13-3-11 0 0,29-20-11 0 0,10 0-10 0 0,-6-4 32 0 0,9 4-15 0 0,-1-1 0 0 0,0-1 1 0 0,10 3-1 0 0,-13-5 13 0 0,0 1 1 0 0,-1-1-1 0 0,1 0 0 0 0,0-1 1 0 0,0 1-1 0 0,9-3 0 0 0,22-7 2 0 0,0-4 0 0 0,4-3 0 0 0,1-5 0 0 0,1 1 0 0 0,-3 1 0 0 0,-6 2 0 0 0,-31 17 0 0 0,0 0 0 0 0,0 0 0 0 0,-1 0 0 0 0,1 0 0 0 0,0-1 0 0 0,0 1 0 0 0,-1 0 0 0 0,1-1 0 0 0,-1 1 0 0 0,2-3 0 0 0,-3 3 0 0 0,-1 0 0 0 0,0 1 0 0 0,0 0 0 0 0,0-1 0 0 0,0 1 0 0 0,0-1 0 0 0,0 1 0 0 0,1 0 0 0 0,-1 0 0 0 0,0 0 0 0 0,0-1 0 0 0,0 1 0 0 0,0 0 0 0 0,0 0 0 0 0,0 0 0 0 0,0 1 0 0 0,0-1 0 0 0,0 0 0 0 0,0 0 0 0 0,0 0 0 0 0,0 1 0 0 0,-1 0 0 0 0,-39 13 11 0 0,0 5 31 0 0,-1 5-31 0 0,-5 7-11 0 0,-2 2-11 0 0,-3 0-31 0 0,6-1 20 0 0,13-7-31 0 0,29-21 22 0 0,11-3 9 0 0,28 2 0 0 0,-34-3 20 0 0,-1 0-1 0 0,1 0 1 0 0,0 1-1 0 0,0-1 1 0 0,0 0-1 0 0,0-1 1 0 0,0 1-1 0 0,0 0 1 0 0,0 0-1 0 0,-1 0 1 0 0,1 0-1 0 0,0-1 1 0 0,0 1-1 0 0,0 0 1 0 0,0-1-1 0 0,0 0 1 0 0,34-15-9 0 0,7-6 11 0 0,3 2 0 0 0,-3-2 0 0 0,-1-1 0 0 0,-2 1 0 0 0,-4 2 0 0 0,-5 2 11 0 0,-7 0 42 0 0,-22 18-49 0 0,0-1-1 0 0,0 0 0 0 0,0 1 1 0 0,0-1-1 0 0,0 0 1 0 0,0 1-1 0 0,-1-1 1 0 0,1 0-1 0 0,0 0 0 0 0,-1 0 1 0 0,1 1-1 0 0,-1-1 1 0 0,1 0-1 0 0,-1 0 1 0 0,1 0-1 0 0,-1 0 0 0 0,1 0 1 0 0,-1-2-1 0 0,1 0 7 0 0,1 0 46 0 0,-8 4 21 0 0,-17 3 3 0 0,9 1-3 0 0,-26 12-9 0 0,-8 12-9 0 0,33-19-53 0 0,-17 17 0 0 0,12-6-6 0 0,19-20 0 0 0,1 0 0 0 0,-1-1 0 0 0,1 1 0 0 0,-1 0 0 0 0,1 0 0 0 0,-1-1 0 0 0,1 1 0 0 0,0 0 0 0 0,-1 0 0 0 0,1 0 0 0 0,0 0 0 0 0,0 0 0 0 0,-1-1 0 0 0,1 1 0 0 0,0 0 0 0 0,0 0 0 0 0,0 0 0 0 0,0 0 0 0 0,1 1 0 0 0,-1-1 0 0 0,1 0 0 0 0,-1 0 0 0 0,1-1 0 0 0,-1 1 0 0 0,1 0 0 0 0,0-1 0 0 0,0 1 0 0 0,-1 0 0 0 0,1-1 0 0 0,0 1 0 0 0,0-1 0 0 0,0 1 0 0 0,0-1 0 0 0,-1 1 0 0 0,1-1 0 0 0,0 0 0 0 0,0 0 0 0 0,1 1 0 0 0,1 0 0 0 0,1-1 0 0 0,-1 1 0 0 0,0-1 0 0 0,0 0 0 0 0,6 0 0 0 0,-6 0 0 0 0,0-1 0 0 0,-1 1 0 0 0,1-1 0 0 0,0 0 0 0 0,0 0 0 0 0,0 0 0 0 0,0 0 0 0 0,-1-1 0 0 0,5-2 0 0 0,-4 2 0 0 0,33-18 0 0 0,-2-2 0 0 0,-2 0 0 0 0,-4-1 0 0 0,-11 6 11 0 0,-14 14 402 0 0,-9 9-341 0 0,-19 21 0 0 0,19-21 155 0 0,4 5-169 0 0,-7 31-66 0 0,7-31-82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1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18887 0 0,'0'0'2119'0'0,"8"-5"-1774"0"0,20-13 82 0 0,-21 13 18 0 0,0-1-49 0 0,22-16-217 0 0,-22 17-93 0 0,-1-1-19 0 0,17-18-75 0 0,-17 18-303 0 0,-2 0-134 0 0,14-19-927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1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311 133 6911 0 0,'0'0'304'0'0,"-32"-17"136"0"0,-7-2 680 0 0,2 5 120 0 0,-22-11 1768 0 0,7 5 232 0 0,9 3-1632 0 0,-5-3-8712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1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17503 0 0,'0'0'1904'0'0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11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2379 493 18431 0 0,'-13'-19'761'0'0,"-1"2"-1"0"0,-22-23 1 0 0,-22-18-537 0 0,16 14 133 0 0,-1 1 0 0 0,-86-63 0 0 0,95 85-144 0 0,-1 1-1 0 0,0 2 0 0 0,-1 1 0 0 0,-1 2 0 0 0,-1 1 0 0 0,-53-11 0 0 0,28 12 102 0 0,1 3 1 0 0,-1 3 0 0 0,-82 1-1 0 0,83 8-98 0 0,1 2 1 0 0,-99 20-1 0 0,79-5 51 0 0,-113 42 1 0 0,142-40-141 0 0,1 2 0 0 0,2 3 0 0 0,0 1 0 0 0,2 3 0 0 0,1 1 0 0 0,2 3 0 0 0,1 1 0 0 0,-43 46 0 0 0,45-37-15 0 0,2 1 0 0 0,2 3 0 0 0,2 0 0 0 0,2 3 1 0 0,3 0-1 0 0,1 2 0 0 0,-29 80 0 0 0,39-80-21 0 0,3 2 1 0 0,3 0-1 0 0,2 0 0 0 0,2 1 1 0 0,3 0-1 0 0,2 1 0 0 0,5 63 1 0 0,4-40 51 0 0,4-1 1 0 0,3 1-1 0 0,4-2 1 0 0,36 110-1 0 0,-28-121 22 0 0,2-1 1 0 0,3-2-1 0 0,3 0 0 0 0,3-3 0 0 0,2 0 1 0 0,83 100-1 0 0,-83-119-43 0 0,2-1 0 0 0,2-2 0 0 0,1-2 0 0 0,2-1 0 0 0,2-3 0 0 0,1-1 0 0 0,1-3 0 0 0,2-2 0 0 0,53 21 0 0 0,-29-20 137 0 0,0-4-1 0 0,104 19 0 0 0,158 0-99 0 0,-278-40-157 0 0,-1-3 1 0 0,1-2-1 0 0,0-3 1 0 0,0-2-1 0 0,-1-3 1 0 0,-1-3 0 0 0,0-2-1 0 0,-1-2 1 0 0,0-2-1 0 0,-1-3 1 0 0,-2-3-1 0 0,79-48 1 0 0,-88 42-3 0 0,-1-2 0 0 0,-1-1 0 0 0,-2-2 0 0 0,58-70 0 0 0,-32 22 0 0 0,76-125 0 0 0,-112 157 0 0 0,-2-1 0 0 0,-2-1 0 0 0,-2-1 0 0 0,-3-1 0 0 0,18-82 0 0 0,-24 73 0 0 0,-4-2 0 0 0,-2 1 0 0 0,-3-1 0 0 0,-6-106 0 0 0,-3 127-48 0 0,-1-1 0 0 0,-3 1 0 0 0,-1 1 0 0 0,-3 0 1 0 0,-1 0-1 0 0,-3 1 0 0 0,-25-51 0 0 0,26 68-21 0 0,-1 0 0 0 0,0 1-1 0 0,-2 1 1 0 0,-40-43 0 0 0,40 51 22 0 0,0 0-1 0 0,-1 2 1 0 0,-1 0 0 0 0,0 1 0 0 0,-1 1-1 0 0,-38-18 1 0 0,-136-37-1790 0 0,176 62 1603 0 0,-58-17-683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0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17503 0 0,'0'0'2779'0'0,"3"7"-2310"0"0,6 22-18 0 0,-6-22-90 0 0,4 1-38 0 0,2 3-218 0 0,-2-1 71 0 0,1-1-1 0 0,11 11 1 0 0,16 14 522 0 0,-1-2 4 0 0,-1 0-205 0 0,2 6-65 0 0,-2 1-177 0 0,-2 2-63 0 0,-12-14-164 0 0,19 24 6 0 0,-31-42-135 0 0,-1-1-51 0 0,1 0 98 0 0,15 19-256 0 0,11 1-471 0 0,-27-23-1161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0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18887 0 0,'0'0'1712'0'0,"5"-5"-1409"0"0,16-14-280 0 0,-16 14-87 0 0,3 1-54 0 0,38-16-59 0 0,-15 6 493 0 0,-23 11 164 0 0,1-1 31 0 0,27-11-56 0 0,-27 12-261 0 0,-2-1-112 0 0,23-9-94 0 0,-23 9-425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20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1 976 13847 0 0,'0'0'4378'0'0,"8"6"-3389"0"0,1 0-701 0 0,-3-2-34 0 0,-1 0 0 0 0,0-1 0 0 0,0 2 0 0 0,5 4 723 0 0,1-5-314 0 0,53 19 362 0 0,-22-9-726 0 0,-31-11 45 0 0,0 1 21 0 0,33 11 3 0 0,-33-11-8 0 0,2 0-35 0 0,1 1-221 0 0,-3-1 22 0 0,0 0 1 0 0,0-1 0 0 0,13 3 0 0 0,35 6 400 0 0,4 0-102 0 0,-21-5-220 0 0,-20-5-11 0 0,52 2 175 0 0,-21-3-189 0 0,-26-1-17 0 0,27-4-10 0 0,-25 1-1 0 0,33-4 23 0 0,-34 3 94 0 0,50-10 359 0 0,-23 3-351 0 0,-26 5-181 0 0,42-12-85 0 0,-2-1 4 0 0,-41 10 59 0 0,28-8 21 0 0,-17 5 36 0 0,-14 3-86 0 0,14-5 224 0 0,39-16 294 0 0,-6 3-151 0 0,0 3-208 0 0,-9 1-124 0 0,10-6-64 0 0,8-7 236 0 0,-68 30-164 0 0,38-20 372 0 0,0-2-227 0 0,12-5-186 0 0,0-1-47 0 0,-2 1 0 0 0,-2 1 0 0 0,-1 0 0 0 0,-3-1 0 0 0,-2 0 0 0 0,-2 0 0 0 0,-6 1 0 0 0,-4 1 0 0 0,-2 1 0 0 0,-2 1 0 0 0,-4 2 0 0 0,-3-3 0 0 0,2-1 0 0 0,5-4 0 0 0,-7 5 0 0 0,-1 2 0 0 0,2 0 0 0 0,-1-1 0 0 0,6-6 0 0 0,-6 1 0 0 0,-10 3 0 0 0,-11 6-79 0 0,-7 20-338 0 0,-6 3-824 0 0,-12-4 566 0 0,12 5-85 0 0,-2 0-37 0 0,-16-3-1749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21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0 494 11975 0 0,'0'0'6819'0'0,"7"7"-5364"0"0,29 27 1028 0 0,-27-29-2233 0 0,30 17 24 0 0,-30-16 301 0 0,1-2-287 0 0,27 11 1 0 0,-28-12 302 0 0,2 0-300 0 0,32 8-23 0 0,-32-8-11 0 0,-1-2-1 0 0,31 3-8 0 0,-31-4-35 0 0,2 0-18 0 0,1 0-131 0 0,41-2 253 0 0,-42 1-256 0 0,-3 1 34 0 0,1-1 1 0 0,18-4-1 0 0,34-6 240 0 0,2-3-22 0 0,5-1-13 0 0,-55 12-254 0 0,41-13 168 0 0,10-4 43 0 0,-53 16-212 0 0,36-13 181 0 0,4-5 41 0 0,-3 4-62 0 0,-1 1-16 0 0,-2 1-34 0 0,-37 12-131 0 0,28-8 84 0 0,9-2-29 0 0,2-2 17 0 0,4-5-3 0 0,-1 0 0 0 0,-3 0-10 0 0,8-5 69 0 0,-47 22-128 0 0,28-14 96 0 0,5-6 16 0 0,-16 9-72 0 0,-20 11 0 0 0,3 0-11 0 0,1-1-44 0 0,31-19 73 0 0,0-3-15 0 0,6-7-54 0 0,-5-1-89 0 0,-29 24-26 0 0,18-18-665 0 0,-25 24 393 0 0,2-4-176 0 0,26-38-16629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23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23 334 10391 0 0,'0'0'234'0'0,"-3"2"38"0"0,-7 7 14 0 0,8-7-35 0 0,2-2-223 0 0,0 1-1 0 0,0 0 1 0 0,0 0 0 0 0,0-1-1 0 0,0 1 1 0 0,0 0 0 0 0,-1-1-1 0 0,1 1 1 0 0,0 0 0 0 0,0-1-1 0 0,0 1 1 0 0,-1 0-1 0 0,1-1 1 0 0,0 1 0 0 0,-1 0-1 0 0,1-1 1 0 0,-1 1 0 0 0,-2 6 344 0 0,4 12 2614 0 0,4 14-1637 0 0,-1-18-31 0 0,7 9-20 0 0,-9-17-2 0 0,4 1-126 0 0,16 24-533 0 0,-16-24 123 0 0,1-2-422 0 0,21 20-28 0 0,-21-19-13 0 0,5-2-1 0 0,32 16-7 0 0,-42-20-256 0 0,0 0-1 0 0,0 0 1 0 0,0 0-1 0 0,0 0 1 0 0,1-1-1 0 0,-1 1 1 0 0,4 0-1 0 0,35 5 211 0 0,-20-5-3 0 0,19-2-8 0 0,-19-2-35 0 0,-9 0-136 0 0,-4 2-2 0 0,0-1-1 0 0,-1 0 1 0 0,1 0 0 0 0,9-6 0 0 0,20-7 114 0 0,-19 7-10 0 0,14-12-3 0 0,-17 8 0 0 0,12-15-8 0 0,-26 26-137 0 0,1-1-1 0 0,-1 1 1 0 0,0-1 0 0 0,1 1-1 0 0,-1-1 1 0 0,0 0 0 0 0,1-3-1 0 0,17-33 158 0 0,-1 0 0 0 0,13-47-1 0 0,-30 82-153 0 0,0-1 0 0 0,0 0 0 0 0,0 1 0 0 0,0-1 0 0 0,-1 0 0 0 0,1-5 0 0 0,-1 2 8 0 0,2-6 47 0 0,-1 11-65 0 0,-1 0-1 0 0,0 0 1 0 0,1 0-1 0 0,-1 0 1 0 0,0 0 0 0 0,0 0-1 0 0,-1-4 1 0 0,-1-13 99 0 0,1 11-78 0 0,-3-23 117 0 0,4 24-117 0 0,-1 3-7 0 0,1 1 0 0 0,-1-1 0 0 0,0 1 0 0 0,1-1 0 0 0,-2 1 0 0 0,-1-6 0 0 0,1 2 16 0 0,-10-21 174 0 0,10 21-168 0 0,1 4-12 0 0,-1-1-1 0 0,1 1 1 0 0,-1 0-1 0 0,1 0 1 0 0,-1 0-1 0 0,-4-5 0 0 0,-14-21 167 0 0,17 23-169 0 0,1 4-16 0 0,1 0 1 0 0,0 1-1 0 0,0-1 0 0 0,-1 0 1 0 0,1 0-1 0 0,-1 1 0 0 0,0-1 1 0 0,1 0-1 0 0,-4-1 0 0 0,-12-9 2 0 0,15 11-22 0 0,0 0 0 0 0,0 0 1 0 0,0 0-1 0 0,-1 0 0 0 0,1 0 0 0 0,0 1 0 0 0,0-1 1 0 0,-4 1-1 0 0,1-1-72 0 0,4 1 40 0 0,-1-1 0 0 0,1 1 0 0 0,-1 0 0 0 0,1 0 0 0 0,-1 0 0 0 0,1 0 0 0 0,-1 0 0 0 0,1 1 0 0 0,-1-1 0 0 0,1 0 0 0 0,0 1 0 0 0,-1-1 0 0 0,1 1 0 0 0,-1-1 0 0 0,1 1 0 0 0,-2 1 0 0 0,2-2 23 0 0,-21 13-1928 0 0,7 2-4306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24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2 301 7831 0 0,'0'0'2323'0'0,"0"-6"-1508"0"0,-1-2-522 0 0,1-22 1846 0 0,1 9-423 0 0,-1 16 48 0 0,1-1-114 0 0,2-24 2806 0 0,3 38-4164 0 0,19 20 1 0 0,-24-27-264 0 0,0 0 0 0 0,0 1 0 0 0,0-1-1 0 0,0 0 1 0 0,0 0 0 0 0,0 1 0 0 0,-1-1-1 0 0,1 1 1 0 0,0-1 0 0 0,0 4-1 0 0,138 435 2205 0 0,-13 17-1046 0 0,-30-105-448 0 0,2-46-73 0 0,-61-213-175 0 0,56 106 0 0 0,-49-117-91 0 0,-36-68-360 0 0,23 37 156 0 0,-24-39-162 0 0,-3-4 5 0 0,1-1-1 0 0,0 1 1 0 0,11 11-1 0 0,-10-11-9 0 0,-3-3-8 0 0,0-1-1 0 0,0 0 0 0 0,1 0 1 0 0,-1 0-1 0 0,1 0 1 0 0,5 3-1 0 0,15 14 48 0 0,-19-15-4 0 0,5-3 0 0 0,30 12 3 0 0,-30-11 10 0 0,0-5 3 0 0,39-2 392 0 0,-37-1-128 0 0,33-13 9 0 0,-42 16-308 0 0,-1 0-1 0 0,1 0 0 0 0,-1 0 1 0 0,0 0-1 0 0,0-1 1 0 0,4-2-1 0 0,36-26 64 0 0,8-12-96 0 0,4-5-12 0 0,2-4 0 0 0,0 2 0 0 0,-1 7 0 0 0,-8 6 0 0 0,-33 26 1 0 0,-8 6 10 0 0,0-1 1 0 0,0 1-1 0 0,9-10 1 0 0,18-21-3 0 0,-28 31-9 0 0,-1-1 0 0 0,-1-1 0 0 0,1 1 0 0 0,-1 0 0 0 0,5-12 0 0 0,-6 14 0 0 0,-1-1 0 0 0,-1 1 0 0 0,1-1 0 0 0,0 1 0 0 0,-1-1 0 0 0,0 1 0 0 0,0-1 0 0 0,0 0 0 0 0,-1-6 0 0 0,-1-1 0 0 0,0 1 0 0 0,-6-16 0 0 0,-9-14 0 0 0,-2-1 0 0 0,-5-6 0 0 0,-7-9 0 0 0,-191-350 0 0 0,205 376 0 0 0,-209-365 0 0 0,109 195 0 0 0,100 168 0 0 0,-8-17 0 0 0,0 0 0 0 0,0 5 0 0 0,2 3 0 0 0,1 1 0 0 0,2 2 0 0 0,2 1 0 0 0,0-5 0 0 0,5 1 0 0 0,-1 4 0 0 0,-3-5 0 0 0,-1 4 0 0 0,-8-2-556 0 0,7 14-688 0 0,15 21 1025 0 0,3 3 53 0 0,-1 0 1 0 0,1 0-1 0 0,-1 0 1 0 0,0 0-1 0 0,0 0 0 0 0,0 0 1 0 0,-3-2-1 0 0,-14-11-770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06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259 167 4143 0 0,'0'0'2090'0'0,"-3"-4"-1400"0"0,-7-12 422 0 0,8 12 186 0 0,-3 1 40 0 0,-17-14 1118 0 0,17 16-1377 0 0,-15-3-14 0 0,15 3 898 0 0,-3 2-1087 0 0,-28 4 4129 0 0,46-1-4929 0 0,29 13-44 0 0,-38-17-29 0 0,-1 0 0 0 0,1 1 0 0 0,-1-1 0 0 0,1 0 0 0 0,0 1 0 0 0,-1-1 0 0 0,1 0-1 0 0,0 0 1 0 0,-1 0 0 0 0,1 1 0 0 0,0-1 0 0 0,-1 0 0 0 0,1 0 0 0 0,0 0 0 0 0,-1 0 0 0 0,1 0 0 0 0,0 0 0 0 0,-1 0-1 0 0,1-1 1 0 0,0 1 0 0 0,0 0 0 0 0,32-11 66 0 0,-3-1-5 0 0,-24 11-54 0 0,-4 0-3 0 0,0 1 1 0 0,0-1-1 0 0,0 0 1 0 0,0 0-1 0 0,0 0 0 0 0,-1 0 1 0 0,1 0-1 0 0,0 0 0 0 0,0-1 1 0 0,2-1-1 0 0,19-17 72 0 0,-6 3-6 0 0,-13 10-13 0 0,-1-6-35 0 0,-3 10 39 0 0,-4 1-8 0 0,-1 0-46 0 0,4 1-5 0 0,-1 0 1 0 0,1 0-1 0 0,-1 0 0 0 0,1 0 1 0 0,-1 1-1 0 0,1-1 0 0 0,-1 1 1 0 0,0-1-1 0 0,1 1 0 0 0,-1 0 1 0 0,0 0-1 0 0,1 0 0 0 0,-4 0 0 0 0,-26-1 71 0 0,-4 2-20 0 0,23-1-47 0 0,-18 3 53 0 0,-5 4-50 0 0,23-5-10 0 0,-24 8 49 0 0,10-1-28 0 0,11-3 25 0 0,10-3-46 0 0,0 0 0 0 0,0 0 0 0 0,0 0 0 0 0,0 1 0 0 0,-5 5 0 0 0,8-7-2 0 0,0-1 0 0 0,1 1 0 0 0,-1 0 0 0 0,1-1 0 0 0,-1 1 0 0 0,1 0 0 0 0,0 0 0 0 0,0 0 0 0 0,0 0 0 0 0,0 0 0 0 0,0 1 0 0 0,0-1 0 0 0,0 0 0 0 0,1 0 0 0 0,-1 1 0 0 0,1-1 0 0 0,0 0 0 0 0,-1 5 0 0 0,2-6 0 0 0,-1-1 0 0 0,1 1 0 0 0,-1 0 0 0 0,1 0 0 0 0,-1 0 0 0 0,1-1 0 0 0,-1 1 0 0 0,1 0 0 0 0,0-1 0 0 0,-1 1 0 0 0,1-1 0 0 0,0 1 0 0 0,0-1 0 0 0,-1 1 0 0 0,1-1 0 0 0,0 1 0 0 0,0-1 0 0 0,1 1 0 0 0,22 3 0 0 0,-16-4 0 0 0,-1-1 0 0 0,0 0 0 0 0,0 0 0 0 0,11-3 0 0 0,18-8 0 0 0,0-5 0 0 0,-1-3 11 0 0,-5-1 31 0 0,-6-1-31 0 0,-5 2-11 0 0,-4-3 0 0 0,-15 23 0 0 0,1-1 1 0 0,-1 1-1 0 0,0 0 0 0 0,0-1 0 0 0,1 1 1 0 0,-1 0-1 0 0,0-1 0 0 0,0 1 1 0 0,0-1-1 0 0,1 1 0 0 0,-1 0 0 0 0,0-1 1 0 0,0 1-1 0 0,0-1 0 0 0,0 1 0 0 0,0-1 1 0 0,0 1-1 0 0,0-1 0 0 0,0 1 0 0 0,0 0 1 0 0,0-1-1 0 0,0 1 0 0 0,0-1 1 0 0,0 1-1 0 0,0-1 0 0 0,0 1 0 0 0,0 0 1 0 0,-1-1-1 0 0,1 1 0 0 0,0-1 0 0 0,0 1 1 0 0,0 0-1 0 0,-1-1 0 0 0,1 1 0 0 0,0 0 1 0 0,-1-1-1 0 0,1 1 0 0 0,0 0 1 0 0,-1-1-1 0 0,-2 0 8 0 0,-1 1 0 0 0,1 0 0 0 0,0 0 0 0 0,-1 0 0 0 0,1 1 0 0 0,-4 0 0 0 0,5-1-2 0 0,1 0 1 0 0,-1 1-1 0 0,1-1 0 0 0,0 1 1 0 0,-1-1-1 0 0,1 1 1 0 0,0-1-1 0 0,-1 1 0 0 0,-1 1 1 0 0,-8 3 3 0 0,5-2 1 0 0,-1 0 1 0 0,1 0-1 0 0,0 1 0 0 0,-10 8 0 0 0,-29 21 0 0 0,-13 14-11 0 0,5 7 0 0 0,46-45 0 0 0,-1 0 0 0 0,1 0 0 0 0,-10 17 0 0 0,15-22 0 0 0,0-1 0 0 0,1 1 0 0 0,-1-1 0 0 0,1 1 0 0 0,-1 0 0 0 0,1 0 0 0 0,0-1 0 0 0,1 1 0 0 0,-1 0 0 0 0,1 0 0 0 0,-1 0 0 0 0,2 6 0 0 0,-1-9 0 0 0,1 0 0 0 0,-1 0 0 0 0,1 0 0 0 0,0 0 0 0 0,0 0 0 0 0,-1 0 0 0 0,1 0 0 0 0,0 0 0 0 0,0 0 0 0 0,0-1 0 0 0,0 1 0 0 0,0 0 0 0 0,0-1 0 0 0,0 1 0 0 0,0-1 0 0 0,0 1 0 0 0,0-1 0 0 0,1 1 0 0 0,-1-1 0 0 0,0 0 0 0 0,0 0 0 0 0,0 1 0 0 0,1-1 0 0 0,-1 0 0 0 0,0 0 0 0 0,0 0 0 0 0,0 0 0 0 0,2-1 0 0 0,1 1 0 0 0,-1 0 0 0 0,1-1 0 0 0,-1 0 0 0 0,1 0 0 0 0,-1 0 0 0 0,1 0 0 0 0,5-3 0 0 0,0 0 6 0 0,-4 2 4 0 0,0 0-1 0 0,0-1 1 0 0,-1 0-1 0 0,8-5 0 0 0,17-13 23 0 0,47-46 0 0 0,-58 48-21 0 0,3-7-11 0 0,-5 9 11 0 0,-11 9 31 0 0,5-11-31 0 0,-7 2 0 0 0,-4 15 10 0 0,-6 5 0 0 0,-25 14 1 0 0,30-16-17 0 0,0 0-1 0 0,0 1 1 0 0,1-1 0 0 0,-1 0-1 0 0,0 0 1 0 0,1 1 0 0 0,-1-1 0 0 0,-1 3-1 0 0,-39 41 18 0 0,2 9 20 0 0,30-39-36 0 0,-14 30-1 0 0,4 10 6 0 0,17-45 10 0 0,10-8 0 0 0,0-2-18 0 0,-1 1 0 0 0,1-1-1 0 0,9-1 1 0 0,-12 0-3 0 0,-1 0 0 0 0,0 0 0 0 0,0 0 0 0 0,0 0 0 0 0,0-1 0 0 0,0 1 0 0 0,-1-1 0 0 0,5-3 0 0 0,23-18 0 0 0,-6 0-26 0 0,-1-2 0 0 0,22-30-1 0 0,-31 35-45 0 0,4-8 4 0 0,-14 21 58 0 0,7-19-53 0 0,-4 7 38 0 0,-4 2-39 0 0,-3 14 289 0 0,-7 9-140 0 0,-21 20 10 0 0,21-19 78 0 0,3 3-117 0 0,-15 29-94 0 0,14-29-222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1:56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5 656 3223 0 0,'-4'-6'8436'0'0,"6"17"-5841"0"0,10 58-848 0 0,39 201 701 0 0,27 244 1594 0 0,-65-418-3783 0 0,-10-75-190 0 0,11 66 263 0 0,-12-72-292 0 0,1 1 60 0 0,7 27 0 0 0,-7-30-60 0 0,-1-3 27 0 0,1 1-1 0 0,6 16 1 0 0,4 8 53 0 0,-10-26-4 0 0,2-1-17 0 0,16 25-10 0 0,-16-24 200 0 0,5-4-170 0 0,30 19 1 0 0,-30-18 193 0 0,0-4-113 0 0,32 5 7 0 0,-31-5 4 0 0,2-2 11 0 0,67 0 241 0 0,-33-2-227 0 0,-19 2 16 0 0,187-5 511 0 0,113-27 95 0 0,-1-18-128 0 0,-34 4-177 0 0,738-75 1271 0 0,-995 117-1759 0 0,1914-159 1222 0 0,-943 120-1287 0 0,-841 41 0 0 0,594-12 0 0 0,-495 11 0 0 0,52-1 0 0 0,-266 1 0 0 0,18-4 0 0 0,-9 0 0 0 0,-13-1 0 0 0,-39 6 0 0 0,1 0 0 0 0,14-5 0 0 0,13-12 0 0 0,7 5 0 0 0,-40 13 0 0 0,1 1 0 0 0,0-1 0 0 0,0 0 0 0 0,0-1 0 0 0,-1 1 0 0 0,1-1 0 0 0,-1 1 0 0 0,6-5 0 0 0,-7 5 0 0 0,0-1 0 0 0,-1 0 0 0 0,1 1 0 0 0,-1-1 0 0 0,0 0 0 0 0,1 0 0 0 0,-1 0 0 0 0,0 0 0 0 0,0 0 0 0 0,0-1 0 0 0,-1 1 0 0 0,1 0 0 0 0,0 0 0 0 0,-1-1 0 0 0,1-2 0 0 0,-1 0 0 0 0,0-1 0 0 0,0 1 0 0 0,0 0 0 0 0,-1-1 0 0 0,1 1 0 0 0,-3-9 0 0 0,-8-18 0 0 0,-1 0 0 0 0,-1 0 0 0 0,-26-44 0 0 0,-3-6 0 0 0,-129-352 0 0 0,159 400 0 0 0,-17-40 0 0 0,-3 1 0 0 0,-4 2 0 0 0,-2 2 0 0 0,-71-97 0 0 0,27 57-607 0 0,38 55-58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1:58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1351 15199 0 0,'0'0'2186'0'0,"1"-6"-1585"0"0,0-1-393 0 0,3-26 872 0 0,-12-587 4629 0 0,-3 333-4764 0 0,25 0 62 0 0,-5 235-728 0 0,5-2 450 0 0,-12 50-698 0 0,-4 7-318 0 0,-6 11 214 0 0,-4 5-657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1:59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48 7367 0 0,'0'0'1768'0'0,"-2"-2"-1370"0"0,-7-8 2758 0 0,9 7-2879 0 0,4-29 9396 0 0,-9 59-9689 0 0,4-20-153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1:59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7367 0 0,'0'0'4671'0'0,"-1"8"-3455"0"0,-2 27 68 0 0,3-14 17 0 0,8 55 1035 0 0,19 204 1607 0 0,-18-175-2970 0 0,-4-40-880 0 0,-2-28-51 0 0,-2-28 90 0 0,0 1 20 0 0,4 32-7 0 0,-4-31 135 0 0,2-3-144 0 0,11 26 0 0 0,-11-26 432 0 0,7-9-421 0 0,27-3 11 0 0,-28 3 9 0 0,-1-3 1 0 0,2-2-111 0 0,30-15 263 0 0,-32 16-249 0 0,-5 3-26 0 0,1 0 0 0 0,0 0 0 0 0,0 0 0 0 0,0 1 0 0 0,0-1 0 0 0,0 1 0 0 0,7-1 0 0 0,0-2 27 0 0,-6 2-11 0 0,1 0 1 0 0,0 0-1 0 0,-1 1 0 0 0,1 0 1 0 0,11-1-1 0 0,46-5 387 0 0,8 2-16 0 0,3 1-16 0 0,-58 3-345 0 0,47-4 315 0 0,14-5 125 0 0,-7-1-298 0 0,11 1-170 0 0,-6 4-43 0 0,-7 2 0 0 0,-6 1 0 0 0,-7 1-36 0 0,-44 1-141 0 0,-3-2-499 0 0,24-8 93 0 0,-25 8 229 0 0,-7 0-13 0 0,-4-10-376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0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8 141 12727 0 0,'-1'-3'290'0'0,"-1"0"-173"0"0,2 3-45 0 0,-1-1 0 0 0,0 0 0 0 0,1 0 1 0 0,-1 0-1 0 0,1 0 0 0 0,0 0 0 0 0,-1 0 1 0 0,1 0-1 0 0,0 0 0 0 0,0 0 0 0 0,-1-2 1 0 0,5-1 33 0 0,9-13 61 0 0,-12 16-110 0 0,-1 0 0 0 0,1 1 0 0 0,0-1 1 0 0,-1 1-1 0 0,1-1 0 0 0,-1 0 0 0 0,1 1 0 0 0,0-1 0 0 0,0 1 0 0 0,-1-1 1 0 0,1 1-1 0 0,0 0 0 0 0,1-1 0 0 0,5-4 289 0 0,-1 2 23 0 0,-1 0 0 0 0,1 0 0 0 0,0 1 0 0 0,9-3 0 0 0,32-13 747 0 0,-21 11-79 0 0,31-5-40 0 0,-25 6-5 0 0,110-7 363 0 0,-18 7-642 0 0,-60 3-553 0 0,-34 1-28 0 0,52-1 103 0 0,-28 1-203 0 0,4 3 10 0 0,-46-1-39 0 0,-1 1 0 0 0,0 0-1 0 0,14 4 1 0 0,-12-1 2 0 0,23 11 1 0 0,-26-10 191 0 0,-7 6-53 0 0,10 33 0 0 0,-10-33 3 0 0,-2 1 10 0 0,7 56 163 0 0,1 1 65 0 0,0 9 86 0 0,-3-12-271 0 0,1 9-160 0 0,-4-52-50 0 0,1 31-100 0 0,-3-21-42 0 0,-1-25-1709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0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1375 0 0,'0'0'9780'0'0,"9"-3"-8800"0"0,30-11-69 0 0,-21 10 61 0 0,-7 2-572 0 0,34-3 1896 0 0,20 2 483 0 0,5 1-1189 0 0,3 2-342 0 0,-2 0-695 0 0,-3-2-187 0 0,-13-2-281 0 0,8-1-64 0 0,-13 0-182 0 0,-40 4-95 0 0,2 1-28 0 0,46-3-1458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1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4143 0 0,'0'0'4706'0'0,"12"0"-2905"0"0,58-3 2350 0 0,-17 0-2187 0 0,-25 0-615 0 0,30-4-269 0 0,-29 3-51 0 0,30-2-73 0 0,-31 3-284 0 0,56-8 404 0 0,-12 4-483 0 0,-22 1-578 0 0,-7 1-44 0 0,-35 4-117 0 0,0 0-23 0 0,24-3-999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1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11055 0 0,'0'0'2499'0'0,"0"7"-1788"0"0,0 23 143 0 0,2-14 573 0 0,14 38 1970 0 0,8 15-1066 0 0,-6-16-1886 0 0,-9-25-70 0 0,8 29-42 0 0,-9-29-118 0 0,10 50 109 0 0,-4-26-196 0 0,2 2-144 0 0,0-10-203 0 0,-13-36-93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01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6911 0 0,'0'0'7132'0'0,"3"10"-5540"0"0,0 2-1071 0 0,13 36 2058 0 0,-10-36-2080 0 0,13 41 1353 0 0,-2 1-1151 0 0,-9-27-42 0 0,9 32-71 0 0,-10-31-260 0 0,11 57 76 0 0,-3-22-250 0 0,0-7-1726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39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8 231 455 0 0,'-8'-26'21775'0'0,"14"34"-21435"0"0,16 25-91 0 0,-21-32-234 0 0,0 0 0 0 0,-1 0 0 0 0,1 0 0 0 0,-1 0 0 0 0,1 0 0 0 0,-1 0 0 0 0,1 0 1 0 0,-1 0-1 0 0,1 0 0 0 0,-1 0 0 0 0,0 0 0 0 0,0 0 0 0 0,1 2 0 0 0,5 43 387 0 0,-4-37-333 0 0,2 32 277 0 0,0 12 69 0 0,8 309 1074 0 0,-8-283-1305 0 0,0-37-111 0 0,3 60 2 0 0,-2-59-63 0 0,1 16-12 0 0,1 5 235 0 0,-2-14 258 0 0,0-4-286 0 0,3 7-166 0 0,1-10-30 0 0,-6-26 31 0 0,7 25-31 0 0,4 4 29 0 0,2-12 160 0 0,-13-28 40 0 0,2 0 0 0 0,16 18-29 0 0,-8-14-129 0 0,15 7-59 0 0,-12-10 25 0 0,30 2-36 0 0,7-6 5 0 0,-49-2 2 0 0,1-1-1 0 0,-1 0 0 0 0,1 0 1 0 0,0 0-1 0 0,-1-1 1 0 0,6 0-1 0 0,21-4 91 0 0,-20 5-87 0 0,-6 0-4 0 0,1 0 0 0 0,-1 0-1 0 0,1 0 1 0 0,-1-1 0 0 0,11-3 0 0 0,-6 1 3 0 0,32-4 75 0 0,14 0-18 0 0,-45 6-68 0 0,36-5 60 0 0,10-3-57 0 0,-7 0-2 0 0,-42 7 3 0 0,0 1 0 0 0,0-1 1 0 0,13-5-1 0 0,-10 3-2 0 0,-2 1 260 0 0,-1-3-176 0 0,23-16 0 0 0,-24 17 128 0 0,-4-4-160 0 0,8-24 0 0 0,-7 15-11 0 0,-2 7-44 0 0,0 3 5 0 0,-1 0 0 0 0,0 0 0 0 0,0-11-1 0 0,1-30 51 0 0,-1-2 0 0 0,-2 1-53 0 0,-2-11-11 0 0,-6-14-131 0 0,-14-80 127 0 0,17 101 223 0 0,-1-13-399 0 0,1 1-61 0 0,2 12 218 0 0,0-6 7 0 0,-2-6-117 0 0,4 15 25 0 0,-1 10 30 0 0,-3-13-72 0 0,2 12 59 0 0,0 2-16 0 0,-1 6 38 0 0,4 28 56 0 0,0 0 0 0 0,0 1 0 0 0,0-1-1 0 0,-3-7 1 0 0,1 4 4 0 0,-1-3-44 0 0,-11-14 0 0 0,11 20 44 0 0,3 4 4 0 0,-1 0 1 0 0,1 1-1 0 0,0-1 1 0 0,-1 0-1 0 0,1 1 0 0 0,-1-1 1 0 0,0 1-1 0 0,0 0 1 0 0,1 0-1 0 0,-1-1 0 0 0,-3 0 1 0 0,-17-12-7 0 0,-2 1 23 0 0,-2 2 49 0 0,-2 4 5 0 0,-9 0 7 0 0,6 2-50 0 0,-9 2 19 0 0,-57 2 51 0 0,-21-2 51 0 0,94 1-130 0 0,-1-1-1 0 0,-42-11 1 0 0,42 7 28 0 0,-10-8-31 0 0,2-1-11 0 0,8 1-11 0 0,-12-9-290 0 0,34 21 173 0 0,-1 1-37 0 0,-12-8-159 0 0,12 8-76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0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11055 0 0,'36'-20'984'0'0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0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121 199 10135 0 0,'0'0'1778'0'0,"-5"-1"-1009"0"0,0-1-511 0 0,4 1-156 0 0,-1 1 1 0 0,1-1-1 0 0,-1 1 0 0 0,1-1 0 0 0,-1 1 0 0 0,1 0 0 0 0,-1 0 0 0 0,0-1 0 0 0,1 1 0 0 0,-1 0 1 0 0,1 1-1 0 0,-1-1 0 0 0,-2 1 0 0 0,-1-2 269 0 0,3 1-210 0 0,1 0 0 0 0,-1 0 0 0 0,1 0 0 0 0,-1 0 0 0 0,1 1 0 0 0,-1-1 0 0 0,1 0 0 0 0,-1 1-1 0 0,1-1 1 0 0,-1 1 0 0 0,1-1 0 0 0,-1 1 0 0 0,-2 1 0 0 0,-17 8 1254 0 0,21-10-1342 0 0,-1 0 1 0 0,1 1-1 0 0,-1-1 0 0 0,0 0 1 0 0,1 1-1 0 0,-1-1 1 0 0,1 0-1 0 0,-1 1 1 0 0,1-1-1 0 0,0 1 1 0 0,-1-1-1 0 0,1 0 1 0 0,-1 1-1 0 0,1-1 1 0 0,0 1-1 0 0,-1-1 1 0 0,1 2-1 0 0,-14 19 831 0 0,9-9-185 0 0,-3 18-42 0 0,6-12-64 0 0,3 22-172 0 0,2 1 0 0 0,12 68 0 0 0,-11-94-307 0 0,-3-8-56 0 0,1 0 1 0 0,0 0 0 0 0,0 0-1 0 0,1-1 1 0 0,-1 1 0 0 0,2-1-1 0 0,4 9 1 0 0,16 24 149 0 0,-23-37-204 0 0,0 0 0 0 0,0 0 0 0 0,0-1 0 0 0,0 1 1 0 0,0-1-1 0 0,1 1 0 0 0,-1 0 0 0 0,3 0 0 0 0,24 24 192 0 0,-27-24-195 0 0,0-1-1 0 0,1 0 0 0 0,-1 0 1 0 0,0 0-1 0 0,0 0 1 0 0,1-1-1 0 0,-1 1 0 0 0,1 0 1 0 0,1 0-1 0 0,28 13 133 0 0,-30-13-142 0 0,0-1 0 0 0,1 1 0 0 0,-1-1 0 0 0,0 1 0 0 0,1-1 0 0 0,-1 0 0 0 0,0 0 0 0 0,1 1-1 0 0,-1-1 1 0 0,1 0 0 0 0,1 0 0 0 0,38 1 117 0 0,-39-1-114 0 0,0 0 1 0 0,0 0-1 0 0,0 0 0 0 0,0 0 0 0 0,0-1 0 0 0,1 1 1 0 0,-1-1-1 0 0,3 0 0 0 0,43-13 114 0 0,-45 13-107 0 0,1 0 1 0 0,-1 0-1 0 0,0 0 0 0 0,1-1 1 0 0,4-2-1 0 0,44-25 107 0 0,-48 27-103 0 0,0 0 1 0 0,0-1-1 0 0,0 0 0 0 0,5-3 1 0 0,38-33 94 0 0,-44 37-101 0 0,0-1 0 0 0,0 1-1 0 0,-1-1 1 0 0,1 0 0 0 0,3-5 0 0 0,30-38 93 0 0,-33 43-90 0 0,-1 0 1 0 0,1 0-1 0 0,-1 0 1 0 0,3-8-1 0 0,19-36 90 0 0,-23 44-93 0 0,1 1-1 0 0,-1-1 1 0 0,0 0 0 0 0,0 0-1 0 0,1-6 1 0 0,9-38 93 0 0,-10 44-94 0 0,0 0 0 0 0,-1 0 0 0 0,1 0 0 0 0,-1 0 0 0 0,0 0 0 0 0,0-3-1 0 0,0-44 166 0 0,-2 28 29 0 0,-5-19 4 0 0,1 22 4 0 0,-10-16 17 0 0,6 19 10 0 0,2 5-148 0 0,3 3-25 0 0,0 1 1 0 0,0 0-1 0 0,-1 1 1 0 0,0-1-1 0 0,0 1 1 0 0,0 0-1 0 0,-8-5 1 0 0,5 4-10 0 0,-28-20 255 0 0,26 20-315 0 0,0 1 0 0 0,0 1 0 0 0,0-1 1 0 0,0 2-1 0 0,-1-1 0 0 0,-19-3 0 0 0,18 5-123 0 0,9 2 25 0 0,-1 1 0 0 0,0-1 0 0 0,1 0 0 0 0,-1 1 0 0 0,0 0 0 0 0,1 0 0 0 0,-1 1 0 0 0,0-1 0 0 0,-7 3 0 0 0,-31 6-767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2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46 166 11055 0 0,'0'0'852'0'0,"-4"4"-560"0"0,-12 15-140 0 0,12-14 1275 0 0,2 2-588 0 0,-2 1-563 0 0,2-4-64 0 0,1 1-1 0 0,-1 0 1 0 0,1 0-1 0 0,0-1 0 0 0,-1 8 1 0 0,0-4 13 0 0,1-4-85 0 0,0 0-1 0 0,0 0 1 0 0,1 0-1 0 0,-1 0 1 0 0,1 0-1 0 0,0 0 1 0 0,0 5-1 0 0,0 25 536 0 0,0-33-620 0 0,0 0 0 0 0,0 0 1 0 0,0 0-1 0 0,0 0 0 0 0,0 0 1 0 0,0 0-1 0 0,1-1 0 0 0,-1 1 0 0 0,0 0 1 0 0,0 0-1 0 0,1 0 0 0 0,0 1 1 0 0,2 4 181 0 0,-2-5-113 0 0,0 1 0 0 0,0 0 0 0 0,0 0 0 0 0,0 0 1 0 0,0-1-1 0 0,0 1 0 0 0,-1 0 0 0 0,1 0 0 0 0,0 4 0 0 0,5-3 544 0 0,19 10-318 0 0,-19-10-138 0 0,2-6-27 0 0,23-8-15 0 0,-23 8-28 0 0,-1-5-13 0 0,24-26-1 0 0,-29 32-111 0 0,0 0 0 0 0,0 0 1 0 0,-1 0-1 0 0,1 0 0 0 0,-1 0 0 0 0,3-5 0 0 0,3-5 15 0 0,1 0 8 0 0,-2-1 0 0 0,7-13 0 0 0,-8 15-19 0 0,-1 4 1 0 0,-1 1-1 0 0,0 0 0 0 0,0-1 1 0 0,3-12-1 0 0,-3 10 0 0 0,-1 5-7 0 0,0 0-1 0 0,-1 0 0 0 0,0-1 1 0 0,0 1-1 0 0,0 0 0 0 0,0 0 1 0 0,0-6-1 0 0,3-18 51 0 0,-3 21 8 0 0,-3-2 33 0 0,-6-24 14 0 0,6 25 1 0 0,-1 1 1 0 0,-12-19 6 0 0,11 20 129 0 0,-2 4-115 0 0,-20-7 57 0 0,19 7 24 0 0,0 5 9 0 0,-20 9-22 0 0,26-11-199 0 0,0-1-1 0 0,0 0 1 0 0,0 1-1 0 0,0 0 1 0 0,0-1-1 0 0,0 1 1 0 0,0-1-1 0 0,1 1 0 0 0,-1 0 1 0 0,0 0-1 0 0,-1 1 1 0 0,-23 28 64 0 0,16-19-41 0 0,5-5 12 0 0,1-1 0 0 0,-1 1-1 0 0,1-1 1 0 0,0 1 0 0 0,-4 12 0 0 0,3-8 17 0 0,-6 13 134 0 0,-7 24-1 0 0,10-10-2 0 0,2 7-171 0 0,5-26-104 0 0,8 20 17 0 0,-7-33 65 0 0,1 1 0 0 0,1-1-1 0 0,-1 0 1 0 0,1 0 0 0 0,2 5 0 0 0,16 16 53 0 0,-21-25-49 0 0,1-1 0 0 0,-1 1 0 0 0,1 0-1 0 0,0-1 1 0 0,-1 1 0 0 0,1-1 0 0 0,0 1 0 0 0,0-1-1 0 0,-1 1 1 0 0,1-1 0 0 0,0 1 0 0 0,0-1 0 0 0,1 1-1 0 0,28 11 19 0 0,-29-11-20 0 0,0-1 1 0 0,-1 0 0 0 0,1 1-1 0 0,0-1 1 0 0,0 0 0 0 0,0 0-1 0 0,0 1 1 0 0,-1-1 0 0 0,1 0-1 0 0,0 0 1 0 0,0 0 0 0 0,0 0-1 0 0,0 0 1 0 0,0 0 0 0 0,1-1-1 0 0,37-6 20 0 0,-31 4-14 0 0,-1 1 1 0 0,1-2-1 0 0,-1 1 1 0 0,10-7-1 0 0,-7 3-4 0 0,-1 0 0 0 0,17-15-1 0 0,7-15 8 0 0,-22 20 31 0 0,8-20-16 0 0,-12 17 32 0 0,-3 9-46 0 0,-2 5 2 0 0,0 0 0 0 0,-1 0 0 0 0,1 0 0 0 0,-1 0-1 0 0,0-11 1 0 0,3-17-14 0 0,-3 30-17 0 0,-1 0 1 0 0,1-1-1 0 0,-1 1 1 0 0,0 0-1 0 0,0 0 0 0 0,-1 0 1 0 0,-1-8-1 0 0,1 2-9 0 0,-2-5-35 0 0,0 9 58 0 0,1-1 0 0 0,-1 1 0 0 0,-5-8 0 0 0,2 7 7 0 0,1 0-1 0 0,-10-9 1 0 0,14 15-1 0 0,1 1-1 0 0,0-1 1 0 0,-1 1 0 0 0,1-1-1 0 0,-1 1 1 0 0,1-1 0 0 0,-1 1 0 0 0,1 0-1 0 0,-1-1 1 0 0,1 1 0 0 0,-1 0 0 0 0,1-1-1 0 0,-1 1 1 0 0,0 0 0 0 0,1 0 0 0 0,-1 0-1 0 0,0-1 1 0 0,1 1 0 0 0,-2 0-1 0 0,-20-4 69 0 0,10 5 1 0 0,-15 4 15 0 0,26-5-77 0 0,0 0 1 0 0,0 0-1 0 0,0 0 1 0 0,0 1-1 0 0,0-1 1 0 0,0 0-1 0 0,0 1 1 0 0,0-1-1 0 0,0 0 1 0 0,0 1-1 0 0,1 0 0 0 0,-1-1 1 0 0,-1 1-1 0 0,-24 18 158 0 0,13-7 7 0 0,-68 100 305 0 0,75-101-433 0 0,0 0 1 0 0,-9 23-1 0 0,11-24-29 0 0,-9 26 51 0 0,2 15 17 0 0,9-41-67 0 0,1 1 1 0 0,1 19-1 0 0,5 10 3 0 0,-1-27 20 0 0,10 16-31 0 0,6-5 0 0 0,-19-23-8 0 0,-1-1 0 0 0,1 1 0 0 0,0 0 0 0 0,-1-1 0 0 0,1 1 0 0 0,0-1 0 0 0,-1 1 0 0 0,1-1 0 0 0,0 1 0 0 0,0-1 0 0 0,0 0 0 0 0,-1 1 0 0 0,3-1 0 0 0,2 3 0 0 0,1-2-1 0 0,-1 1 0 0 0,1-1 0 0 0,10 2 0 0 0,-11-3-2 0 0,0 0 0 0 0,-1-1 0 0 0,1 1 0 0 0,0-1 0 0 0,-1 0 0 0 0,1 0 0 0 0,0 0 0 0 0,6-4 0 0 0,-5 2 0 0 0,-1 0 0 0 0,1 0 0 0 0,-1 0 0 0 0,0-1 0 0 0,10-9 0 0 0,-8 7 0 0 0,-1-1 0 0 0,0-1 0 0 0,9-13 0 0 0,-8 10 0 0 0,-1-2 0 0 0,6-13 0 0 0,-8 16 0 0 0,0-1 0 0 0,4-21 0 0 0,-6 17 0 0 0,0-31 0 0 0,-2 31 0 0 0,-1 0 0 0 0,-2-16 0 0 0,1 22 0 0 0,-1-1 0 0 0,1 1 0 0 0,-7-14 0 0 0,7 18 0 0 0,-1 0 0 0 0,0 0 0 0 0,0 0 0 0 0,0 1 0 0 0,0-1 0 0 0,-6-5 0 0 0,3 5 5 0 0,0-1 1 0 0,-13-7-1 0 0,19 13-2 0 0,-1-1 1 0 0,1 1-1 0 0,-1 0 0 0 0,1-1 0 0 0,0 1 1 0 0,-1 0-1 0 0,1 0 0 0 0,-1-1 1 0 0,1 1-1 0 0,-1 0 0 0 0,1 0 0 0 0,-1 0 1 0 0,1 0-1 0 0,-1 0 0 0 0,1-1 1 0 0,-1 1-1 0 0,0 0 0 0 0,1 0 0 0 0,-1 0 1 0 0,1 0-1 0 0,-1 0 0 0 0,1 1 0 0 0,-1-1 1 0 0,-22 4 84 0 0,23-4-81 0 0,-1 0-1 0 0,0 0 1 0 0,0 0 0 0 0,1 0 0 0 0,-1 0-1 0 0,0 1 1 0 0,0-1 0 0 0,1 0 0 0 0,-1 1-1 0 0,0-1 1 0 0,1 1 0 0 0,-1-1 0 0 0,-1 1-1 0 0,-5 4 39 0 0,3-3 0 0 0,1 0 0 0 0,-1 1 1 0 0,0 0-1 0 0,1 0 0 0 0,-5 5 0 0 0,-16 14 130 0 0,13-7-6 0 0,4-5-112 0 0,1-1 0 0 0,0 1 0 0 0,1 0 0 0 0,0 0 0 0 0,0 0 0 0 0,-3 15 0 0 0,3-14-15 0 0,2-4-4 0 0,1 1-1 0 0,-1-1 1 0 0,1 1 0 0 0,-1 8 0 0 0,-4 20 59 0 0,5-17-1 0 0,0 20-1 0 0,2-35-81 0 0,0-1 0 0 0,-1 1 1 0 0,1-1-1 0 0,1 1 0 0 0,-1-1 0 0 0,0 1 1 0 0,1-1-1 0 0,0 1 0 0 0,1 3 0 0 0,0 1 13 0 0,3 6 53 0 0,-3-10-69 0 0,0 0 1 0 0,0-1-1 0 0,0 1 0 0 0,1 0 0 0 0,0-1 0 0 0,3 4 1 0 0,-1-3-4 0 0,-1-1 1 0 0,1 1 0 0 0,0-1 0 0 0,0 0 0 0 0,0-1-1 0 0,10 5 1 0 0,-10-6-7 0 0,-1 1-1 0 0,1-1 1 0 0,0 0-1 0 0,0 0 1 0 0,-1-1-1 0 0,1 1 1 0 0,6-1-1 0 0,-5-1-1 0 0,1 0 0 0 0,-1 0 0 0 0,1 0 0 0 0,9-4 0 0 0,-6 1 0 0 0,0 0 0 0 0,12-8 0 0 0,-13 7 0 0 0,-1 0 0 0 0,14-13 0 0 0,-14 11 0 0 0,-1 0 0 0 0,0-1 0 0 0,9-13 0 0 0,-15 19 0 0 0,0 0 0 0 0,1 0 0 0 0,-1 0 0 0 0,0 0 0 0 0,0 0 0 0 0,0 0 0 0 0,0 0 0 0 0,0-1 0 0 0,-1 1 0 0 0,1-1 0 0 0,-1 1 0 0 0,1 0 0 0 0,-1-1 0 0 0,0 1 0 0 0,0-1 0 0 0,0-2 0 0 0,-1 4 0 0 0,1 0 0 0 0,-1 0 0 0 0,1 0 0 0 0,-1 0 0 0 0,1 0 0 0 0,-1 0 0 0 0,0 0 0 0 0,0 0 0 0 0,0 0 0 0 0,1 0 0 0 0,-1 0 0 0 0,0 0 0 0 0,0 1 0 0 0,0-1 0 0 0,0 0 0 0 0,0 1 0 0 0,0-1 0 0 0,-1 1 0 0 0,1-1 0 0 0,0 1 0 0 0,0-1 0 0 0,0 1 0 0 0,0 0 0 0 0,-1 0 0 0 0,1 0 0 0 0,-2-1 0 0 0,1 2 0 0 0,0-1 0 0 0,-1 0 0 0 0,1 1 0 0 0,0-1 0 0 0,-1 1 0 0 0,1 0 0 0 0,0 0 0 0 0,0 0 0 0 0,0 0 0 0 0,0 0 0 0 0,0 0 0 0 0,0 1 0 0 0,-3 2 0 0 0,0 0 0 0 0,1 0 0 0 0,0 1 0 0 0,0-1 0 0 0,-5 8 0 0 0,1-2 6 0 0,4-5 4 0 0,0 1-1 0 0,1-1 0 0 0,0 1 1 0 0,-4 9-1 0 0,2-7 0 0 0,2-4-1 0 0,1 0 0 0 0,0 0 0 0 0,0 1 0 0 0,0-1 0 0 0,1 1-1 0 0,-2 5 1 0 0,0-1 1 0 0,-8 31 46 0 0,3 2-44 0 0,7-32-11 0 0,0-1 0 0 0,1 17 0 0 0,0-25 0 0 0,0 1 0 0 0,0-1 0 0 0,0 1 0 0 0,0 0 0 0 0,0-1 0 0 0,1 1 0 0 0,-1-1 0 0 0,0 1 0 0 0,1-1 0 0 0,-1 1 0 0 0,1-1 0 0 0,-1 0 0 0 0,1 1 0 0 0,0-1 0 0 0,0 0 0 0 0,-1 1 0 0 0,1-1 0 0 0,0 0 0 0 0,0 0 0 0 0,3 2 0 0 0,-2-2 1 0 0,-1-1-1 0 0,1 0 1 0 0,0 0 0 0 0,0 0-1 0 0,0-1 1 0 0,0 1 0 0 0,0 0-1 0 0,-1-1 1 0 0,1 1 0 0 0,0-1-1 0 0,0 1 1 0 0,0-1 0 0 0,-1 0-1 0 0,1 0 1 0 0,0 0 0 0 0,-1 0-1 0 0,1 0 1 0 0,-1 0 0 0 0,2-2-1 0 0,1-1 11 0 0,0 0 0 0 0,0 0-1 0 0,-1 0 1 0 0,1 0 0 0 0,2-6-1 0 0,3-7 46 0 0,-4 6-46 0 0,-1 2 13 0 0,0 0 1 0 0,0 0 0 0 0,2-12-1 0 0,-1 7 6 0 0,1-1 34 0 0,5-26 0 0 0,5-25 69 0 0,-13 55-122 0 0,6-28 72 0 0,-4 11-91 0 0,-5 23-142 0 0,-5 5-74 0 0,-17 3-281 0 0,22-3 355 0 0,-1 0 0 0 0,0 0 0 0 0,1 1 0 0 0,-1-1 0 0 0,0 0 0 0 0,1 0 0 0 0,-1 0 0 0 0,1 1 0 0 0,-1-1 0 0 0,1 0 0 0 0,-1 0 0 0 0,0 1 0 0 0,1-1 0 0 0,-1 1 0 0 0,0 0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4.8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 7831 0 0,'0'0'10856'0'0,"2"6"-9982"0"0,1 0-636 0 0,-2-3-135 0 0,0-1-1 0 0,0 1 0 0 0,0-1 1 0 0,0 1-1 0 0,0 0 1 0 0,-1-1-1 0 0,1 1 0 0 0,-1 0 1 0 0,0 3-1 0 0,4 33 997 0 0,-2 9-513 0 0,1 4-146 0 0,-1-30-380 0 0,1 118 43 0 0,-2-86-103 0 0,0-2 0 0 0,2-10 0 0 0,4-9 16 0 0,-6-26 59 0 0,7-5-17 0 0,25 7-35 0 0,-25-7 109 0 0,-1-7-60 0 0,23-13-28 0 0,-16 9-96 0 0,23-10 36 0 0,13 0 16 0 0,-3 6-15 0 0,-38 10-54 0 0,-5-5 65 0 0,9-25 73 0 0,-9 24 25 0 0,-4 7-78 0 0,0 0 1 0 0,0 0-1 0 0,0 1 1 0 0,0-1 0 0 0,-1 0-1 0 0,1 0 1 0 0,0 0-1 0 0,-1 0 1 0 0,-1-3-1 0 0,1 1 12 0 0,0 0 0 0 0,-1 0 0 0 0,1 0-1 0 0,1 0 1 0 0,-2-5 0 0 0,-3-35 181 0 0,-3-7-8 0 0,-1-2-77 0 0,-1 6-33 0 0,1 5-2 0 0,-1 8-7 0 0,0 5-69 0 0,-6-10-13 0 0,1 12 12 0 0,4 9 49 0 0,-1-3 5 0 0,0-8-53 0 0,-1-5-13 0 0,0 8 12 0 0,10 20 225 0 0,-2 5-118 0 0,-15-7 1 0 0,15 6 368 0 0,0 3-296 0 0,-15 1-21 0 0,15-1-86 0 0,4-1-97 0 0,-1 0 0 0 0,0 0 0 0 0,1 1 0 0 0,-1-1 0 0 0,0 0 0 0 0,0 1-1 0 0,1-1 1 0 0,-1 1 0 0 0,1 0 0 0 0,-3 1 0 0 0,0 0-70 0 0,-1-1-259 0 0,1 2-367 0 0,-9 8 539 0 0,9-8 69 0 0,2 1-160 0 0,-10 11 177 0 0,10-12-36 0 0,0 3-58 0 0,0-1 200 0 0,1-3-36 0 0,0 0 0 0 0,0 0 1 0 0,0 0-1 0 0,1 0 1 0 0,-1 0-1 0 0,1 0 0 0 0,-1 0 1 0 0,1 0-1 0 0,0 0 1 0 0,0 0-1 0 0,0 1 0 0 0,0 1 1 0 0,1 31-100 0 0,1 8 89 0 0,2-2 38 0 0,5 6 59 0 0,-1-3 2 0 0,15 70 84 0 0,-13-77-96 0 0,5 15 16 0 0,-3-18 48 0 0,-10-27 3 0 0,1 0-3 0 0,15 30-21 0 0,1-7-109 0 0,-15-25-107 0 0,2-12-94 0 0,-1 1 200 0 0,0 1 0 0 0,-1-1-1 0 0,0-1 1 0 0,4-7-1 0 0,-6 8 4 0 0,-1 1 0 0 0,1-1 0 0 0,-1 0 0 0 0,0 0 0 0 0,0 0 0 0 0,-1-9 0 0 0,0-42 0 0 0,-3-10 0 0 0,-2-5 0 0 0,-1-3 0 0 0,-3 9 0 0 0,1 16 0 0 0,2 17 25 0 0,5 27 635 0 0,-1 11-593 0 0,-8 16-3 0 0,7-9 9 0 0,1-3-39 0 0,1 26 171 0 0,1 22 30 0 0,0-5-214 0 0,4 11-21 0 0,4-2 0 0 0,2-6 0 0 0,0-9 0 0 0,0-14 12 0 0,-8-25 384 0 0,3-13-324 0 0,-2 2-63 0 0,0 1-1 0 0,0-1 1 0 0,0 1-1 0 0,-1-1 1 0 0,0 0 0 0 0,3-6-1 0 0,-3 4-6 0 0,-1 0 0 0 0,0 1-1 0 0,0-1 1 0 0,-1 0 0 0 0,1 0-1 0 0,-2-10 1 0 0,-23-249 62 0 0,18 221-79 0 0,-4-12-43 0 0,1 6 43 0 0,2 8 15 0 0,3 8 12 0 0,3 27 357 0 0,1 14-278 0 0,-1 20 5 0 0,0-20 0 0 0,1 1 0 0 0,1 39 96 0 0,1-5-16 0 0,0-6-160 0 0,1 10 37 0 0,-3-23-58 0 0,0-20-7 0 0,0 0 1 0 0,0 1-1 0 0,0-1 0 0 0,0 0 0 0 0,-1 0 1 0 0,1 0-1 0 0,-1 0 0 0 0,-1 3 0 0 0,0 1-43 0 0,0 0-359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8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12895 0 0,'0'0'4080'0'0,"6"-8"-3110"0"0,1-3-639 0 0,-4 5-47 0 0,1 0-1 0 0,0 1 0 0 0,1-1 1 0 0,0 1-1 0 0,5-5 1 0 0,19-20 746 0 0,-14 16-90 0 0,-5 7-721 0 0,-2 2-41 0 0,-1-1-1 0 0,1 0 1 0 0,7-8-1 0 0,35-33 466 0 0,-19 16-512 0 0,18-20-83 0 0,-41 43-167 0 0,-2 0-1798 0 0,24-31-5866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8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17047 0 0,'0'0'1848'0'0,"52"-17"-1848"0"0,24 0-312 0 0,-24 5-7136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9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18431 0 0,'0'0'2120'0'0,"41"34"-1912"0"0,9 8-104 0 0,-13-10-208 0 0,0-2-48 0 0,-2-6-8 0 0,23 7-384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9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1 336 17967 0 0,'0'0'1952'0'0,"16"-43"-1952"0"0,35-21 0 0 0,-22 25 64 0 0,5-6 160 0 0,-1 4 40 0 0,0 2 8 0 0,21-26-12416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49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15199 0 0,'0'0'1488'0'0,"22"-46"-1328"0"0,11 3-344 0 0,16-18-336 0 0,-9 9-5968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53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0 197 13823 0 0,'2'-9'1472'0'0,"11"-10"-1056"0"0,0 1 32 0 0,2-3 0 0 0,7-14 8 0 0,10-9-288 0 0,5-6-56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2:53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265 245 15199 0 0,'-11'-11'1352'0'0,"0"2"-1080"0"0,4 5-272 0 0,3 0 0 0 0,0 0 512 0 0,-3-3 56 0 0,-8-8 8 0 0,-15-11 0 0 0,-7-9-192 0 0,-4-2-40 0 0,6 2-8 0 0,2 5 0 0 0,3 2-416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2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72 581 17047 0 0,'0'0'1970'0'0,"-7"6"-1796"0"0,-22 21 340 0 0,22-21 852 0 0,2 4-747 0 0,-14 31-359 0 0,14-30-26 0 0,49 30-146 0 0,-35-32 94 0 0,-1-11-93 0 0,26-5 0 0 0,-26 5 6 0 0,-3-2 1 0 0,14-12 0 0 0,-18 15-86 0 0,0 0 1 0 0,1 0-1 0 0,-1 0 0 0 0,0 0 1 0 0,0 0-1 0 0,0 0 0 0 0,0-1 0 0 0,0 1 1 0 0,0 0-1 0 0,0-1 0 0 0,0 1 0 0 0,0 0 1 0 0,0-4-1 0 0,1 1 14 0 0,6-8 69 0 0,-2-2-38 0 0,-3 5 12 0 0,12-29 126 0 0,-14 34-129 0 0,1 1 0 0 0,5-13 1464 0 0,-5 28-1457 0 0,4 36-1 0 0,-5-36 88 0 0,-2 0-81 0 0,-3 36 0 0 0,2-36 214 0 0,5-15-238 0 0,9-12-42 0 0,0-7-11 0 0,0-4 0 0 0,-1-2 0 0 0,-2-2 0 0 0,-4 3 0 0 0,-3-3 53 0 0,0 8-29 0 0,-4-1 46 0 0,-2 7 19 0 0,-2 0-1 0 0,5 14 36 0 0,-1 3-117 0 0,1-1 1 0 0,-1 1-1 0 0,0 0 0 0 0,0-1 1 0 0,0 1-1 0 0,0-1 0 0 0,0 0 0 0 0,-3 1 1 0 0,0-1 1 0 0,-4 0 33 0 0,7 0-40 0 0,0-1-1 0 0,1 1 0 0 0,-1-1 0 0 0,0 1 0 0 0,1-1 1 0 0,-1 0-1 0 0,1 0 0 0 0,-3-1 0 0 0,4 1-1 0 0,0 1 0 0 0,-1-1 0 0 0,1 0 0 0 0,-1 1 0 0 0,1-1 0 0 0,0 0 0 0 0,0 0 0 0 0,-1 1 0 0 0,1-1 0 0 0,0 0 0 0 0,0 0 0 0 0,0 1 0 0 0,0-1 0 0 0,0 0 0 0 0,0 0 0 0 0,0 0 0 0 0,0 1 0 0 0,0-1 0 0 0,0 0 0 0 0,0 0 0 0 0,1 0 0 0 0,2-8-15 0 0,2-12-66 0 0,-1-8-119 0 0,0-3 43 0 0,-1 3 49 0 0,-1 6 48 0 0,2-3 49 0 0,3 2 11 0 0,4 2-11 0 0,2 0-47 0 0,3 2-33 0 0,1 2-6 0 0,-8 10 1 0 0,11-6 24 0 0,-10 8 13 0 0,15-4 47 0 0,8 0 12 0 0,-31 9 0 0 0,1 0 0 0 0,0 0 0 0 0,-1 0 0 0 0,1-1 0 0 0,-1 1 0 0 0,1-1 0 0 0,-1 1 0 0 0,3-3 0 0 0,-5 4 0 0 0,1-1 0 0 0,-1 1 0 0 0,1-1 0 0 0,-1 1 0 0 0,0-1 0 0 0,1 0 0 0 0,-1 1 0 0 0,0-1 0 0 0,0 1 0 0 0,1-1 0 0 0,-1 0 0 0 0,0 1 0 0 0,0-1 0 0 0,0 1 0 0 0,0-1 0 0 0,0 0 0 0 0,0 1 0 0 0,0-1 0 0 0,0 0 0 0 0,0 1 0 0 0,0-1 0 0 0,0 0 0 0 0,0 1 0 0 0,0-1 0 0 0,0 0 0 0 0,-1 0 0 0 0,-1-1-7 0 0,0-1-1 0 0,-1 1 1 0 0,1 0-1 0 0,-1 1 1 0 0,0-1-1 0 0,1 0 1 0 0,-1 1-1 0 0,0-1 1 0 0,0 1-1 0 0,0 0 1 0 0,-4-1 0 0 0,5 1 12 0 0,-7-1-53 0 0,-13-2 24 0 0,-4 0-24 0 0,-2 1 36 0 0,-2-1 12 0 0,9-1-13 0 0,17 4-53 0 0,13 4-323 0 0,38 11 377 0 0,-34-10 12 0 0,0-2 0 0 0,15 2 0 0 0,25-4 0 0 0,-8-4 0 0 0,-3-3 0 0 0,-5-3 0 0 0,-8-4 0 0 0,-27 13 0 0 0,1-1 0 0 0,-1 1 0 0 0,0-1 0 0 0,0 0 0 0 0,0 0 0 0 0,0 0 0 0 0,2-2 0 0 0,-3 3 0 0 0,-1 1 0 0 0,0 0 0 0 0,1-1 0 0 0,-1 1 0 0 0,0-1 0 0 0,0 1 0 0 0,0-1 0 0 0,1 1 0 0 0,-1-1 0 0 0,0 1 0 0 0,0-1 0 0 0,0 1 0 0 0,0-1 0 0 0,0 1 0 0 0,0-1 0 0 0,0 1 0 0 0,0-1 0 0 0,0 1 0 0 0,0-1 0 0 0,0 0 0 0 0,0 1 0 0 0,0-1 0 0 0,-1 1 0 0 0,1-1 0 0 0,0 1 0 0 0,0 0 0 0 0,-1-2 0 0 0,0 2 0 0 0,1-1 0 0 0,-1 0 0 0 0,0 0 0 0 0,0 1 0 0 0,0-1 0 0 0,0 1 0 0 0,0-1 0 0 0,0 1 0 0 0,0-1 0 0 0,0 1 0 0 0,0-1 0 0 0,0 1 0 0 0,0 0 0 0 0,0 0 0 0 0,0-1 0 0 0,-2 1 0 0 0,-30 1 0 0 0,-3 6 0 0 0,1 2 0 0 0,-2 3 0 0 0,0 2 0 0 0,-8 6 0 0 0,26-8 0 0 0,18-11 0 0 0,1-1 0 0 0,-1 1 0 0 0,0 0 0 0 0,1-1 0 0 0,-1 1 0 0 0,1 0 0 0 0,-1 0 0 0 0,1 0 0 0 0,-1-1 0 0 0,1 1 0 0 0,0 0 0 0 0,-1 0 0 0 0,1 0 0 0 0,0 0 0 0 0,0 0 0 0 0,-1 0 0 0 0,1 0 0 0 0,0 2 0 0 0,1 0 0 0 0,0 0 0 0 0,0 0 0 0 0,0 0 0 0 0,0 0 0 0 0,0-1 0 0 0,1 1 0 0 0,-1 0 0 0 0,1 0 0 0 0,0-1 0 0 0,0 1 0 0 0,0-1 0 0 0,0 0 0 0 0,0 1 0 0 0,1-1 0 0 0,-1 0 0 0 0,4 2 0 0 0,-3-2 0 0 0,0-1 0 0 0,0 0 0 0 0,0 1 0 0 0,0-1 0 0 0,0 0 0 0 0,0-1 0 0 0,0 1 0 0 0,1 0 0 0 0,-1-1 0 0 0,0 0 0 0 0,1 0 0 0 0,-1 0 0 0 0,5-1 0 0 0,38-4 0 0 0,-1-2 0 0 0,-1-1 0 0 0,-4-2 0 0 0,-27 8 23 0 0,-9 2-8 0 0,-1-1 0 0 0,0 0 1 0 0,1 1-1 0 0,-1-1 0 0 0,0-1 0 0 0,5-1 0 0 0,-13 2 44 0 0,-15-2-35 0 0,19 3-20 0 0,0 0-1 0 0,0 0 0 0 0,1 0 1 0 0,-1 0-1 0 0,0 0 1 0 0,0 0-1 0 0,0 0 1 0 0,0 0-1 0 0,1 0 0 0 0,-1 1 1 0 0,0-1-1 0 0,0 0 1 0 0,0 1-1 0 0,-35 10 9 0 0,-10 7-12 0 0,-4 4 0 0 0,4 4 0 0 0,14-1 11 0 0,25-20 151 0 0,15 3-530 0 0,-8-8 368 0 0,5 5-5 0 0,0 0-1 0 0,0 0 1 0 0,1-1-1 0 0,11 7 0 0 0,-15-10 3 0 0,0 0-1 0 0,-1-1 0 0 0,1 1 0 0 0,0-1 0 0 0,0 0 0 0 0,0 0 0 0 0,0 0 1 0 0,0 0-1 0 0,0 0 0 0 0,0 0 0 0 0,-1 0 0 0 0,1 0 0 0 0,0-1 1 0 0,0 1-1 0 0,0-1 0 0 0,0 1 0 0 0,2-3 0 0 0,35-12-53 0 0,-26 10 48 0 0,22-12-53 0 0,-5-1 50 0 0,2 0 12 0 0,-9 2 0 0 0,-3-3 0 0 0,-9 4 11 0 0,-9 12 42 0 0,-6 2 0 0 0,0 0-43 0 0,-12-3 82 0 0,9 5-34 0 0,-31 10 13 0 0,8 0-48 0 0,-9 8 19 0 0,5-1-20 0 0,28-15-1 0 0,13 0 0 0 0,-1-1-18 0 0,1 0 0 0 0,0 0-1 0 0,12 2 1 0 0,-15-4-4 0 0,-1-1 0 0 0,1 1 0 0 0,-1-1 0 0 0,1 1 0 0 0,-1-1-1 0 0,1 0 1 0 0,-1 0 0 0 0,4-2 0 0 0,-6 3 0 0 0,33-14-52 0 0,-1-2 0 0 0,-3 1 42 0 0,1-3 11 0 0,-8 4 15 0 0,-19 12 122 0 0,-10 2-84 0 0,-17 0-30 0 0,10 2 25 0 0,-16 8-25 0 0,15-5 19 0 0,-18 7-31 0 0,-1 0-42 0 0,26-9-125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29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1214 10135 0 0,'1'3'162'0'0,"-1"-1"-1"0"0,0 0 0 0 0,1 0 0 0 0,0 0 0 0 0,-1 0 1 0 0,1 0-1 0 0,0 0 0 0 0,0 0 0 0 0,0 0 1 0 0,0 0-1 0 0,3 3 1939 0 0,6 8-1059 0 0,34 36 182 0 0,-20-24 79 0 0,31 24 12 0 0,-51-45-1069 0 0,0 0 1 0 0,1 0 0 0 0,0-1 0 0 0,9 6 0 0 0,63 37 609 0 0,-71-43-718 0 0,0 1 1 0 0,0-1-1 0 0,0 0 1 0 0,12 3 0 0 0,-3 0-15 0 0,17 6 166 0 0,1-2 0 0 0,1-1-1 0 0,42 6 1 0 0,-12-8 375 0 0,120-5-1 0 0,63-24 219 0 0,-133 4-314 0 0,192-55 0 0 0,101-70 298 0 0,-337 113-817 0 0,0-3 1 0 0,-2-3 0 0 0,-2-3 0 0 0,-1-3-1 0 0,-3-3 1 0 0,-1-2 0 0 0,-2-3 0 0 0,-3-2-1 0 0,59-72 1 0 0,-67 67-50 0 0,-2-2 0 0 0,-3-2 0 0 0,47-91 0 0 0,-31 38 0 0 0,36-74 0 0 0,-67 110-53 0 0,-19 50 42 0 0,-8 25 50 0 0,0 0 0 0 0,0 0-1 0 0,0 1 1 0 0,0-1 0 0 0,1 0 0 0 0,-1 1-1 0 0,1-1 1 0 0,0 1 0 0 0,2-3 0 0 0,-3 4-12 0 0,0 0 0 0 0,0 1 0 0 0,0-1 0 0 0,0 0 0 0 0,0 1 0 0 0,0-1 0 0 0,0 1 1 0 0,1-1-1 0 0,-1 1 0 0 0,0 0 0 0 0,0-1 0 0 0,0 1 0 0 0,0 0 0 0 0,1 0 1 0 0,-1 0-1 0 0,0 0 0 0 0,0 0 0 0 0,0 0 0 0 0,1 0 0 0 0,-1 0 0 0 0,0 0 0 0 0,0 1 1 0 0,3 0 728 0 0,5 10-612 0 0,24 31 0 0 0,-25-32 96 0 0,1 5-145 0 0,26 43-6 0 0,-20-32-1 0 0,9 23 0 0 0,-9-21 0 0 0,20 38 0 0 0,-15-29 17 0 0,132 211 494 0 0,-109-190-423 0 0,1-1-1 0 0,4-3 1 0 0,1-2-1 0 0,71 57 1 0 0,-54-56 17 0 0,2-4-1 0 0,3-3 1 0 0,101 50-1 0 0,-70-49-227 0 0,200 62 0 0 0,119-3-191 0 0,-115-54-2521 0 0,-152-33-7938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35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6 11975 0 0,'-4'-2'301'0'0,"0"1"-1"0"0,0 1 1 0 0,0-1-1 0 0,0 0 1 0 0,0 1-1 0 0,0 0 0 0 0,0 0 1 0 0,0 0-1 0 0,0 1 1 0 0,0-1-1 0 0,0 1 1 0 0,-5 1-1 0 0,7-1-139 0 0,0-1-1 0 0,-1 1 1 0 0,1 0-1 0 0,0 0 1 0 0,0 0-1 0 0,0 0 1 0 0,0 0-1 0 0,0 0 1 0 0,0 1-1 0 0,0-1 1 0 0,0 0-1 0 0,1 1 1 0 0,-1 0-1 0 0,0-1 1 0 0,1 1-1 0 0,-1 0 1 0 0,1 0-1 0 0,0 0 1 0 0,0 0-1 0 0,0 0 1 0 0,0 0-1 0 0,-2 4 1 0 0,1 10 613 0 0,2-13-108 0 0,4 13-24 0 0,12 49-53 0 0,-5-32-213 0 0,15 38-96 0 0,-12-33-21 0 0,18 45-2 0 0,-15-38 6 0 0,88 247 529 0 0,73 184 400 0 0,30-11-219 0 0,-139-338-682 0 0,5-2 0 0 0,115 145 0 0 0,-64-116 125 0 0,161 154-1 0 0,-32-79 194 0 0,11-15 310 0 0,-259-210-891 0 0,479 350 1948 0 0,-456-335-1713 0 0,45 28 1 0 0,-38-25-44 0 0,49 28-176 0 0,9 5-33 0 0,-10-6 31 0 0,-2-2 2 0 0,-21-12-37 0 0,6-2-7 0 0,-50-26 0 0 0,28 13 0 0 0,-37-14 0 0 0,1-1 0 0 0,-1 1 0 0 0,0 1 0 0 0,-1-1 0 0 0,9 10 0 0 0,-7-5 0 0 0,-1 0 0 0 0,0 0 0 0 0,8 15 0 0 0,16 36 0 0 0,-5-13-37 0 0,-22-39-158 0 0,2-12-682 0 0,26-7 903 0 0,-18 7 25 0 0,-9 1 30 0 0,0 1-1 0 0,0-2 1 0 0,-1 1-1 0 0,9-3 1 0 0,30-12-12 0 0,-1-2 0 0 0,-1-2 0 0 0,53-33 1 0 0,121-92 207 0 0,-72 46-202 0 0,-66 48-75 0 0,120-80 0 0 0,-10-14 0 0 0,14-53 0 0 0,-15-12 0 0 0,-156 174 0 0 0,119-147 0 0 0,132-212 0 0 0,-255 354 0 0 0,144-230 0 0 0,-133 204 0 0 0,-3-2 0 0 0,30-83 0 0 0,38-193 0 0 0,-85 263 0 0 0,-4-1 0 0 0,5-108 0 0 0,-18 17 0 0 0,4-48 0 0 0,3 135-79 0 0,-2 28-186 0 0,-2-108 0 0 0,-5 156 121 0 0,0 1 0 0 0,-1 0 0 0 0,0 1 0 0 0,0-1 0 0 0,-1 0 0 0 0,0 1 0 0 0,-1-1 0 0 0,-9-16 0 0 0,8 19-457 0 0,0-1-1 0 0,-1 1 1 0 0,0-1 0 0 0,0 2-1 0 0,-14-13 1 0 0,-14-6-9302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43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0 876 16151 0 0,'4'0'3630'0'0,"6"9"-2602"0"0,31 28-84 0 0,-31-28-29 0 0,0 3-577 0 0,31 35-21 0 0,-31-35-50 0 0,0 0-19 0 0,30 35-7 0 0,-30-36-9 0 0,2 2-35 0 0,36 36-18 0 0,-27-28-3 0 0,13 14 11 0 0,-25-26 45 0 0,4 2 21 0 0,37 36 3 0 0,-25-24-43 0 0,36 26-170 0 0,7-3-43 0 0,-17-15 15 0 0,4 4 132 0 0,-41-26-114 0 0,-2-1 667 0 0,32 37-475 0 0,-35-36 1002 0 0,2-5-1133 0 0,29 11 9 0 0,-29-12 430 0 0,0-11-413 0 0,-10 6-101 0 0,1 0 0 0 0,0 1-1 0 0,-1-1 1 0 0,0 0-1 0 0,1 0 1 0 0,-1 0 0 0 0,0-1-1 0 0,1-3 1 0 0,6-8 112 0 0,277-308 963 0 0,-134 163-919 0 0,-53 56-68 0 0,173-139-1 0 0,139-58 148 0 0,-220 183-222 0 0,-32 21-110 0 0,-109 64-689 0 0,50-44 0 0 0,-75 54 63 0 0,-3 1-108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54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37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40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8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22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51 8751 0 0,'-2'-50'9080'0'0,"5"58"-7912"0"0,15 47 66 0 0,12 63 0 0 0,-19-69-907 0 0,231 1087 2699 0 0,-77 17-1535 0 0,-149-982-1361 0 0,19 173-1968 0 0,-21-249-6966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24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1 536 17047 0 0,'0'0'4763'0'0,"3"-5"-4102"0"0,8-14 3 0 0,-11 18-632 0 0,0 0 0 0 0,1 1-1 0 0,-1-1 1 0 0,0 1 0 0 0,1-1-1 0 0,-1 1 1 0 0,1-1 0 0 0,-1 1-1 0 0,0-1 1 0 0,1 1 0 0 0,-1 0-1 0 0,1-1 1 0 0,-1 1 0 0 0,1 0-1 0 0,0-1 1 0 0,-1 1 0 0 0,1 0-1 0 0,-1 0 1 0 0,1-1 0 0 0,0 1-1 0 0,8-5 193 0 0,34-11 895 0 0,146-38 833 0 0,86-21 8 0 0,248-55 1681 0 0,-341 98-3585 0 0,123-24-41 0 0,192-52-751 0 0,-382 81-96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25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1 481 16583 0 0,'0'0'1923'0'0,"9"-2"-1388"0"0,3 1-308 0 0,-2-1 174 0 0,0 0 1 0 0,20-6 0 0 0,236-70 1691 0 0,203-49 481 0 0,4 18-393 0 0,-439 101-2064 0 0,323-64 887 0 0,4 24-948 0 0,-224 38-2103 0 0,0-3-7437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4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8287 0 0,'0'0'3738'0'0,"8"1"-3002"0"0,2 0-491 0 0,-6 0-39 0 0,1 0-1 0 0,0 0 1 0 0,-1-1-1 0 0,1 0 1 0 0,9-1-1 0 0,26-1 1267 0 0,2-3-90 0 0,-34 5-1170 0 0,25-5 834 0 0,7-3 144 0 0,8-3 427 0 0,-44 10-1018 0 0,0 0-357 0 0,12-4-25 0 0,-12 4 134 0 0,-11 5-291 0 0,-25 17-48 0 0,-5-3-12 0 0,9-8 11 0 0,23-9 10 0 0,5-2 0 0 0,4-6-10 0 0,14-2-11 0 0,6 0 0 0 0,7-4 0 0 0,2-1 11 0 0,-7 4 45 0 0,7-2 30 0 0,19-5 273 0 0,-48 16 449 0 0,-13 9-741 0 0,-28 24-43 0 0,21-20 18 0 0,-27 13 22 0 0,3-1-53 0 0,-12 6-11 0 0,3 0 0 0 0,15-7-12 0 0,-9 6-64 0 0,35-23-9 0 0,18-6-878 0 0,-2 0 941 0 0,-2 0 17 0 0,-1 0 0 0 0,1 0 0 0 0,0 0 0 0 0,0-1 0 0 0,-1 0 0 0 0,1 0 0 0 0,0 0 0 0 0,-1-1 0 0 0,7-2 0 0 0,172-81 16 0 0,-159 73 31 0 0,-2 0-31 0 0,-6 3 0 0 0,-14 7 115 0 0,-11 7-60 0 0,-3-1-56 0 0,5-1 3 0 0,0 0-1 0 0,0 0 1 0 0,0 0 0 0 0,-8 7-1 0 0,-31 21 60 0 0,-12 10-7 0 0,17-10-54 0 0,-12 17-11 0 0,32-22-2 0 0,19-25 1 0 0,0 0-1 0 0,0 0 1 0 0,1 0 0 0 0,-1 0 0 0 0,0 1 0 0 0,1-1 0 0 0,-1 0-1 0 0,1 1 1 0 0,0-1 0 0 0,-1 0 0 0 0,1 1 0 0 0,0-1 0 0 0,0 3-1 0 0,0-4 1 0 0,0 1 0 0 0,0 0 0 0 0,0-1-1 0 0,0 1 1 0 0,1 0 0 0 0,-1-1 0 0 0,0 1-1 0 0,0-1 1 0 0,1 1 0 0 0,-1-1-1 0 0,1 1 1 0 0,-1-1 0 0 0,0 1 0 0 0,1-1-1 0 0,-1 1 1 0 0,1-1 0 0 0,-1 1-1 0 0,1-1 1 0 0,-1 0 0 0 0,1 1 0 0 0,-1-1-1 0 0,1 0 1 0 0,0 1 0 0 0,0-1 0 0 0,1 1-6 0 0,0-1 0 0 0,-1 0 1 0 0,1 0-1 0 0,0 1 1 0 0,0-1-1 0 0,0 0 1 0 0,-1-1-1 0 0,1 1 0 0 0,3-1 1 0 0,2 0-27 0 0,0-2 0 0 0,1 1 1 0 0,-1-1-1 0 0,12-7 0 0 0,47-28-175 0 0,-1-3 0 0 0,61-52 0 0 0,-114 81 208 0 0,0-2 12 0 0,-11 13-7 0 0,-1 0-1 0 0,1 0 1 0 0,-1 1-1 0 0,1-1 1 0 0,-1 0 0 0 0,1 0-1 0 0,-1 0 1 0 0,0 0-1 0 0,0 0 1 0 0,1 1-1 0 0,-1-1 1 0 0,0 0 0 0 0,0-1-1 0 0,-5-8 88 0 0,0 7 0 0 0,-15 2-16 0 0,14 1-61 0 0,0 1 0 0 0,-1 0 0 0 0,-8 3 0 0 0,-31 12-3 0 0,-5 5 41 0 0,11-1-42 0 0,-10 10 0 0 0,-1 4 31 0 0,0 5-31 0 0,7 1 0 0 0,36-32 10 0 0,14-7 0 0 0,-3-1-16 0 0,0 1-4 0 0,1-1-1 0 0,-1 0 0 0 0,0 0 1 0 0,1 0-1 0 0,-1-1 1 0 0,0 1-1 0 0,1-1 0 0 0,-1 0 1 0 0,0 1-1 0 0,0-1 1 0 0,0-1-1 0 0,0 1 0 0 0,0 0 1 0 0,5-4-1 0 0,10-9 0 0 0,0-1 0 0 0,0-1 0 0 0,-2-1 0 0 0,0 0 0 0 0,-1-1 0 0 0,-1-1 0 0 0,0 0 0 0 0,-2-1 0 0 0,11-21 0 0 0,-21 38 0 0 0,0-1 0 0 0,-2-12 0 0 0,0-7 0 0 0,-2 19 0 0 0,0 0 0 0 0,2 2 0 0 0,0 1 0 0 0,0-1 0 0 0,-1 1 0 0 0,1-1 0 0 0,0 1 0 0 0,-1-1 0 0 0,0 1 0 0 0,1-1 0 0 0,-1 1 0 0 0,0-1 0 0 0,0 1 0 0 0,0 0 0 0 0,-1-2 0 0 0,-1-1 0 0 0,-6-7 0 0 0,-6-3 0 0 0,-4 1 0 0 0,10 11 18 0 0,1-1-1 0 0,-1 1 0 0 0,-13-2 1 0 0,21 4-13 0 0,-1 0 0 0 0,0-1 0 0 0,0 1 1 0 0,0-1-1 0 0,0 1 0 0 0,0 0 1 0 0,-1 0-1 0 0,1 0 0 0 0,0 0 0 0 0,-3 1 1 0 0,-13 2 47 0 0,11-2-44 0 0,-21 3 46 0 0,5 2-33 0 0,9-1 20 0 0,-16 6-20 0 0,15-3 20 0 0,-15 13-20 0 0,23-16 164 0 0,10 9-100 0 0,9 41-17 0 0,-9-41 0 0 0,5-7 17 0 0,27 19-17 0 0,-26-20-5 0 0,1-3 0 0 0,29 7 0 0 0,-34-8-56 0 0,-1-1 1 0 0,1 0-1 0 0,-1 0 0 0 0,0 0 1 0 0,1-1-1 0 0,-1 1 1 0 0,7-1-1 0 0,-1-1 2 0 0,-5 2 0 0 0,0 0 0 0 0,1-1 0 0 0,-1 0 0 0 0,0 0 0 0 0,0 0 0 0 0,9-3 0 0 0,0 1 0 0 0,10-2 12 0 0,-1 0-1 0 0,43-14 0 0 0,-43 11-18 0 0,0-1-3 0 0,6-3-12 0 0,-12 3-52 0 0,-14 7-28 0 0,-9 1-155 0 0,-17 3 217 0 0,8 2-24 0 0,-31 18 41 0 0,-6 7 13 0 0,1 6-60 0 0,15-8 48 0 0,33-26 11 0 0,1 0 1 0 0,-1 0-1 0 0,1 0 0 0 0,-1 0 1 0 0,1 1-1 0 0,0-1 0 0 0,0 1 1 0 0,0 0-1 0 0,0-1 0 0 0,1 1 1 0 0,-1 0-1 0 0,1 0 0 0 0,-1 0 1 0 0,1 0-1 0 0,-1 4 0 0 0,2-4 0 0 0,0-1-1 0 0,1 0 0 0 0,-1 1 0 0 0,1-1 0 0 0,-1 0 0 0 0,1 0 0 0 0,0 0 0 0 0,0 1 0 0 0,0-1 0 0 0,0 0 0 0 0,0 0 0 0 0,0 0 0 0 0,1 0 0 0 0,-1-1 0 0 0,1 1 0 0 0,-1 0 0 0 0,1 0 1 0 0,0-1-1 0 0,-1 1 0 0 0,1-1 0 0 0,2 2 0 0 0,-2-3 0 0 0,0 1 1 0 0,0 0-1 0 0,0-1 1 0 0,-1 1 0 0 0,1-1-1 0 0,0 0 1 0 0,0 0-1 0 0,0 0 1 0 0,0 0-1 0 0,0 0 1 0 0,-1 0-1 0 0,1 0 1 0 0,0-1 0 0 0,0 1-1 0 0,0-1 1 0 0,1 0-1 0 0,34-15-59 0 0,-23 9 45 0 0,86-44-54 0 0,-89 44 62 0 0,-1 0 0 0 0,0 0 0 0 0,0-1 1 0 0,-1 0-1 0 0,1-1 0 0 0,13-18 0 0 0,-15 15 8 0 0,-2-1 0 0 0,-6 1 0 0 0,-1 11 0 0 0,1 1 0 0 0,0-1 0 0 0,0 0 0 0 0,0 1 0 0 0,-1-1 0 0 0,1 1 0 0 0,0-1 0 0 0,-1 1 0 0 0,1-1 0 0 0,0 1 0 0 0,-1-1 0 0 0,1 1 0 0 0,-1-1 0 0 0,1 1 0 0 0,-1 0 0 0 0,0-1 0 0 0,-13-5 13 0 0,5 6 41 0 0,-12 4-28 0 0,15-3 40 0 0,-1 3-5 0 0,0 0-48 0 0,4-2 11 0 0,0 0 0 0 0,0-1 0 0 0,0 1-1 0 0,0-1 1 0 0,0 0 0 0 0,-7 2 0 0 0,6 11 72 0 0,-13 41-4 0 0,12-41-16 0 0,8 0-16 0 0,-3-14-60 0 0,2 8 2 0 0,-1 0 0 0 0,2 0 0 0 0,-1 0 0 0 0,1-1 0 0 0,7 14 0 0 0,-8-18-2 0 0,-1-1 0 0 0,1 0 0 0 0,0 1 0 0 0,1-1 0 0 0,-1 0 0 0 0,0 0 0 0 0,1 0 0 0 0,-1-1 0 0 0,1 1 0 0 0,-1-1 0 0 0,1 1 0 0 0,0-1 0 0 0,0 0 0 0 0,-1 0 0 0 0,6 2 0 0 0,-7-3 0 0 0,1 0 0 0 0,-1 0 0 0 0,0 0 0 0 0,1 0 0 0 0,-1 0 0 0 0,0 0 0 0 0,1 0 0 0 0,-1 0 0 0 0,0 0 0 0 0,0 0 0 0 0,1-1 0 0 0,-1 1 0 0 0,0 0 0 0 0,1-1 0 0 0,-1 0 0 0 0,0 1 0 0 0,0-1 0 0 0,0 0 0 0 0,2 0 0 0 0,0-2-1 0 0,0 0 0 0 0,0 1 1 0 0,0-1-1 0 0,0-1 0 0 0,0 1 0 0 0,-1 0 0 0 0,1-1 1 0 0,-1 1-1 0 0,0-1 0 0 0,0 0 0 0 0,-1 1 0 0 0,1-1 0 0 0,-1 0 1 0 0,1 0-1 0 0,-1 0 0 0 0,0 0 0 0 0,-1-1 0 0 0,1 1 1 0 0,-1 0-1 0 0,0-4 0 0 0,0-9-8 0 0,-2 0 1 0 0,0 0-1 0 0,-7-27 0 0 0,4 22 1 0 0,3 13-10 0 0,0-1-1 0 0,-1 0 1 0 0,-1 1 0 0 0,-5-13-1 0 0,1 12 19 0 0,-3 2 11 0 0,8 6 250 0 0,0 15-180 0 0,-12 38 41 0 0,12-39 163 0 0,1 2-141 0 0,-2 40 0 0 0,3-41 144 0 0,1 0-152 0 0,2 38-35 0 0,-2-38 62 0 0,3 0-96 0 0,7 38-43 0 0,-8-38-10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26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77 11055 0 0,'0'0'248'0'0,"-1"-2"35"0"0,-10-14 402 0 0,-8-12 968 0 0,2-2 6277 0 0,20 39-7449 0 0,2 2-322 0 0,-2-4-4 0 0,0 1 1 0 0,0-1-1 0 0,-1 1 0 0 0,2 9 0 0 0,13 54 493 0 0,29 153 85 0 0,260 1387 3015 0 0,-147-889-2551 0 0,-81-428-1065 0 0,-37-179-8529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30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1 451 11055 0 0,'0'0'6454'0'0,"2"-5"-5477"0"0,-1-2-678 0 0,0 4 47 0 0,0-1-1 0 0,0 1 0 0 0,0-1 0 0 0,1 1 0 0 0,3-7 1 0 0,6-12 278 0 0,-8 17-59 0 0,1-3-12 0 0,21-35 270 0 0,-1 2-382 0 0,5-4-50 0 0,-2 3-38 0 0,-5 5-18 0 0,-4 2-30 0 0,0 1-34 0 0,-8 15-158 0 0,-7 15-1 0 0,1-1-3 0 0,12-15-10 0 0,-12 15 837 0 0,7 12-812 0 0,35 23 17 0 0,-45-29-133 0 0,0-1 0 0 0,0 1 0 0 0,0 0 0 0 0,0-1 0 0 0,0 1 0 0 0,0 0 0 0 0,0 0 0 0 0,0 0 0 0 0,0 0 0 0 0,0 0 0 0 0,0 0 0 0 0,-1 0-1 0 0,1 0 1 0 0,0 0 0 0 0,-1 0 0 0 0,1 0 0 0 0,-1 0 0 0 0,1 2 0 0 0,30 65 295 0 0,4 7-14 0 0,-2-7-6 0 0,-28-54-243 0 0,0-2 21 0 0,0 0-1 0 0,9 14 0 0 0,3 6 44 0 0,-13-24-4 0 0,3 2-17 0 0,19 29-10 0 0,-20-29 72 0 0,3-3-66 0 0,24 17 1 0 0,-25-18 208 0 0,1-11-224 0 0,27-14 1 0 0,-35 18-60 0 0,0 1-1 0 0,0 0 0 0 0,-1-1 0 0 0,1 1 0 0 0,0 0 0 0 0,-1-1 0 0 0,1 1 1 0 0,0-1-1 0 0,-1 1 0 0 0,1-1 0 0 0,0 0 0 0 0,-1 1 0 0 0,1-1 1 0 0,-1 0-1 0 0,1 1 0 0 0,0-2 0 0 0,3-4 20 0 0,-2 4-9 0 0,-1-1 0 0 0,1 1 0 0 0,-1-1 0 0 0,1 0 0 0 0,-1 0 0 0 0,0 0 0 0 0,1-4 0 0 0,29-95 169 0 0,-16 48-104 0 0,-8 25-80 0 0,3-9 0 0 0,-1 7 11 0 0,4-7 31 0 0,1 1-31 0 0,-1 6 1 0 0,-10 25 49 0 0,1 1 5 0 0,15-18-37 0 0,-15 18 411 0 0,61 5-160 0 0,-58 7-207 0 0,19 23 6 0 0,-20-23 1 0 0,1 2 0 0 0,19 27 3 0 0,-20-27 10 0 0,2 2 3 0 0,23 31 0 0 0,-23-32 21 0 0,-1-1 91 0 0,21 26 44 0 0,-21-27 11 0 0,1 0-31 0 0,4 3-186 0 0,18 15 0 0 0,-24-22-44 0 0,0 0-1 0 0,0 0 1 0 0,0 0-1 0 0,1-1 1 0 0,-1 0-1 0 0,1 0 1 0 0,12 3-1 0 0,-15-6-1 0 0,0 1 0 0 0,0-1 0 0 0,0 0 0 0 0,1 0 0 0 0,-1 0 0 0 0,0 0 0 0 0,0-1 0 0 0,0 1 0 0 0,0-1 0 0 0,0 0 0 0 0,0-1 0 0 0,0 1 0 0 0,5-3 0 0 0,-4 1 0 0 0,0 0 0 0 0,0-1 0 0 0,-1 1 0 0 0,1-1 0 0 0,-1 0 0 0 0,0-1 0 0 0,7-8 0 0 0,-2 0 0 0 0,11-19 0 0 0,6-17 0 0 0,1-3 0 0 0,0 7 0 0 0,1 6 0 0 0,-22 32 0 0 0,-1 1 0 0 0,1 0 0 0 0,10-7 0 0 0,-11 9 0 0 0,0 1 0 0 0,-1 0 0 0 0,2 0 0 0 0,-1 0 0 0 0,0 1 0 0 0,10-3 0 0 0,-10 3 0 0 0,1 1 0 0 0,-1 1 0 0 0,1-1 0 0 0,-1 1 0 0 0,1 0 0 0 0,-1 0 0 0 0,1 0 0 0 0,7 2 0 0 0,3 2-25 0 0,25 9 1 0 0,-41-13 24 0 0,20 10-256 0 0,13 11-90 0 0,-24-16-2080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31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5 302 16127 0 0,'0'0'2340'0'0,"-1"7"-1669"0"0,0 0-443 0 0,0-3-85 0 0,0-1 1 0 0,1 0 0 0 0,0 1 0 0 0,-1-1 0 0 0,1 1 0 0 0,1-1 0 0 0,0 7 0 0 0,-1-2 73 0 0,4 28 824 0 0,-1-26-837 0 0,-2-5-36 0 0,0-1 0 0 0,0 0-1 0 0,0 1 1 0 0,0-1 0 0 0,-1 9 0 0 0,5-3 337 0 0,13 31-38 0 0,-13-31-10 0 0,1-2-21 0 0,20 23-84 0 0,-19-23 268 0 0,3-1-321 0 0,32 23-23 0 0,-31-23 504 0 0,1-8-587 0 0,38-1-29 0 0,-38 1-4 0 0,-5-5-1 0 0,20-19-7 0 0,-16 13-7 0 0,5-17 151 0 0,23-58 0 0 0,38-111 672 0 0,-64 174-796 0 0,-9 19-141 0 0,-1 0 174 0 0,4 1-136 0 0,23-14 22 0 0,-23 14 389 0 0,4 9-384 0 0,31 16-1 0 0,-32-15-6 0 0,-5 2-1 0 0,15 27 0 0 0,-15-26 36 0 0,0 1 152 0 0,15 34 68 0 0,-15-34 9 0 0,0 1-42 0 0,24 48-171 0 0,-3-16-136 0 0,-25-41-4 0 0,1 1 0 0 0,0-1 0 0 0,-1 1 0 0 0,1-1 0 0 0,1 0 0 0 0,-1 1 0 0 0,0-1 0 0 0,0 0 0 0 0,1-1 0 0 0,-1 1 0 0 0,1 0 0 0 0,0-1 0 0 0,-1 1 0 0 0,1-1 0 0 0,0 0 0 0 0,4 1 0 0 0,-4-2 0 0 0,0 0 0 0 0,0 0 0 0 0,0-1 0 0 0,0 0 0 0 0,0 1 0 0 0,0-1 0 0 0,-1 0 0 0 0,1-1 0 0 0,0 1 0 0 0,0 0 0 0 0,-1-1 0 0 0,1 1 0 0 0,-1-1 0 0 0,1 0 0 0 0,-1 0 0 0 0,4-4 0 0 0,-3 2 0 0 0,1 0 0 0 0,-1 0 0 0 0,1-1 0 0 0,-1 0 0 0 0,-1 1 0 0 0,1-1 0 0 0,2-7 0 0 0,17-40 0 0 0,18-61 0 0 0,-29 80 0 0 0,5-14 0 0 0,0-1 0 0 0,-1 7 0 0 0,2 10 0 0 0,-16 29 0 0 0,0 0 0 0 0,0 1 0 0 0,0-1 0 0 0,0 1 0 0 0,1-1 0 0 0,-1 1 0 0 0,1 0 0 0 0,-1 0 0 0 0,1-1 0 0 0,-1 1 0 0 0,1 0 0 0 0,0 0 0 0 0,-1 0 0 0 0,1 1 0 0 0,0-1 0 0 0,0 0 0 0 0,3 0 0 0 0,-2 1 0 0 0,1 0 0 0 0,-1 0 0 0 0,1 0 0 0 0,-1 1 0 0 0,1-1 0 0 0,-1 1 0 0 0,1 0 0 0 0,-1 0 0 0 0,0 0 0 0 0,1 0 0 0 0,-1 1 0 0 0,0 0 0 0 0,4 2 0 0 0,-2 0 0 0 0,0 0 0 0 0,0 0 0 0 0,-1 1 0 0 0,1 0 0 0 0,-1 0 0 0 0,0 0 0 0 0,4 7 0 0 0,29 47 0 0 0,-4-7 0 0 0,-30-47 0 0 0,6 9 0 0 0,13 17 0 0 0,-15-24 0 0 0,-1 0 0 0 0,1-1 0 0 0,0 0 0 0 0,0 0 0 0 0,9 5 0 0 0,-10-8 0 0 0,-1 0 0 0 0,1 0 0 0 0,-1 0 0 0 0,1-1 0 0 0,0 0 0 0 0,0 0 0 0 0,0 0 0 0 0,11 1 0 0 0,-12-3 0 0 0,0 0 0 0 0,-1 0 0 0 0,1-1 0 0 0,0 0 0 0 0,-1 1 0 0 0,1-1 0 0 0,-1-1 0 0 0,1 1 0 0 0,-1-1 0 0 0,1 0 0 0 0,4-3 0 0 0,1-1 0 0 0,0 0 0 0 0,-1-2 0 0 0,9-8 0 0 0,21-18 0 0 0,-3-2 0 0 0,3-3 0 0 0,2-2 0 0 0,-4 3 0 0 0,-4 6 0 0 0,-4 8-2185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7:32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0 268 18431 0 0,'0'0'2792'0'0,"9"7"-2316"0"0,2 0-286 0 0,-5-3 60 0 0,0 1-1 0 0,0-1 1 0 0,8 10-1 0 0,57 53 1222 0 0,-22-18-662 0 0,0-1-89 0 0,-21-19-368 0 0,-21-22-5 0 0,3 1-25 0 0,30 26-15 0 0,-30-26 292 0 0,0-3-345 0 0,31 16-19 0 0,-31-15 402 0 0,1-11-474 0 0,32-14-3 0 0,-42 19-151 0 0,0 0 1 0 0,0 0-1 0 0,0-1 0 0 0,0 1 1 0 0,0-1-1 0 0,0 1 0 0 0,0-1 1 0 0,0 1-1 0 0,0-1 0 0 0,-1 0 1 0 0,1 1-1 0 0,0-1 0 0 0,0 0 1 0 0,-1 0-1 0 0,2 0 0 0 0,3-5 30 0 0,-3 4-24 0 0,0 0 1 0 0,0 0-1 0 0,0-1 1 0 0,0 1-1 0 0,0-1 1 0 0,-1 0-1 0 0,1 1 1 0 0,-1-1-1 0 0,2-4 1 0 0,10-24 120 0 0,16-51 1 0 0,5-45 185 0 0,-16 54-180 0 0,-9 43-78 0 0,8-10 0 0 0,-1 12 4 0 0,-13 22 285 0 0,6 5-237 0 0,30-5 11 0 0,-30 4 1 0 0,-3 9 27 0 0,19 22 113 0 0,-19-22 54 0 0,0 3 13 0 0,19 29-44 0 0,-19-29-189 0 0,1 1-75 0 0,31 40-23 0 0,-23-32-4 0 0,20 18 0 0 0,-24-26 0 0 0,1-1 0 0 0,20 14 0 0 0,-17-15 0 0 0,0-1 0 0 0,23 9 0 0 0,-31-14 0 0 0,1 0 0 0 0,-1-1 0 0 0,1 0 0 0 0,0 0 0 0 0,0-1 0 0 0,12 1 0 0 0,-14-2 0 0 0,0-1 0 0 0,-1 1 0 0 0,1-1 0 0 0,0 0 0 0 0,-1-1 0 0 0,1 1 0 0 0,-1-1 0 0 0,8-4 0 0 0,-10 5 0 0 0,0-1 0 0 0,0 0 0 0 0,0 0 0 0 0,0 0 0 0 0,-1-1 0 0 0,1 1 0 0 0,-1-1 0 0 0,0 1 0 0 0,0-1 0 0 0,3-4 0 0 0,17-32 0 0 0,-6-5 0 0 0,13-55 0 0 0,-11 35 0 0 0,-6 30 0 0 0,10-10 0 0 0,-21 41 0 0 0,1 0 0 0 0,0 0 0 0 0,0 0 0 0 0,0 0 0 0 0,0 0 0 0 0,0 1 0 0 0,1-1 0 0 0,-1 1 0 0 0,1-1 0 0 0,4-2 0 0 0,-4 3 0 0 0,0 1 0 0 0,0-1 0 0 0,0 1 0 0 0,0 0 0 0 0,0 0 0 0 0,0 0 0 0 0,0 1 0 0 0,0-1 0 0 0,0 1 0 0 0,0-1 0 0 0,1 1 0 0 0,-1 0 0 0 0,0 0 0 0 0,0 0 0 0 0,4 1 0 0 0,-2 1 0 0 0,0 0 0 0 0,0 0 0 0 0,0 1 0 0 0,-1-1 0 0 0,1 1 0 0 0,-1 0 0 0 0,1 0 0 0 0,-1 1 0 0 0,0-1 0 0 0,4 5 0 0 0,3 3 0 0 0,-1 1 0 0 0,14 19 0 0 0,-17-19 0 0 0,1 0 0 0 0,9 23 0 0 0,-14-26 0 0 0,0 0 0 0 0,0 0 0 0 0,2 18 0 0 0,-3 10-2185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46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49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50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5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54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6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197 119 14743 0 0,'0'0'1136'0'0,"1"-1"-746"0"0,0-5-292 0 0,0 4 534 0 0,0 0-280 0 0,-1 1-294 0 0,1 0 194 0 0,0-1-1 0 0,0 1 1 0 0,-1-1 0 0 0,1 1-1 0 0,0 0 1 0 0,0-1-1 0 0,0 1 1 0 0,1 0-1 0 0,-1-1 1 0 0,0 1 0 0 0,0 0-1 0 0,1 0 1 0 0,-1 0-1 0 0,0 0 1 0 0,1 0-1 0 0,2-1 1 0 0,12-2 188 0 0,-12 3 254 0 0,4 5-619 0 0,25 14-48 0 0,-25-14 226 0 0,-15 6-200 0 0,2-1-47 0 0,0-1-1 0 0,-1 0 0 0 0,-10 11 1 0 0,13-16-1 0 0,-1 0-1 0 0,0-1 1 0 0,1 1 0 0 0,-1-1 0 0 0,0 0-1 0 0,0 0 1 0 0,0 0 0 0 0,-8 2-1 0 0,-23 4 7 0 0,5-4-11 0 0,6-4 0 0 0,8-3-19 0 0,16 3 13 0 0,-1 0-1 0 0,0 0 0 0 0,1 0 0 0 0,-1-1 0 0 0,0 1 1 0 0,1 0-1 0 0,-1-1 0 0 0,1 1 0 0 0,-1 0 0 0 0,1-1 1 0 0,-1 1-1 0 0,1 0 0 0 0,-1-1 0 0 0,1 1 0 0 0,-1-1 1 0 0,1 1-1 0 0,-1-1 0 0 0,1 1 0 0 0,0-1 0 0 0,-1 0 1 0 0,0-1-16 0 0,-1 0-54 0 0,4-1-92 0 0,-2 3 153 0 0,0-1 0 0 0,0 1 0 0 0,0 0 1 0 0,0 0-1 0 0,0-1 0 0 0,0 1 0 0 0,0 0 0 0 0,0 0 1 0 0,0-1-1 0 0,1 1 0 0 0,-1 0 0 0 0,0 0 1 0 0,0-1-1 0 0,0 1 0 0 0,0 0 0 0 0,0 0 0 0 0,0 0 1 0 0,1-1-1 0 0,-1 1 0 0 0,0 0 0 0 0,0 0 1 0 0,0 0-1 0 0,1 0 0 0 0,-1-1 0 0 0,0 1 0 0 0,0 0 1 0 0,1 0-1 0 0,-1 0 0 0 0,0 0 0 0 0,0 0 1 0 0,0 0-1 0 0,1 0 0 0 0,-1 0 0 0 0,0 0 0 0 0,0 0 1 0 0,1 0-1 0 0,-1 0 0 0 0,0 0 0 0 0,1 0 1 0 0,-1 0-1 0 0,76-21-1698 0 0,-60 16 1149 0 0,-1-1 1 0 0,24-12 0 0 0,-36 16 527 0 0,17-9-124 0 0,-4-1 128 0 0,-12 5 177 0 0,-6 4 204 0 0,-11 2 454 0 0,10 1-634 0 0,-2-1 181 0 0,-2 3 2 0 0,-2-1-238 0 0,-27 7 336 0 0,-4 3-70 0 0,-1 0-136 0 0,0-1-152 0 0,4-1-22 0 0,14-1-72 0 0,18-7-23 0 0,12 1-11 0 0,31 3-43 0 0,1-5 13 0 0,4-5 105 0 0,-6 1 56 0 0,-5-1 37 0 0,14-4 60 0 0,-42 8-128 0 0,-1-1-11 0 0,9-3-26 0 0,-9 2 53 0 0,-2-3 12 0 0,-3 3-28 0 0,-10-5-41 0 0,5 5 19 0 0,-15-2-31 0 0,-5 1-11 0 0,-4 4 0 0 0,-5 4 0 0 0,-2 2 0 0 0,-7 7-53 0 0,13-2 42 0 0,-2 4 0 0 0,27-12-42 0 0,14-1-71 0 0,26 4 112 0 0,-24-7 12 0 0,1 0 0 0 0,-1-1 0 0 0,0 0 0 0 0,0 0 0 0 0,0-1 0 0 0,12-5 0 0 0,10-3 0 0 0,28-5 69 0 0,-29 9 22 0 0,-7 4 2 0 0,-19 3 486 0 0,-11 12-526 0 0,-21 38-30 0 0,27-48-18 0 0,0 0 1 0 0,0 0-1 0 0,0 0 0 0 0,0 0 1 0 0,-1 0-1 0 0,1 0 0 0 0,-1 0 1 0 0,-3 2-1 0 0,-49 46 60 0 0,3-5-54 0 0,1-3 0 0 0,32-25 31 0 0,15-15-42 0 0,0 1 0 0 0,1 0 0 0 0,-1 0 0 0 0,1 0 0 0 0,0 0 0 0 0,-1 0 0 0 0,1 0 0 0 0,0 1 0 0 0,-1 4 0 0 0,3-8 0 0 0,0 1-1 0 0,0-1 1 0 0,0 0-1 0 0,0 1 1 0 0,0-1-1 0 0,0 1 1 0 0,0-1-1 0 0,0 1 1 0 0,0-1-1 0 0,0 0 1 0 0,0 1-1 0 0,1-1 0 0 0,-1 0 1 0 0,0 1-1 0 0,0-1 1 0 0,1 1-1 0 0,-1-1 1 0 0,0 0-1 0 0,0 1 1 0 0,1-1-1 0 0,-1 0 1 0 0,0 0-1 0 0,1 1 1 0 0,-1-1-1 0 0,0 0 1 0 0,1 0-1 0 0,-1 1 0 0 0,1-1 1 0 0,-1 0-1 0 0,0 0 1 0 0,1 0-1 0 0,0 0 1 0 0,1 1-6 0 0,0-1 1 0 0,0 0-1 0 0,0 0 1 0 0,0 0 0 0 0,0 0-1 0 0,0 0 1 0 0,0 0-1 0 0,2-1 1 0 0,3-1-28 0 0,1 0 1 0 0,-1-1-1 0 0,0 0 1 0 0,12-5-1 0 0,43-29-75 0 0,-1-3 0 0 0,-2-2 0 0 0,55-51 0 0 0,-97 78 108 0 0,-6 5-12 0 0,-10 8 123 0 0,-8 5 6 0 0,-24 9-2 0 0,24-10-91 0 0,0 1 0 0 0,0 0-1 0 0,-10 6 1 0 0,7-3-13 0 0,-24 12 55 0 0,5 2 15 0 0,-26 15 15 0 0,10-3-68 0 0,-6 9 20 0 0,4 0-25 0 0,43-38-19 0 0,1 0 0 0 0,-1 0 1 0 0,1 0-1 0 0,-1 0 0 0 0,1 1 0 0 0,0 0 1 0 0,1 0-1 0 0,-1 0 0 0 0,-3 7 0 0 0,6-11-3 0 0,0 1-1 0 0,0 0 0 0 0,0-1 1 0 0,0 1-1 0 0,0-1 0 0 0,0 1 1 0 0,0 0-1 0 0,0-1 0 0 0,0 1 1 0 0,0-1-1 0 0,0 1 0 0 0,0 0 1 0 0,0-1-1 0 0,1 1 0 0 0,-1-1 1 0 0,0 1-1 0 0,0-1 0 0 0,1 1 1 0 0,-1 0-1 0 0,1-1 0 0 0,-1 0 1 0 0,0 1-1 0 0,1-1 0 0 0,-1 1 0 0 0,2 0 1 0 0,-1 0-1 0 0,0-1 0 0 0,0 0 1 0 0,0 1-1 0 0,1-1 0 0 0,-1 1 1 0 0,0-1-1 0 0,1 0 0 0 0,-1 0 0 0 0,0 0 1 0 0,0 0-1 0 0,1 0 0 0 0,1 0 1 0 0,3-1-3 0 0,-1 0 0 0 0,1-1 0 0 0,0 0 1 0 0,-1 0-1 0 0,1 0 0 0 0,6-4 0 0 0,41-25-86 0 0,65-50-1 0 0,41-47 5 0 0,-135 107 84 0 0,-19 16 0 0 0,-5 5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0,0-1 0 0 0,0 1 0 0 0,0 0 0 0 0,0 0 0 0 0,0 0 0 0 0,0 0 0 0 0,-1 0 0 0 0,1 0 0 0 0,0 0 0 0 0,0 0 0 0 0,0 0 0 0 0,0 0 0 0 0,0 0 0 0 0,0 0 0 0 0,0 0 0 0 0,0 0 0 0 0,0 0 0 0 0,0 0 0 0 0,0 0 0 0 0,0-1 0 0 0,0 1 0 0 0,0 0 0 0 0,1 0 0 0 0,-1 0 0 0 0,0 0 0 0 0,0 0 0 0 0,-27 11 12 0 0,12-3 47 0 0,-14 13 6 0 0,22-16-1 0 0,-3 3 0 0 0,-37 30 3 0 0,0 1 10 0 0,0-1-10 0 0,2 2-54 0 0,43-39-13 0 0,-1 1 0 0 0,0 1 0 0 0,-1 0 0 0 0,1-1 0 0 0,0 1 0 0 0,1 0 0 0 0,-1 1 0 0 0,0-1 0 0 0,1 0 0 0 0,-3 7 0 0 0,5-10 0 0 0,0 0 0 0 0,0 1 0 0 0,0-1 0 0 0,0 1 0 0 0,0-1 0 0 0,0 0 0 0 0,0 1 0 0 0,0-1 0 0 0,0 0 0 0 0,0 1 0 0 0,0-1 0 0 0,1 0 0 0 0,-1 1 0 0 0,0-1 0 0 0,0 0 0 0 0,0 1 0 0 0,1-1 0 0 0,-1 0 0 0 0,0 1 0 0 0,0-1 0 0 0,1 0 0 0 0,-1 0 0 0 0,0 1 0 0 0,1-1 0 0 0,-1 0 0 0 0,0 0 0 0 0,1 0 0 0 0,-1 1 0 0 0,0-1 0 0 0,1 0 0 0 0,-1 0 0 0 0,1 0 0 0 0,1 1 0 0 0,-1-1 0 0 0,1 0 0 0 0,0 0 0 0 0,0 0 0 0 0,0 0 0 0 0,-1 0 0 0 0,1 0 0 0 0,2-1 0 0 0,2-1 0 0 0,0 1 0 0 0,0-1 0 0 0,0-1 0 0 0,-1 1 0 0 0,10-6 0 0 0,14-11-2 0 0,83-59-247 0 0,-107 74 207 0 0,4-3 42 0 0,-15 12 25 0 0,1 0 0 0 0,0 0 1 0 0,-5 7-1 0 0,2-3-2 0 0,1-1 47 0 0,1 3 17 0 0,-18 31-12 0 0,19-32-10 0 0,9 2-12 0 0,13 33-31 0 0,-12-35-1 0 0,-1-11 0 0 0,17-10-10 0 0,-3-5-11 0 0,-3-3 0 0 0,-13 16-11 0 0,0-1 0 0 0,0 1-1 0 0,-1-1 1 0 0,1 0 0 0 0,-1 0 0 0 0,0 0 0 0 0,0 0-1 0 0,-1 1 1 0 0,1-1 0 0 0,-1 0 0 0 0,0 0 0 0 0,0 0-1 0 0,0 0 1 0 0,0 0 0 0 0,-1 0 0 0 0,1 0 0 0 0,-1 0-1 0 0,0 0 1 0 0,0 0 0 0 0,-1 0 0 0 0,-3-6-1 0 0,5 9 7 0 0,0 1 0 0 0,-1-1 0 0 0,1 0 0 0 0,0 1 0 0 0,-1-1 0 0 0,1 1 0 0 0,-1-1 0 0 0,1 1 0 0 0,-1-1 0 0 0,1 1 0 0 0,-1-1-1 0 0,0 1 1 0 0,1-1 0 0 0,-1 1 0 0 0,0 0 0 0 0,1-1 0 0 0,-1 1 0 0 0,0 0 0 0 0,1 0 0 0 0,-1-1 0 0 0,0 1 0 0 0,-1 0-13 0 0,-5-2-46 0 0,-12-1 0 0 0,8 3 11 0 0,-23 5 42 0 0,-9 5 11 0 0,8-5 0 0 0,6-4 0 0 0,28-1 1 0 0,0 0 0 0 0,-1-1 0 0 0,1 1 0 0 0,0 0 0 0 0,-1-1-1 0 0,1 1 1 0 0,0-1 0 0 0,-1 0 0 0 0,1 1 0 0 0,0-1 0 0 0,-2-1 0 0 0,2 1 2 0 0,0 0 1 0 0,1 0 0 0 0,-1 0-1 0 0,0 0 1 0 0,1 0-1 0 0,-1 0 1 0 0,1-1 0 0 0,0 1-1 0 0,-1 0 1 0 0,1 0-1 0 0,0 0 1 0 0,-1-1 0 0 0,1 1-1 0 0,0 0 1 0 0,0 0-1 0 0,0-1 1 0 0,0 1 0 0 0,0 0-1 0 0,0 0 1 0 0,1 0-1 0 0,-1-1 1 0 0,0 1 0 0 0,1 0-1 0 0,0-2 1 0 0,15-31 76 0 0,-11 23-58 0 0,14-27 66 0 0,17-43 21 0 0,-35 79-98 0 0,-1 0-1 0 0,1 0 0 0 0,-1 0 1 0 0,1 0-1 0 0,-1 0 0 0 0,0 0 1 0 0,1 0-1 0 0,-1 0 0 0 0,0-1 1 0 0,-1 1-1 0 0,1 0 1 0 0,0 0-1 0 0,-1 0 0 0 0,1 0 1 0 0,-2-4-1 0 0,0-2 84 0 0,-1-22 262 0 0,4 29-292 0 0,-1 1-32 0 0,0-1-27 0 0,0 1 0 0 0,0-1 0 0 0,1 1 0 0 0,-1-1 1 0 0,0 1-1 0 0,0-1 0 0 0,1 1 0 0 0,-1-1 0 0 0,0 1 0 0 0,1 0 1 0 0,-1-1-1 0 0,0 1 0 0 0,1 0 0 0 0,-1-1 0 0 0,1 1 0 0 0,-1 0 1 0 0,1-1-1 0 0,-1 1 0 0 0,1 0 0 0 0,-1 0 0 0 0,0 0 0 0 0,1-1 0 0 0,-1 1 1 0 0,1 0-1 0 0,0 0 0 0 0,-1 0 0 0 0,1 0 0 0 0,0 0 0 0 0,21 0 17 0 0,-17 0 32 0 0,2 5 5 0 0,23 17-36 0 0,-24-15-2 0 0,-7 7 0 0 0,-6 46-57 0 0,5-45-208 0 0,-2 0-2006 0 0,-18 59-5929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8:55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01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1 962 15663 0 0,'4'-8'1392'0'0,"1"-1"-1112"0"0,19-19 368 0 0,-9 9 80 0 0,9-14 8 0 0,26-30 8 0 0,26-30-48 0 0,21-22-16 0 0,5 0 0 0 0,2 2 0 0 0,1 6-392 0 0,1 6-88 0 0,-2 14-8 0 0,2 17-9624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0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30 111 14743 0 0,'-5'-7'409'0'0,"2"4"-287"0"0,1-1 0 0 0,-1 1 1 0 0,1-1-1 0 0,-1 0 1 0 0,1 1-1 0 0,0-1 0 0 0,0 0 1 0 0,1 0-1 0 0,-1 0 1 0 0,0-10 2219 0 0,13 12-1027 0 0,33-8-101 0 0,-9 4-468 0 0,306-28 820 0 0,-29 44 240 0 0,0 21-223 0 0,-275-26-1444 0 0,485 66 1312 0 0,-393-52-1462 0 0,-19-1-1893 0 0,-7 5-7616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02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2 865 16583 0 0,'0'-1'339'0'0,"-2"-2"22"0"0,9-6 1414 0 0,39-24-290 0 0,153-115 418 0 0,-53 48-451 0 0,212-109 1 0 0,-38 49 133 0 0,-176 88-2845 0 0,0 0-5054 0 0,-29 14-1997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08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10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12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19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0 375 6911 0 0,'7'1'5366'0'0,"-7"-2"-5257"0"0,6-8 3246 0 0,0-12 434 0 0,8-45-456 0 0,-12 48-3112 0 0,2 0-1 0 0,0 0 1 0 0,13-34 0 0 0,-2 18-218 0 0,-6 11-254 0 0,2 0 0 0 0,0 0 0 0 0,20-27-1 0 0,-29 48 122 0 0,-1 0-1 0 0,0 1 1 0 0,0-1-1 0 0,1 1 1 0 0,-1-1-1 0 0,1 1 1 0 0,-1 0-1 0 0,1 0 1 0 0,2-2-1 0 0,6-1-541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0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11399 0 0,'0'-1'65'0'0,"1"1"0"0"0,-1-1 0 0 0,1 0 0 0 0,0 1 0 0 0,-1-1 1 0 0,1 1-1 0 0,0-1 0 0 0,-1 1 0 0 0,1 0 0 0 0,0-1 0 0 0,0 1 0 0 0,-1-1 0 0 0,1 1 0 0 0,0 0 0 0 0,0 0 0 0 0,-1 0 0 0 0,1-1 0 0 0,0 1 0 0 0,0 0 0 0 0,1 0 0 0 0,24-3 405 0 0,-21 3 96 0 0,8-2 367 0 0,19 0 803 0 0,3 5 1301 0 0,52 7-1569 0 0,-44-10-900 0 0,-30 0-484 0 0,7-1 144 0 0,28-4-41 0 0,-31 3-425 0 0,1 0-1 0 0,-1-2 1 0 0,0 0 0 0 0,0-1-1 0 0,0 0 1 0 0,22-11 0 0 0,-26 8-401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0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0 217 12671 0 0,'2'-2'280'0'0,"2"-1"56"0"0,-1-3 16 0 0,1 2 0 0 0,0 4-288 0 0,-1-3-64 0 0,9-3 0 0 0,2-7 0 0 0,11-9 784 0 0,10-10 144 0 0,9-7 24 0 0,3-3-5288 0 0,-1-3-1056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18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110 104 8751 0 0,'0'0'399'0'0,"-4"-2"-4"0"0,-13-5-222 0 0,12 5 198 0 0,-32 0 11193 0 0,44 5-11300 0 0,22 8-22 0 0,-28-10-230 0 0,0-1 0 0 0,-1 0 0 0 0,1 1 0 0 0,-1-1 0 0 0,1 0 0 0 0,0 0 0 0 0,-1 0 0 0 0,1 1-1 0 0,0-1 1 0 0,-1 0 0 0 0,1 0 0 0 0,0 0 0 0 0,-1 0 0 0 0,1 0 0 0 0,0 0 0 0 0,-1 0 0 0 0,2-1 0 0 0,26-5 102 0 0,9-2-35 0 0,4-3-63 0 0,-1-2-16 0 0,-8-2-13 0 0,-8 1-41 0 0,-9 2 52 0 0,-12 9 60 0 0,-4 0 33 0 0,-1 1-62 0 0,2 2-17 0 0,-1-1 1 0 0,1 0 0 0 0,-1 0-1 0 0,0 0 1 0 0,1 1-1 0 0,0-1 1 0 0,-1 0-1 0 0,1 0 1 0 0,-1 0-1 0 0,1 0 1 0 0,0 0 0 0 0,-1-1-1 0 0,-4 0 85 0 0,-1 0-59 0 0,4 2-14 0 0,0-1 0 0 0,0 0 0 0 0,0 1 0 0 0,-1-1 0 0 0,1 1 0 0 0,0 0 1 0 0,0-1-1 0 0,0 1 0 0 0,-1 0 0 0 0,1 1 0 0 0,-3-1 0 0 0,-5 0 12 0 0,4 0-8 0 0,0 0 0 0 0,0 0 0 0 0,0 1 0 0 0,-7 1 0 0 0,-22 4 41 0 0,-7 5 21 0 0,-3 3-2 0 0,32-8-54 0 0,-20 11 0 0 0,-9 10 122 0 0,33-21 3381 0 0,13 7-6869 0 0,-3-7 3328 0 0,1 1 0 0 0,0-1 0 0 0,1 0 0 0 0,0 0 0 0 0,0 0 0 0 0,6 9 0 0 0,-8-13 4 0 0,1 0 0 0 0,0-1 0 0 0,1 1 0 0 0,-1 0 0 0 0,0-1 0 0 0,0 0 0 0 0,1 1 0 0 0,-1-1 0 0 0,1 0 0 0 0,-1 0 0 0 0,1-1 0 0 0,-1 1 0 0 0,1 0 0 0 0,-1-1 0 0 0,1 0 0 0 0,3 1 0 0 0,36-1 0 0 0,-29 0 7 0 0,25-5 39 0 0,1-3-35 0 0,2-4-11 0 0,-9-1 0 0 0,-6 1 0 0 0,-10 2-12 0 0,-13 8-47 0 0,-9 1 5 0 0,-16 0 59 0 0,21 1 0 0 0,0 0 0 0 0,0 0 0 0 0,0 0 0 0 0,0 0 0 0 0,0 0 0 0 0,1 0 0 0 0,-1 0 0 0 0,0 1 0 0 0,0-1 0 0 0,0 0 0 0 0,0 1 0 0 0,0-1 0 0 0,0 1 0 0 0,-1 0 0 0 0,-38 18 69 0 0,21-8 13 0 0,-19 14-12 0 0,29-19-10 0 0,0 1-1 0 0,-28 21 3 0 0,19-13 10 0 0,15-13-71 0 0,1 1-1 0 0,-1-1 1 0 0,1 1-1 0 0,-1 0 1 0 0,1 0-1 0 0,0 0 1 0 0,0 0 0 0 0,0 0-1 0 0,1 0 1 0 0,-1 0-1 0 0,-2 7 1 0 0,5-9-6 0 0,-1 1 1 0 0,0-1-1 0 0,0 1 1 0 0,1-1-1 0 0,-1 1 1 0 0,1 0-1 0 0,-1-1 1 0 0,1 0-1 0 0,0 1 1 0 0,-1-1-1 0 0,1 1 1 0 0,0-1-1 0 0,0 0 1 0 0,0 1-1 0 0,0-1 1 0 0,0 0-1 0 0,0 0 1 0 0,1 0-1 0 0,-1 0 1 0 0,0 0-1 0 0,0 0 1 0 0,1 0-1 0 0,-1-1 1 0 0,1 1-1 0 0,-1 0 1 0 0,3 0-1 0 0,-1 0-4 0 0,0-1 0 0 0,0 0 0 0 0,0 0 0 0 0,0 0 1 0 0,0 0-1 0 0,0 0 0 0 0,0-1 0 0 0,0 1 0 0 0,0-1 0 0 0,0 0 0 0 0,0 0 0 0 0,-1 0 0 0 0,1 0 0 0 0,3-2 1 0 0,40-24-106 0 0,-37 21 87 0 0,15-9-121 0 0,0-2 0 0 0,38-35-1 0 0,-56 46 102 0 0,1-6 31 0 0,-7 0 24 0 0,-1 11 15 0 0,-5 2 8 0 0,-20 6 36 0 0,19-5 14 0 0,-2 3-17 0 0,-26 16-1 0 0,19-10 1 0 0,5-3-57 0 0,4-3 8 0 0,0 0 0 0 0,1 1 0 0 0,-11 11 0 0 0,-14 14 48 0 0,17-15-9 0 0,-12 19-36 0 0,21-26-1 0 0,11-3 9 0 0,-6-6-31 0 0,5 4 11 0 0,0 0-1 0 0,0 0 1 0 0,0-1 0 0 0,10 5-1 0 0,-13-8-9 0 0,-1 1 0 0 0,1-1-1 0 0,0 0 1 0 0,-1 1-1 0 0,1-1 1 0 0,0 0 0 0 0,0 0-1 0 0,-1 0 1 0 0,1-1-1 0 0,0 1 1 0 0,-1 0 0 0 0,1-1-1 0 0,0 1 1 0 0,-1-1-1 0 0,1 1 1 0 0,-1-1 0 0 0,3-1-1 0 0,20-10-176 0 0,-1-2 0 0 0,-1 0-1 0 0,-1-1 1 0 0,0-2 0 0 0,20-19 0 0 0,-38 33 278 0 0,0-1 224 0 0,1-1-282 0 0,-4 5-36 0 0,0-1 0 0 0,0 1-1 0 0,0 0 1 0 0,0 0-1 0 0,0 0 1 0 0,0 0 0 0 0,0 0-1 0 0,0 0 1 0 0,0 0-1 0 0,0 0 1 0 0,0 0 0 0 0,0 0-1 0 0,0 0 1 0 0,0 0-1 0 0,0 0 1 0 0,0-1 0 0 0,0 1-1 0 0,0 0 1 0 0,0 0-1 0 0,0 0 1 0 0,0 0-1 0 0,0 0 1 0 0,0 0 0 0 0,0 0-1 0 0,0 0 1 0 0,0 0-1 0 0,0 0 1 0 0,0 0 0 0 0,0 0-1 0 0,0 0 1 0 0,0-1-1 0 0,0 1 1 0 0,0 0 0 0 0,0 0-1 0 0,0 0 1 0 0,0 0-1 0 0,-1 0 1 0 0,1 0-1 0 0,0 0 1 0 0,0 0 0 0 0,0 0-1 0 0,0 0 1 0 0,0 0-1 0 0,0 0 1 0 0,0 0 0 0 0,0 0-1 0 0,0 0 1 0 0,0 0-1 0 0,0 0 1 0 0,0 0 0 0 0,-1 0-1 0 0,1 0 1 0 0,0 0-1 0 0,0 0 1 0 0,0 0 0 0 0,0 0-1 0 0,0 0 1 0 0,0 0-1 0 0,0 0 1 0 0,0 0-1 0 0,0 0 1 0 0,0 0 0 0 0,0 0-1 0 0,0 0 1 0 0,0 0-1 0 0,-1 1 1 0 0,1-1 0 0 0,0 0-1 0 0,0 0 1 0 0,-26 6 61 0 0,19-5-2 0 0,-1 4-3 0 0,-45 26 14 0 0,18-9-6 0 0,28-18-51 0 0,-1 1-1 0 0,1 0 0 0 0,-12 11 1 0 0,9-8-11 0 0,2-1 57 0 0,0 1 0 0 0,-22 26-39 0 0,22-26 285 0 0,11 4-260 0 0,10 35-31 0 0,-9-37 0 0 0,2-10 9 0 0,24-6 22 0 0,-22 3-44 0 0,-4 2-1 0 0,0 0 0 0 0,0 0 0 0 0,-1-1 0 0 0,1 1 0 0 0,-1-1 0 0 0,4-3-1 0 0,12-6-4 0 0,-1-1 0 0 0,0-1-1 0 0,17-17 1 0 0,-22 16-18 0 0,-1 0-57 0 0,-12 13 68 0 0,1 1 0 0 0,-1-1 0 0 0,1 1 0 0 0,-1-1 0 0 0,1 1 0 0 0,-1-1-1 0 0,0 0 1 0 0,1 1 0 0 0,-1-1 0 0 0,0 1 0 0 0,1-1 0 0 0,-1 0 0 0 0,0 0 0 0 0,0 1-1 0 0,0-1 1 0 0,1 0 0 0 0,-1 1 0 0 0,0-1 0 0 0,0-1 0 0 0,0 0-8 0 0,1 0-52 0 0,-9 7 50 0 0,-1 2 27 0 0,4-4 33 0 0,0 0-1 0 0,0 1 1 0 0,0-1-1 0 0,-4 7 0 0 0,3 2 41 0 0,-18 38-17 0 0,19-38 216 0 0,12-5-562 0 0,22 19-86 0 0,-22-19-99 0 0,-2-10-1600 0 0,21-10-6331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1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0 407 10711 0 0,'3'-20'670'0'0,"9"-11"1599"0"0,20-17 2039 0 0,-19 29-3368 0 0,20-30 1161 0 0,-7 8-1462 0 0,3 1 0 0 0,38-42 0 0 0,-60 75-746 0 0,1-2-125 0 0,0 0 0 0 0,0 0 0 0 0,1 2 0 0 0,0-1 0 0 0,1 1 1 0 0,0 0-1 0 0,14-7 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1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14511 0 0,'9'4'429'0'0,"7"1"498"0"0,-6-3-691 0 0,62 18 2958 0 0,-24-7-2142 0 0,-36-9-412 0 0,5 1-179 0 0,50 15-40 0 0,-51-16-52 0 0,-2-1-195 0 0,-2 0-147 0 0,5 1 12 0 0,-1-1 0 0 0,1 0 1 0 0,24 0-1 0 0,-31-3-198 0 0,-6 0-194 0 0,1 0 0 0 0,-1 0 0 0 0,1 0 0 0 0,8-2 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1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1 218 8063 0 0,'8'-6'219'0'0,"0"0"0"0"0,0 0 1 0 0,1 1-1 0 0,14-7 0 0 0,-3 2 644 0 0,64-35 2256 0 0,8-4-1345 0 0,51-21-2323 0 0,-121 62 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2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14855 0 0,'7'4'320'0'0,"0"-2"72"0"0,-1 0 16 0 0,-2 0 16 0 0,-1-2-336 0 0,7 2-88 0 0,8 3 0 0 0,55 10 704 0 0,-29-11 128 0 0,1-2 32 0 0,-5-4-8336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3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16471 0 0,'3'4'292'0'0,"0"0"-1"0"0,-1 0 1 0 0,1 0 0 0 0,-1 0-1 0 0,0 0 1 0 0,2 6-1 0 0,-1-1 2230 0 0,5 10-1647 0 0,23 61-485 0 0,-23-61-210 0 0,-1-2-40 0 0,27 64-43 0 0,1-1-275 0 0,-17-46-987 0 0,-17-33 1060 0 0,-1 0 1 0 0,1 0-1 0 0,0-1 0 0 0,-1 1 0 0 0,1 0 0 0 0,0 0 0 0 0,0-1 1 0 0,0 1-1 0 0,0 0 0 0 0,0-1 0 0 0,0 1 0 0 0,0-1 0 0 0,0 0 0 0 0,0 1 1 0 0,0-1-1 0 0,2 1 0 0 0,6-3-1013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3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13703 0 0,'3'-1'143'0'0,"0"1"-1"0"0,0-1 0 0 0,0 0 0 0 0,0 0 0 0 0,0-1 1 0 0,0 1-1 0 0,0-1 0 0 0,0 1 0 0 0,-1-1 0 0 0,1 0 1 0 0,3-3-1 0 0,7-4 753 0 0,20-11 1071 0 0,170-92 2014 0 0,-142 84-5388 0 0,-31 14-6020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3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13471 0 0,'0'0'52'0'0,"1"-1"0"0"0,-1 1 0 0 0,1 0 1 0 0,-1 0-1 0 0,1-1 0 0 0,-1 1 0 0 0,1 0 0 0 0,0 0 0 0 0,-1 0 0 0 0,1 0 0 0 0,-1-1 0 0 0,1 1 0 0 0,-1 0 0 0 0,1 0 0 0 0,0 0 0 0 0,-1 0 0 0 0,1 1 0 0 0,-1-1 0 0 0,1 0 1 0 0,-1 0-1 0 0,2 0 0 0 0,18 6 354 0 0,-7-2-304 0 0,119 37 4801 0 0,-25-7-2988 0 0,-66-20-1687 0 0,-24-8-441 0 0,28 6 1 0 0,-43-11 70 0 0,1 0 0 0 0,0 0 0 0 0,0 0 0 0 0,-1 0 0 0 0,1 0 0 0 0,3 3 0 0 0,-3-2-20 0 0,9 3-445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24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58 16239 0 0,'-6'-13'352'0'0,"10"9"80"0"0,2 2 16 0 0,-3 1 8 0 0,1-1-360 0 0,0 0-96 0 0,3 0 0 0 0,4-2 0 0 0,8-1 864 0 0,7 1 152 0 0,7-2 32 0 0,4 3 8 0 0,0 1-768 0 0,4 0-160 0 0,0 2-24 0 0,4-2-8 0 0,-1-2-96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4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46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21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327 149 2303 0 0,'0'0'2168'0'0,"-2"-2"-1348"0"0,2-23 8382 0 0,1 24-8992 0 0,52-19 3014 0 0,-28 14-2316 0 0,0-1-449 0 0,12-5 108 0 0,-31 10-478 0 0,20-6 352 0 0,8-5 78 0 0,-11 4-304 0 0,-17 7-21 0 0,0 0-2 0 0,19-5 0 0 0,-19 5 1044 0 0,-13 3-1137 0 0,-1-1-69 0 0,5 1-14 0 0,0-1 0 0 0,-1 0 1 0 0,1 1-1 0 0,0-1 1 0 0,0 1-1 0 0,0 0 0 0 0,0 0 1 0 0,-5 2-1 0 0,-34 12 125 0 0,0-1-39 0 0,-6 3-33 0 0,-12 4-5 0 0,2-1-11 0 0,9 2-42 0 0,26-10-11 0 0,23-11 0 0 0,-1-1 0 0 0,0 0 0 0 0,1 1 0 0 0,-1-1 0 0 0,1 0 0 0 0,-1 1 0 0 0,1-1 0 0 0,-1 1 0 0 0,1-1 0 0 0,-1 1 0 0 0,1-1 0 0 0,-1 1 0 0 0,1 0 0 0 0,0-1 0 0 0,-1 1 0 0 0,1-1 0 0 0,0 1 0 0 0,-1 0 0 0 0,1-1 0 0 0,0 1 0 0 0,0 1 0 0 0,0-1 0 0 0,1 0 0 0 0,0 0 0 0 0,0 0 0 0 0,0 0 0 0 0,0 0 0 0 0,0-1 0 0 0,0 1 0 0 0,0 0 0 0 0,0 0 0 0 0,0-1 0 0 0,0 1 0 0 0,0 0 0 0 0,1-1 0 0 0,-1 0 0 0 0,0 1 0 0 0,0-1 0 0 0,0 0 0 0 0,2 1 0 0 0,0 0 0 0 0,1-1 0 0 0,-1 1 0 0 0,0-1 0 0 0,0 0 0 0 0,1 0 0 0 0,-1 0 0 0 0,0 0 0 0 0,0-1 0 0 0,1 1 0 0 0,-1-1 0 0 0,0 0 0 0 0,3-1 0 0 0,110-52-241 0 0,-62 27 129 0 0,-30 15 34 0 0,5-4-2 0 0,-2-2 63 0 0,-11 2 37 0 0,-13 13 79 0 0,-11-3 61 0 0,8 6-148 0 0,-1-1-1 0 0,0 1 0 0 0,0-1 0 0 0,1 1 1 0 0,-1-1-1 0 0,0 1 0 0 0,0-1 0 0 0,0 1 1 0 0,0 0-1 0 0,1 0 0 0 0,-1-1 0 0 0,0 1 1 0 0,0 0-1 0 0,-2 0 0 0 0,-4 0 61 0 0,-28 4-3 0 0,-2 2 6 0 0,-11 5-59 0 0,-11 6-16 0 0,-3 6 0 0 0,3 4 12 0 0,16-4 47 0 0,35-19-46 0 0,1 0 1 0 0,-1 1 0 0 0,1 0-1 0 0,-7 6 1 0 0,4-2-4 0 0,1-3 109 0 0,18 2-175 0 0,0-1 33 0 0,0 0 1 0 0,15 8-1 0 0,-22-14 19 0 0,-1-1-1 0 0,1 1 0 0 0,0-1 1 0 0,0 1-1 0 0,0-1 1 0 0,0 0-1 0 0,0 0 1 0 0,0 0-1 0 0,0 0 0 0 0,0 0 1 0 0,-1 0-1 0 0,1-1 1 0 0,0 1-1 0 0,0 0 0 0 0,0-1 1 0 0,0 0-1 0 0,0 1 1 0 0,-1-1-1 0 0,1 0 1 0 0,0 0-1 0 0,-1 0 0 0 0,3-2 1 0 0,4-1-19 0 0,27-15-52 0 0,0-1 1 0 0,61-50-1 0 0,-73 53 75 0 0,8-4 0 0 0,-7 3 0 0 0,7-11 280 0 0,-34 26-200 0 0,-10-5-1 0 0,10 5-6 0 0,-15 3 21 0 0,-17 3-10 0 0,27-2-58 0 0,-268 41 238 0 0,236-34-240 0 0,-16 4 24 0 0,17-3-48 0 0,33-7-26 0 0,13 3-12 0 0,26 16-54 0 0,-32-21 87 0 0,0 1-1 0 0,0-1 1 0 0,0 1 0 0 0,-1-1-1 0 0,1 1 1 0 0,0-1 0 0 0,0 1-1 0 0,0-1 1 0 0,0 0 0 0 0,0 0-1 0 0,0 1 1 0 0,0-1 0 0 0,0 0-1 0 0,0 0 1 0 0,0 0 0 0 0,0 0-1 0 0,1 0 1 0 0,84-2-310 0 0,146-21 1 0 0,-203 17 303 0 0,1-1 11 0 0,9 1 0 0 0,-13-1 15 0 0,-22 5 586 0 0,-10 3-534 0 0,-15 2-38 0 0,6 2 51 0 0,-33 18 16 0 0,-12 10 0 0 0,-2 5-16 0 0,-7 5-4 0 0,24-14-64 0 0,8-1-1 0 0,23-15 31 0 0,12-11-42 0 0,0 0 0 0 0,0 0 0 0 0,0 0-1 0 0,1 0 1 0 0,-1 0 0 0 0,1 0-1 0 0,-1 1 1 0 0,1-1 0 0 0,0 1-1 0 0,0-1 1 0 0,0 1 0 0 0,-1 2-1 0 0,3-4 0 0 0,-1-1 0 0 0,0 1 0 0 0,0 0-1 0 0,0-1 1 0 0,1 1 0 0 0,-1-1-1 0 0,0 1 1 0 0,1-1 0 0 0,-1 1-1 0 0,0-1 1 0 0,1 1 0 0 0,-1-1-1 0 0,1 0 1 0 0,-1 1 0 0 0,1-1-1 0 0,-1 0 1 0 0,1 1 0 0 0,-1-1 0 0 0,1 0-1 0 0,-1 1 1 0 0,1-1 0 0 0,0 0-1 0 0,0 0 1 0 0,20 3-44 0 0,-11-3 21 0 0,0-1 0 0 0,0-1-1 0 0,0 0 1 0 0,-1 0 0 0 0,11-4-1 0 0,49-21-105 0 0,-50 19 84 0 0,132-53-117 0 0,-118 48 163 0 0,-11 5 11 0 0,-18 6 569 0 0,-12 5-484 0 0,-39 12 81 0 0,12-1-88 0 0,-18 10 6 0 0,-3 4-4 0 0,1 0-22 0 0,2 0-16 0 0,37-20-44 0 0,11-6 1 0 0,-1 1 1 0 0,1-1-1 0 0,0 1 0 0 0,1 1 1 0 0,-10 7-1 0 0,-15 12 13 0 0,24-18-2 0 0,13-2 0 0 0,-1 0-16 0 0,-2-2-10 0 0,0 1 0 0 0,0-1 0 0 0,0 0 0 0 0,0 0 0 0 0,0-1 0 0 0,0 1 0 0 0,0-1 0 0 0,0 0 0 0 0,0-1 0 0 0,0 1-1 0 0,8-3 1 0 0,254-82-555 0 0,-242 75 547 0 0,9-4 13 0 0,-3-1 0 0 0,-11 1 0 0 0,-9 2 16 0 0,-11 12-15 0 0,0 0 0 0 0,0 0 1 0 0,0 0-1 0 0,0 0 0 0 0,0 0 0 0 0,0-1 0 0 0,1 1 0 0 0,-1 0 1 0 0,0 0-1 0 0,0 0 0 0 0,0 0 0 0 0,0 0 0 0 0,0 0 0 0 0,0 0 1 0 0,0 0-1 0 0,0 0 0 0 0,0 0 0 0 0,0 0 0 0 0,0 0 1 0 0,0-1-1 0 0,0 1 0 0 0,0 0 0 0 0,0 0 0 0 0,0 0 0 0 0,0 0 1 0 0,0 0-1 0 0,0 0 0 0 0,0 0 0 0 0,0 0 0 0 0,0 0 0 0 0,0-1 1 0 0,0 1-1 0 0,0 0 0 0 0,0 0 0 0 0,0 0 0 0 0,0 0 0 0 0,0 0 1 0 0,0 0-1 0 0,0 0 0 0 0,0 0 0 0 0,0 0 0 0 0,0 0 0 0 0,0-1 1 0 0,0 1-1 0 0,0 0 0 0 0,-1 0 0 0 0,1 0 0 0 0,0 0 0 0 0,0 0 1 0 0,0 0-1 0 0,0 0 0 0 0,0 0 0 0 0,0 0 0 0 0,0 0 0 0 0,0 0 1 0 0,0 0-1 0 0,0 0 0 0 0,-1 0 0 0 0,1 0 0 0 0,0 0 0 0 0,0 0 1 0 0,0 0-1 0 0,0 0 0 0 0,0 0 0 0 0,-2-2 23 0 0,1 2-15 0 0,1-1 1 0 0,-1 1-1 0 0,0-1 1 0 0,0 1 0 0 0,0-1-1 0 0,0 1 1 0 0,1-1-1 0 0,-1 1 1 0 0,0-1-1 0 0,0 1 1 0 0,0 0 0 0 0,-2 0-1 0 0,-34 4 191 0 0,28-2-136 0 0,-35 11-11 0 0,-2 1-31 0 0,0 3 20 0 0,-4 3-31 0 0,1 4-11 0 0,0 0 0 0 0,5-1-12 0 0,35-18-53 0 0,19 0-38 0 0,-3-1 74 0 0,-4-2 18 0 0,0 0-1 0 0,-1 0 0 0 0,1 0 1 0 0,0-1-1 0 0,1 0 1 0 0,-1 1-1 0 0,0-1 1 0 0,0 0-1 0 0,0-1 1 0 0,1 1-1 0 0,-1-1 1 0 0,0 1-1 0 0,1-1 0 0 0,-1 0 1 0 0,0 0-1 0 0,1 0 1 0 0,-1-1-1 0 0,0 1 1 0 0,6-2-1 0 0,47-20-142 0 0,0-3 0 0 0,-2-2 0 0 0,101-67 0 0 0,-138 84 154 0 0,28-22 0 0 0,-29 21 11 0 0,-20 13 12 0 0,0 1 0 0 0,0-1 1 0 0,-1 0-1 0 0,-5 1 0 0 0,0 1 5 0 0,2 0 41 0 0,0 0-5 0 0,-32 19 1 0 0,25-14-35 0 0,-18 16-1 0 0,-5 11-6 0 0,30-28 31 0 0,16-7 5 0 0,26 5-34 0 0,-34-6-23 0 0,1 0 0 0 0,-1 1-1 0 0,0-1 1 0 0,1 0 0 0 0,-1 0-1 0 0,0 0 1 0 0,1 0 0 0 0,-1 0-1 0 0,1 0 1 0 0,-1 0 0 0 0,0 0-1 0 0,1 0 1 0 0,-1 0 0 0 0,1 0-1 0 0,-1 0 1 0 0,0 0 0 0 0,1 0-1 0 0,-1 0 1 0 0,1 0 0 0 0,-1 0-1 0 0,0 0 1 0 0,1-1 0 0 0,-1 1-1 0 0,0 0 1 0 0,1 0 0 0 0,-1 0-1 0 0,0-1 1 0 0,1 1 0 0 0,-1 0-1 0 0,0-1 1 0 0,1 1 0 0 0,8-10 10 0 0,0-1-1 0 0,0 1 1 0 0,-1-2 0 0 0,-1 1 0 0 0,0-1-1 0 0,-1 0 1 0 0,0-1 0 0 0,0 1 0 0 0,-1-1 0 0 0,-1 0-1 0 0,4-21 1 0 0,-7 20-12 0 0,-7-6 0 0 0,-6 2 11 0 0,-5 3 31 0 0,11 12-27 0 0,0 0-1 0 0,0 0 1 0 0,0 1-1 0 0,-1 0 1 0 0,-8-2-1 0 0,9 3 250 0 0,5 14-172 0 0,-7 39-1 0 0,6-38-22 0 0,6-3-5 0 0,18 49-11 0 0,-17-47-50 0 0,0 0 0 0 0,2-1-1 0 0,10 18 1 0 0,-15-27-3 0 0,0 0 0 0 0,0 0 0 0 0,1 0 0 0 0,-1-1 0 0 0,1 1 0 0 0,0-1 0 0 0,0 1 0 0 0,0-1 0 0 0,0 0 0 0 0,0 0 0 0 0,1-1 0 0 0,4 3 0 0 0,-6-3 0 0 0,0-1 0 0 0,0 0 0 0 0,1 1 0 0 0,-1-1 0 0 0,0 0 0 0 0,0 0 0 0 0,0 0 0 0 0,0 0 0 0 0,0-1 0 0 0,0 1 0 0 0,0 0 0 0 0,0-1 0 0 0,4-1 0 0 0,15-9-15 0 0,-6-3-61 0 0,-12 10 59 0 0,0-1-1 0 0,-1 1 0 0 0,0 0 1 0 0,0-1-1 0 0,0 1 0 0 0,-1-1 1 0 0,0 0-1 0 0,0 0 0 0 0,0 0 1 0 0,0-7-1 0 0,0 0-19 0 0,-1-1-1 0 0,0 1 1 0 0,-3-12-1 0 0,1 18-4 0 0,-3-10 19 0 0,-5-4-25 0 0,-12-14-36 0 0,16 20 84 0 0,6 3 11 0 0,1 9 786 0 0,2 15-677 0 0,10 41 0 0 0,-10-40 120 0 0,-1 48-41 0 0,-1-50-54 0 0,3 2-73 0 0,14 38-56 0 0,-14-39-231 0 0,3-9-83 0 0,22 10-1149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9:47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46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1 806 18431 0 0,'0'-3'1415'0'0,"0"-14"-378"0"0,0 14-558 0 0,2-9-320 0 0,0 1 1 0 0,1 0-1 0 0,0 0 0 0 0,1 0 1 0 0,0 0-1 0 0,1 1 1 0 0,6-12-1 0 0,0 4 62 0 0,0 1 0 0 0,1 0 1 0 0,15-16-1 0 0,-15 24 216 0 0,-3 1-293 0 0,-1 1 9 0 0,0 1-1 0 0,0 1 1 0 0,11-7 0 0 0,-8 5-86 0 0,145-84 980 0 0,-77 51-680 0 0,1 3 1 0 0,2 4-1 0 0,1 3 0 0 0,2 4 0 0 0,0 4 0 0 0,90-12 0 0 0,-23 15-3 0 0,200 1 1 0 0,-144 18-64 0 0,579 4 358 0 0,-641-5-443 0 0,198-28 0 0 0,4 2 35 0 0,-50 5 90 0 0,-162 7-254 0 0,290-26-238 0 0,-114 10-231 0 0,-180 10-8362 0 0,-68 9-682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1 962 15663 0 0,'4'-8'1392'0'0,"1"-1"-1112"0"0,19-19 368 0 0,-9 9 80 0 0,9-14 8 0 0,26-30 8 0 0,26-30-48 0 0,21-22-16 0 0,5 0 0 0 0,2 2 0 0 0,1 6-392 0 0,1 6-88 0 0,-2 14-8 0 0,2 17-9624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30 111 14743 0 0,'-5'-7'409'0'0,"2"4"-287"0"0,1-1 0 0 0,-1 1 1 0 0,1-1-1 0 0,-1 0 1 0 0,1 1-1 0 0,0-1 0 0 0,0 0 1 0 0,1 0-1 0 0,-1 0 1 0 0,0-10 2219 0 0,13 12-1027 0 0,33-8-101 0 0,-9 4-468 0 0,306-28 820 0 0,-29 44 240 0 0,0 21-223 0 0,-275-26-1444 0 0,485 66 1312 0 0,-393-52-1462 0 0,-19-1-1893 0 0,-7 5-7616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2 865 16583 0 0,'0'-1'339'0'0,"-2"-2"22"0"0,9-6 1414 0 0,39-24-290 0 0,153-115 418 0 0,-53 48-451 0 0,212-109 1 0 0,-38 49 133 0 0,-176 88-2845 0 0,0 0-5054 0 0,-29 14-1997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0 375 6911 0 0,'7'1'5366'0'0,"-7"-2"-5257"0"0,6-8 3246 0 0,0-12 434 0 0,8-45-456 0 0,-12 48-3112 0 0,2 0-1 0 0,0 0 1 0 0,13-34 0 0 0,-2 18-218 0 0,-6 11-254 0 0,2 0 0 0 0,0 0 0 0 0,20-27-1 0 0,-29 48 122 0 0,-1 0-1 0 0,0 1 1 0 0,0-1-1 0 0,1 1 1 0 0,-1-1-1 0 0,1 1 1 0 0,-1 0-1 0 0,1 0 1 0 0,2-2-1 0 0,6-1-541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11399 0 0,'0'-1'65'0'0,"1"1"0"0"0,-1-1 0 0 0,1 0 0 0 0,0 1 0 0 0,-1-1 1 0 0,1 1-1 0 0,0-1 0 0 0,-1 1 0 0 0,1 0 0 0 0,0-1 0 0 0,0 1 0 0 0,-1-1 0 0 0,1 1 0 0 0,0 0 0 0 0,0 0 0 0 0,-1 0 0 0 0,1-1 0 0 0,0 1 0 0 0,0 0 0 0 0,1 0 0 0 0,24-3 405 0 0,-21 3 96 0 0,8-2 367 0 0,19 0 803 0 0,3 5 1301 0 0,52 7-1569 0 0,-44-10-900 0 0,-30 0-484 0 0,7-1 144 0 0,28-4-41 0 0,-31 3-425 0 0,1 0-1 0 0,-1-2 1 0 0,0 0 0 0 0,0-1-1 0 0,0 0 1 0 0,22-11 0 0 0,-26 8-401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46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10591 0 0,'0'0'819'0'0,"1"-3"-534"0"0,7-7-194 0 0,-6 8 1 0 0,0-1-1 0 0,0 1 1 0 0,0-1 0 0 0,1 1-1 0 0,-1 0 1 0 0,1 0-1 0 0,0 0 1 0 0,3-1 0 0 0,7-6 168 0 0,6-5 424 0 0,2 0-1 0 0,-1 1 0 0 0,2 1 0 0 0,-1 1 1 0 0,1 0-1 0 0,1 2 0 0 0,0 1 0 0 0,0 1 1 0 0,1 1-1 0 0,41-6 0 0 0,-23 9 309 0 0,71 4 1 0 0,44 13-279 0 0,-96-8-460 0 0,316 51 916 0 0,-278-35-756 0 0,168 63 1 0 0,75 36-123 0 0,-330-118-204 0 0,44 13-1678 0 0,1-1-3980 0 0,4-2-2398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0 217 12671 0 0,'2'-2'280'0'0,"2"-1"56"0"0,-1-3 16 0 0,1 2 0 0 0,0 4-288 0 0,-1-3-64 0 0,9-3 0 0 0,2-7 0 0 0,11-9 784 0 0,10-10 144 0 0,9-7 24 0 0,3-3-5288 0 0,-1-3-1056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0 407 10711 0 0,'3'-20'670'0'0,"9"-11"1599"0"0,20-17 2039 0 0,-19 29-3368 0 0,20-30 1161 0 0,-7 8-1462 0 0,3 1 0 0 0,38-42 0 0 0,-60 75-746 0 0,1-2-125 0 0,0 0 0 0 0,0 0 0 0 0,1 2 0 0 0,0-1 0 0 0,1 1 1 0 0,0 0-1 0 0,14-7 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14511 0 0,'9'4'429'0'0,"7"1"498"0"0,-6-3-691 0 0,62 18 2958 0 0,-24-7-2142 0 0,-36-9-412 0 0,5 1-179 0 0,50 15-40 0 0,-51-16-52 0 0,-2-1-195 0 0,-2 0-147 0 0,5 1 12 0 0,-1-1 0 0 0,1 0 1 0 0,24 0-1 0 0,-31-3-198 0 0,-6 0-194 0 0,1 0 0 0 0,-1 0 0 0 0,1 0 0 0 0,8-2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1 218 8063 0 0,'8'-6'219'0'0,"0"0"0"0"0,0 0 1 0 0,1 1-1 0 0,14-7 0 0 0,-3 2 644 0 0,64-35 2256 0 0,8-4-1345 0 0,51-21-2323 0 0,-121 62 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14855 0 0,'7'4'320'0'0,"0"-2"72"0"0,-1 0 16 0 0,-2 0 16 0 0,-1-2-336 0 0,7 2-88 0 0,8 3 0 0 0,55 10 704 0 0,-29-11 128 0 0,1-2 32 0 0,-5-4-8336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16471 0 0,'3'4'292'0'0,"0"0"-1"0"0,-1 0 1 0 0,1 0 0 0 0,-1 0-1 0 0,0 0 1 0 0,2 6-1 0 0,-1-1 2230 0 0,5 10-1647 0 0,23 61-485 0 0,-23-61-210 0 0,-1-2-40 0 0,27 64-43 0 0,1-1-275 0 0,-17-46-987 0 0,-17-33 1060 0 0,-1 0 1 0 0,1 0-1 0 0,0-1 0 0 0,-1 1 0 0 0,1 0 0 0 0,0 0 0 0 0,0-1 1 0 0,0 1-1 0 0,0 0 0 0 0,0-1 0 0 0,0 1 0 0 0,0-1 0 0 0,0 0 0 0 0,0 1 1 0 0,0-1-1 0 0,2 1 0 0 0,6-3-1013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13703 0 0,'3'-1'143'0'0,"0"1"-1"0"0,0-1 0 0 0,0 0 0 0 0,0 0 0 0 0,0-1 1 0 0,0 1-1 0 0,0-1 0 0 0,0 1 0 0 0,-1-1 0 0 0,1 0 1 0 0,3-3-1 0 0,7-4 753 0 0,20-11 1071 0 0,170-92 2014 0 0,-142 84-5388 0 0,-31 14-6020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13471 0 0,'0'0'52'0'0,"1"-1"0"0"0,-1 1 0 0 0,1 0 1 0 0,-1 0-1 0 0,1-1 0 0 0,-1 1 0 0 0,1 0 0 0 0,0 0 0 0 0,-1 0 0 0 0,1 0 0 0 0,-1-1 0 0 0,1 1 0 0 0,-1 0 0 0 0,1 0 0 0 0,0 0 0 0 0,-1 0 0 0 0,1 1 0 0 0,-1-1 0 0 0,1 0 1 0 0,-1 0-1 0 0,2 0 0 0 0,18 6 354 0 0,-7-2-304 0 0,119 37 4801 0 0,-25-7-2988 0 0,-66-20-1687 0 0,-24-8-441 0 0,28 6 1 0 0,-43-11 70 0 0,1 0 0 0 0,0 0 0 0 0,0 0 0 0 0,-1 0 0 0 0,1 0 0 0 0,3 3 0 0 0,-3-2-20 0 0,9 3-445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58 16239 0 0,'-6'-13'352'0'0,"10"9"80"0"0,2 2 16 0 0,-3 1 8 0 0,1-1-360 0 0,0 0-96 0 0,3 0 0 0 0,4-2 0 0 0,8-1 864 0 0,7 1 152 0 0,7-2 32 0 0,4 3 8 0 0,0 1-768 0 0,4 0-160 0 0,0 2-24 0 0,4-2-8 0 0,-1-2-96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43.2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1375 0 0,'4'17'16224'0'0,"-2"60"-14776"0"0,-1-62-788 0 0,0 0-185 0 0,1 2-340 0 0,-1-2 178 0 0,1 26 0 0 0,1 17 176 0 0,1 20-195 0 0,-2-15-109 0 0,-1-32-14 0 0,3 33-55 0 0,-2-32-20 0 0,1 31-7 0 0,-1-32-16 0 0,2 30-45 0 0,-1-27 39 0 0,2 55 0 0 0,-1-14-43 0 0,-1-41 18 0 0,5 43-19 0 0,-4-41 25 0 0,4 30-25 0 0,-5-34 19 0 0,2 43-31 0 0,-1-42 375 0 0,-2-20-90 0 0,0 1 0 0 0,-1 15-1 0 0,9-20-216 0 0,31 27-47 0 0,-31-27 45 0 0,-3-9 6 0 0,25-2 0 0 0,0-2 10 0 0,9 1 75 0 0,4-1-24 0 0,80-11 192 0 0,197-24 88 0 0,-145 20 313 0 0,281 8-1 0 0,-194 17 339 0 0,-85-4-671 0 0,-137-1-356 0 0,405 6 104 0 0,-404-7-199 0 0,-25 0-16 0 0,35 1-404 0 0,-14 2-1651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47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2364 18431 0 0,'0'0'1916'0'0,"2"-4"-1818"0"0,9-14-36 0 0,-9 14 205 0 0,5-3 81 0 0,48-52 221 0 0,73-102 0 0 0,37-85 71 0 0,-71 93 374 0 0,97-217-1 0 0,-122 180-432 0 0,-17-3-59 0 0,-18 62-137 0 0,-19 81-201 0 0,1 1 1 0 0,24-48-1 0 0,-24 64-80 0 0,2 1-1 0 0,1 1 1 0 0,38-49 0 0 0,-19 37 40 0 0,2 1 0 0 0,70-57 0 0 0,-46 50 12 0 0,87-51 0 0 0,-116 80-127 0 0,0 1 1 0 0,1 3-1 0 0,0 1 0 0 0,49-14 1 0 0,-27 16-10 0 0,12 4-118 0 0,-65 8-170 0 0,-1 0-1 0 0,1 1 1 0 0,0 0-1 0 0,7 1 1 0 0,49 3-6249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4:39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1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 12439 0 0,'0'0'5602'0'0,"11"-5"-4676"0"0,33-13 2 0 0,-34 13-52 0 0,3 1-217 0 0,3-2-466 0 0,43-14 727 0 0,-3 3-121 0 0,-17 7-585 0 0,-18 7-19 0 0,-7 0-131 0 0,-3 2 34 0 0,0-1 0 0 0,21 1 1 0 0,37-1 222 0 0,-5-2-36 0 0,-27 0-170 0 0,-28 3-3 0 0,3 0-8 0 0,35-2-28 0 0,29-4 163 0 0,-29 4 198 0 0,-38 5-341 0 0,28 6 0 0 0,-28-5 536 0 0,-4 3-572 0 0,11 18-36 0 0,-16-23-18 0 0,1 0-1 0 0,0 0 1 0 0,-1 0-1 0 0,1 0 1 0 0,-1 0 0 0 0,1 0-1 0 0,-1 1 1 0 0,0-1-1 0 0,1 0 1 0 0,-1 2-1 0 0,2 6 21 0 0,5 26 80 0 0,-2 9-15 0 0,1 2-15 0 0,-3 4 1 0 0,1-1 66 0 0,2 2-11 0 0,-2-3-120 0 0,1 21 52 0 0,-2-21 5 0 0,1 18 75 0 0,0-22-121 0 0,4 3 25 0 0,-7-43-47 0 0,0-1 0 0 0,0 1 0 0 0,0-1 0 0 0,0 1 1 0 0,1-1-1 0 0,-1 0 0 0 0,1 1 0 0 0,0-1 0 0 0,0 0 0 0 0,3 4 0 0 0,-1-4 1 0 0,-1-1 0 0 0,1 1 0 0 0,-1-1-1 0 0,1 0 1 0 0,0 0 0 0 0,0 0 0 0 0,5 2 0 0 0,-9-4-2 0 0,1 0 3 0 0,-1 0 0 0 0,1 1 1 0 0,0-1-1 0 0,-1 0 0 0 0,1 0 1 0 0,0 0-1 0 0,0 1 0 0 0,-1-1 0 0 0,1 0 1 0 0,0 0-1 0 0,0 0 0 0 0,0 0 1 0 0,-1 0-1 0 0,1 0 0 0 0,0 0 1 0 0,0-1-1 0 0,0 1 0 0 0,-1 0 0 0 0,1 0 1 0 0,1-1-1 0 0,35-10 65 0 0,-27 8 1 0 0,-1 0 22 0 0,28-8 5 0 0,-28 8 0 0 0,3 1 5 0 0,58-10 151 0 0,-12 2 8 0 0,4-3-124 0 0,3 2-45 0 0,-12 2-75 0 0,15 1-16 0 0,2 1 0 0 0,-4-2 0 0 0,-3 2 0 0 0,-5 2 0 0 0,4 1 0 0 0,-8 0 0 0 0,-3 0 0 0 0,-47 4 0 0 0,0 0 0 0 0,0 0 0 0 0,1 0 0 0 0,-1 1 0 0 0,0-1 0 0 0,0 1 0 0 0,0 0 0 0 0,0 0 0 0 0,4 2 0 0 0,-6-1 0 0 0,0-1 0 0 0,0 0 0 0 0,0 1 0 0 0,0 0 0 0 0,0-1 0 0 0,0 1 0 0 0,-1 0 0 0 0,1 0 0 0 0,-1 0 0 0 0,1 0 0 0 0,-1 0 0 0 0,0 1 0 0 0,1-1 0 0 0,0 3 0 0 0,-1 0 0 0 0,1 1 0 0 0,-1-1 0 0 0,-1 0 0 0 0,1 0 0 0 0,0 7 0 0 0,0 31 0 0 0,2 1 0 0 0,0-3 0 0 0,1-2 0 0 0,0 8 73 0 0,0-4 22 0 0,-1 0 1 0 0,1-7-80 0 0,0 6-32 0 0,1-2-48 0 0,5-2 60 0 0,1-1 63 0 0,-5-24 11 0 0,8 8 21 0 0,-11-16 197 0 0,4-2-195 0 0,19 8-11 0 0,-20-8 135 0 0,3-5-145 0 0,26-4 0 0 0,-27 4 0 0 0,0 0 3 0 0,23-8 10 0 0,-23 7 3 0 0,1 0 0 0 0,3-2-58 0 0,-4 2 9 0 0,1 0-1 0 0,0 0 1 0 0,11-2 0 0 0,26-6 168 0 0,3 2-32 0 0,2 2-46 0 0,-7 3-76 0 0,19-3 18 0 0,-19 4-59 0 0,8-4-12 0 0,5 1 0 0 0,3 1 0 0 0,-3 2 0 0 0,-4 3 0 0 0,-6 3 0 0 0,-1 5 0 0 0,-5 4 11 0 0,-25-7 31 0 0,19 8-31 0 0,-27-9-11 0 0,-1-1 0 0 0,0 1 0 0 0,10 7 0 0 0,-13-7 0 0 0,0-1 0 0 0,-1 1 0 0 0,1-1 0 0 0,-1 1 0 0 0,6 8 0 0 0,9 25 0 0 0,-2 7 0 0 0,-2 4 203 0 0,-3 0 299 0 0,35 185-239 0 0,-39-199-263 0 0,6 15 0 0 0,1-1 0 0 0,-2-9 0 0 0,0-7 0 0 0,-1-5-72 0 0,-9-22-312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5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22687 0 0,'0'0'5136'0'0,"26"32"-5648"0"0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6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24071 0 0,'0'0'3232'0'0,"47"-7"-1144"0"0,1 18-2624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4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17391 0 0,'0'0'5105'0'0,"3"-8"-3993"0"0,9-24-161 0 0,-9 24-72 0 0,2 1-14 0 0,0-1-557 0 0,-2 2 249 0 0,1 1 0 0 0,0-1 0 0 0,9-9 0 0 0,8-10 275 0 0,-16 19 1101 0 0,1 1-1418 0 0,17-14-71 0 0,-17 14-284 0 0,-5 11-2236 0 0,2 28 1308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5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4143 0 0,'0'0'23944'0'0,"9"0"-23016"0"0,36 0 408 0 0,-37-2-995 0 0,41-11 227 0 0,-41 11-539 0 0,-5 1-42 0 0,0 1 0 0 0,1-1-1 0 0,-1 0 1 0 0,0 0 0 0 0,0-1 0 0 0,1 1-1 0 0,-1-1 1 0 0,4-2 0 0 0,30-16-118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17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99 19231 0 0,'0'0'7599'0'0,"8"3"-7310"0"0,31 12 799 0 0,-33-9-936 0 0,17 16-35 0 0,-17-16 170 0 0,25-25-209 0 0,-22 13-69 0 0,-8 6-8 0 0,0-1 1 0 0,0 1-1 0 0,-1 0 1 0 0,1-1-1 0 0,0 1 1 0 0,-1-1-1 0 0,1 0 1 0 0,0 1-1 0 0,-1-1 0 0 0,1 0 1 0 0,0 1-1 0 0,-1-1 1 0 0,1 0-1 0 0,-1 1 1 0 0,0-1-1 0 0,1 0 1 0 0,-1 0-1 0 0,1-1 1 0 0,4-7-14 0 0,-2 5-4 0 0,-1 0-1 0 0,0-1 1 0 0,0 1-1 0 0,0-1 1 0 0,-1 0-1 0 0,2-6 1 0 0,5-14-91 0 0,-6 18-179 0 0,-4 0-82 0 0,-3-20-1798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06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8 456 18887 0 0,'-7'-14'1806'0'0,"7"13"-1797"0"0,0 1 0 0 0,0 0 0 0 0,0-1 1 0 0,0 1-1 0 0,0 0 0 0 0,0-1 0 0 0,0 1 1 0 0,0-1-1 0 0,0 1 0 0 0,0 0 0 0 0,0-1 0 0 0,0 1 1 0 0,0 0-1 0 0,0-1 0 0 0,0 1 0 0 0,0 0 0 0 0,1-1 1 0 0,-1 1-1 0 0,0 0 0 0 0,0-1 0 0 0,0 1 1 0 0,1 0-1 0 0,-1-1 0 0 0,0 1 0 0 0,0 0 0 0 0,1 0 1 0 0,-1-1-1 0 0,0 1 0 0 0,0 0 0 0 0,1 0 0 0 0,-1-1 1 0 0,0 1-1 0 0,1 0 0 0 0,-1 0 0 0 0,2-1 682 0 0,9-3-286 0 0,177-58 378 0 0,287-23 534 0 0,8 41 279 0 0,-275 28-1020 0 0,563-43 1320 0 0,281-4-81 0 0,-115 11-1454 0 0,-733 37-579 0 0,-79 6-1792 0 0,0-1-4440 0 0,7-1-2912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08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2 145 8751 0 0,'-1'-3'144'0'0,"1"-1"-1"0"0,0 1 1 0 0,0-1-1 0 0,0 1 0 0 0,0 0 1 0 0,0-1-1 0 0,1 1 1 0 0,0 0-1 0 0,-1-1 0 0 0,3-2 1 0 0,3-22 613 0 0,-6 22-435 0 0,1 0-1 0 0,1 0 1 0 0,-1 0-1 0 0,1 0 1 0 0,0 1-1 0 0,0-1 1 0 0,0 0 0 0 0,1 1-1 0 0,0 0 1 0 0,4-6-1 0 0,9 2 4621 0 0,-7 24-4228 0 0,27 44-11 0 0,-34-56-632 0 0,0 0 0 0 0,-1 0 0 0 0,1 0 0 0 0,-1 0 0 0 0,1 0 1 0 0,-1 0-1 0 0,0 0 0 0 0,0 4 0 0 0,45 221 905 0 0,1 186-31 0 0,-20 2-174 0 0,15 163 87 0 0,54-23-31 0 0,-7-134 214 0 0,-75-351-826 0 0,-1-16-61 0 0,-10-42-124 0 0,0-2 54 0 0,2 0-27 0 0,16 35-30 0 0,-15-35 120 0 0,1-2-70 0 0,21 27 3 0 0,-21-27 344 0 0,7-8-335 0 0,39 3 6 0 0,-40-3 1 0 0,-5-5 0 0 0,21-11-3 0 0,-21 11-10 0 0,1-1-3 0 0,30-14 0 0 0,-30 14 0 0 0,3 0 0 0 0,35-14 0 0 0,-25 12 0 0 0,17-3 0 0 0,-17 7 0 0 0,25-2 0 0 0,-22 3 0 0 0,31 1 3 0 0,-25 1 11 0 0,35 3 9 0 0,-31-2 1 0 0,38 2 4 0 0,-34-3 17 0 0,-37 0-121 0 0,245-8 399 0 0,520-43 1508 0 0,-222 37-1768 0 0,-357 13-141 0 0,78 3-2 0 0,250-10 0 0 0,-134-8 0 0 0,-309 14 0 0 0,24 0 0 0 0,-9 1 0 0 0,-12 3 0 0 0,5 3 0 0 0,-10 1 0 0 0,-4-2 0 0 0,0-5 0 0 0,2 5 0 0 0,-55-3 0 0 0,1 2 0 0 0,20 6 0 0 0,-17-3 0 0 0,27 6 0 0 0,-39-11 0 0 0,0 0 0 0 0,0-1 0 0 0,0 0 0 0 0,1 0 0 0 0,-1-1 0 0 0,0 0 0 0 0,8-1 0 0 0,-7 0 0 0 0,-1 0 0 0 0,1 0 0 0 0,-1-1 0 0 0,1 0 0 0 0,8-5 0 0 0,-13 7 0 0 0,0-1 0 0 0,0 1 0 0 0,0-1 0 0 0,1 0 0 0 0,-2 1 0 0 0,1-1 0 0 0,0 0 0 0 0,0 0 0 0 0,-1 0 0 0 0,1 0 0 0 0,1-5 0 0 0,-2 7 0 0 0,-1-1 0 0 0,0 0 0 0 0,0 1 0 0 0,0-1 0 0 0,0 0 0 0 0,0 0 0 0 0,0 1 0 0 0,0-1 0 0 0,0 0 0 0 0,0 0 0 0 0,-1 1 0 0 0,1-1 0 0 0,0 0 0 0 0,0 1 0 0 0,-1-1 0 0 0,1 0 0 0 0,0 1 0 0 0,-1-1 0 0 0,1 0 0 0 0,-1 1 0 0 0,0-1 0 0 0,0-1 0 0 0,-6-16 0 0 0,5-8 0 0 0,3-8 0 0 0,16-374 0 0 0,-24 218 0 0 0,1-408 0 0 0,19 351 0 0 0,6-210 0 0 0,-20 389-379 0 0,-19-130 0 0 0,11 154 45 0 0,-1 1 0 0 0,-2 0-1 0 0,-34-81 1 0 0,11 55-835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4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16127 0 0,'4'-3'352'0'0,"1"0"0"0"0,0 1-1 0 0,0 0 1 0 0,7-2 0 0 0,-11 4-341 0 0,4-2 237 0 0,3 2 54 0 0,52-5 433 0 0,0 2 1 0 0,-1 3-1 0 0,1 3 0 0 0,67 12 0 0 0,-73-3-387 0 0,0 3-1 0 0,-1 2 1 0 0,-1 2-1 0 0,88 46 1 0 0,182 131 912 0 0,39 20 57 0 0,-235-158-871 0 0,2-4 1 0 0,237 63 0 0 0,-318-107-412 0 0,0-2 0 0 0,0-2 0 0 0,84 0 0 0 0,143-22-2495 0 0,-163 5-6679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4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7367 0 0,'0'0'4579'0'0,"8"2"-3476"0"0,24 7 17 0 0,-24-7 16 0 0,1-1 38 0 0,25 4 12 0 0,-25-4 4 0 0,4 0-76 0 0,39 0-332 0 0,-46 0-589 0 0,1-1-1 0 0,-1 0 1 0 0,1 0-1 0 0,11-3 1 0 0,18-1 656 0 0,-25 4-698 0 0,-4 0-27 0 0,0 0-1 0 0,0 0 1 0 0,0-1 0 0 0,10-3-1 0 0,33-5 540 0 0,-16 3-388 0 0,-26 4-19 0 0,2 0-7 0 0,50-11 148 0 0,-26 5-370 0 0,-25 5 22 0 0,-2 2-234 0 0,22-7 56 0 0,-22 6-46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4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5527 0 0,'0'0'13415'0'0,"5"10"-11886"0"0,15 29-673 0 0,-19-37-793 0 0,-1-1-1 0 0,1 1 0 0 0,0 0 1 0 0,0-1-1 0 0,-1 1 0 0 0,1 0 1 0 0,-1 0-1 0 0,1 3 1 0 0,6 47 894 0 0,1 14-397 0 0,-6-53-482 0 0,-1-1 46 0 0,1-1 1 0 0,5 21 0 0 0,4 12 36 0 0,-4-22-29 0 0,9 22-4 0 0,-7-25-5 0 0,11 16-25 0 0,-9-20-15 0 0,14 11-3 0 0,-24-25-74 0 0,0 0 0 0 0,0 0 0 0 0,0 0 0 0 0,0 0 0 0 0,0 0 0 0 0,0 0 1 0 0,0-1-1 0 0,1 1 0 0 0,-1 0 0 0 0,3 0 0 0 0,30 16 23 0 0,-32-17-21 0 0,0 1 0 0 0,0 0 0 0 0,0 0 0 0 0,0-1 0 0 0,0 1 0 0 0,0-1 0 0 0,3 1 0 0 0,36 5 24 0 0,-38-5-23 0 0,-1-1 0 0 0,1 0 1 0 0,-1 0-1 0 0,1 0 0 0 0,-1 0 0 0 0,5 0 0 0 0,53-9 7 0 0,-4-5-1635 0 0,3-7-3663 0 0,-19 3-2473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5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75 6911 0 0,'0'0'8978'0'0,"9"1"-7966"0"0,25 4-110 0 0,-25-3 793 0 0,15 0-875 0 0,-18-2-580 0 0,0 1-1 0 0,1 0 1 0 0,-1-1 0 0 0,8-1 0 0 0,46-1 650 0 0,8 0-419 0 0,-58 1-406 0 0,34 1 247 0 0,-32 1-251 0 0,36-1 230 0 0,14-2 45 0 0,-48 2-281 0 0,39-4 167 0 0,17-4-27 0 0,-8 0-103 0 0,12-4-17 0 0,1 2-10 0 0,-2 1-1 0 0,9 0 139 0 0,-69 7-154 0 0,41-3 203 0 0,-1 3-125 0 0,4-1-102 0 0,-5 0-25 0 0,-8 1-19 0 0,-35 2-70 0 0,-2 0-2 0 0,2-1 16 0 0,19 0-2490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14743 0 0,'0'0'3224'0'0,"3"9"-2585"0"0,0 2-362 0 0,6 34 1363 0 0,1 12 343 0 0,1 11-1222 0 0,2 5-313 0 0,-3-13-367 0 0,1-4-1654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6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11055 0 0,'0'0'1624'0'0,"16"56"-1176"0"0,1 9 1232 0 0,2 18 176 0 0,-4-14-1776 0 0,-3-19-288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27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 11975 0 0,'0'0'2956'0'0,"9"0"-2046"0"0,27-1 51 0 0,-27 0 180 0 0,2 1 78 0 0,53-2 1133 0 0,-11 0-1400 0 0,14-2-344 0 0,183-21 378 0 0,-129 6-622 0 0,225-23 94 0 0,-253 36-405 0 0,-41 4-53 0 0,15-1-20 0 0,-38 2-87 0 0,53-1-1273 0 0,-33 0-4325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3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56 3223 0 0,'0'0'2483'0'0,"1"-4"-1894"0"0,7-13 4779 0 0,-4 13-4497 0 0,11-27 6953 0 0,-18 39-7375 0 0,2-7 273 0 0,0 6-477 0 0,-1 19-12 0 0,1-20-16 0 0,1 2-61 0 0,-2 1-112 0 0,2-5-18 0 0,-1 0 0 0 0,1 0 0 0 0,0 0 0 0 0,0 0 0 0 0,0 0-1 0 0,1 0 1 0 0,0 5 0 0 0,4 35 189 0 0,-5-34-185 0 0,1-1 7 0 0,-1-1 0 0 0,1 0-1 0 0,2 11 1 0 0,9 50 123 0 0,27 154 67 0 0,-19-113-182 0 0,41 232 155 0 0,49 213-136 0 0,-96-503-64 0 0,4 25 0 0 0,3 27 28 0 0,-1 6 8 0 0,31 176 204 0 0,-47-266-176 0 0,8 42-48 0 0,3 11-16 0 0,-11-49-11 0 0,8 31-38 0 0,-1-3 37 0 0,1 12 12 0 0,1-1-16 0 0,0 6-117 0 0,0-9-18 0 0,-4-18-138 0 0,-7-31-58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5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0 166 15319 0 0,'0'0'3222'0'0,"12"0"-2364"0"0,50 0 1446 0 0,-51-2-1903 0 0,31-7-195 0 0,-32 7-88 0 0,-5-4-19 0 0,14-21-7 0 0,-14 19-71 0 0,-1 0 0 0 0,0 0 0 0 0,5-13 0 0 0,17-40 99 0 0,-26 60-118 0 0,0 1-1 0 0,0-1 1 0 0,1 0-1 0 0,-1 1 1 0 0,0-1 0 0 0,1 0-1 0 0,-1 1 1 0 0,0-1-1 0 0,1 0 1 0 0,-1 1-1 0 0,1-1 1 0 0,-1 1 0 0 0,1-1-1 0 0,-1 1 1 0 0,1-1-1 0 0,0 1 1 0 0,-1-1-1 0 0,1 1 1 0 0,0 0 0 0 0,-1-1-1 0 0,1 1 1 0 0,0 0-1 0 0,-1-1 1 0 0,1 1-1 0 0,0 0 1 0 0,-1 0 0 0 0,1 0-1 0 0,0 0 1 0 0,0 0-1 0 0,-1 0 1 0 0,1 0-1 0 0,0 0 1 0 0,1 0-1 0 0,4 2 4 0 0,0 1-1 0 0,0 0 0 0 0,0 0 1 0 0,11 9-1 0 0,-15-12-1 0 0,-1 1 0 0 0,0 0 0 0 0,0 0 0 0 0,0 0 0 0 0,0 0 0 0 0,0 0 0 0 0,0 0 0 0 0,0 0 0 0 0,0 0 0 0 0,0 0 0 0 0,0 0 0 0 0,0 0 0 0 0,0 3 0 0 0,20 33 19 0 0,-15-28 31 0 0,-1-1 11 0 0,18 24 0 0 0,-18-24 69 0 0,3 3-42 0 0,26 29 5 0 0,-26-29 91 0 0,1-4-129 0 0,29 24-36 0 0,-29-23 223 0 0,-1-11-178 0 0,27-11 10 0 0,-34 14-72 0 0,0 0 0 0 0,0-1-1 0 0,0 1 1 0 0,-1 0 0 0 0,1-1 0 0 0,0 1-1 0 0,0-1 1 0 0,0 1 0 0 0,-1-1 0 0 0,1 1 0 0 0,0-1-1 0 0,0 1 1 0 0,0-2 0 0 0,13-15 20 0 0,2-8 23 0 0,1 1-25 0 0,-12 20-2 0 0,6 4 0 0 0,40 4 1 0 0,-38-3 115 0 0,-1 4-69 0 0,39 13-4 0 0,-38-13 248 0 0,0-3-184 0 0,39 7-5 0 0,-39-7 271 0 0,-1 1-271 0 0,37 8 5 0 0,-36-9 93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5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0 288 12551 0 0,'0'0'1256'0'0,"4"-3"-1000"0"0,20-17 2626 0 0,-12 10-1508 0 0,19-19 1 0 0,-26 22-1042 0 0,0-1 1 0 0,0 0-1 0 0,-1 0 1 0 0,0 0-1 0 0,-1-1 0 0 0,1 1 1 0 0,-2-1-1 0 0,3-11 1 0 0,6-17-78 0 0,-5 23-203 0 0,1 0-29 0 0,-5 11 43 0 0,10 10 16 0 0,36 23 10 0 0,-36-23 3 0 0,-4 4 1 0 0,26 32 6 0 0,-26-32 102 0 0,1-3-115 0 0,24 26-9 0 0,-25-26 79 0 0,3-5-93 0 0,29 8-41 0 0,-39-11-23 0 0,-1 1-1 0 0,1-1 1 0 0,-1 0-1 0 0,1 0 0 0 0,-1 0 1 0 0,1 1-1 0 0,-1-1 1 0 0,1 0-1 0 0,-1 0 0 0 0,1 0 1 0 0,-1 0-1 0 0,1 0 0 0 0,0 0 1 0 0,-1 0-1 0 0,1 0 1 0 0,-1 0-1 0 0,1 0 0 0 0,-1 0 1 0 0,1 0-1 0 0,-1 0 0 0 0,1-1 1 0 0,-1 1-1 0 0,1 0 1 0 0,-1 0-1 0 0,1-1 0 0 0,-1 1 1 0 0,1-1-1 0 0,22-16 78 0 0,-16 9-66 0 0,-1 1 0 0 0,0-1 1 0 0,-1 0-1 0 0,0-1 0 0 0,0 1 0 0 0,-1-1 0 0 0,0 0 1 0 0,4-14-1 0 0,6-10 2 0 0,-4 8-55 0 0,-7 17 5 0 0,0-1 1 0 0,1 1-1 0 0,0 0 1 0 0,0 0 0 0 0,11-15-1 0 0,-4 10-43 0 0,-8 9-15 0 0,7 12-32 0 0,29 23 124 0 0,-38-31 2 0 0,0 1 1 0 0,0 0-1 0 0,0 0 0 0 0,0-1 1 0 0,0 1-1 0 0,0 0 0 0 0,0 0 1 0 0,0 0-1 0 0,-1 0 1 0 0,1 0-1 0 0,0 0 0 0 0,-1 0 1 0 0,1 0-1 0 0,-1 0 0 0 0,1 0 1 0 0,-1 0-1 0 0,1 2 0 0 0,14 38-1063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6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0 146 14111 0 0,'1'-1'25'0'0,"0"1"-27"0"0,13 3 5110 0 0,48 7-2440 0 0,-6-17-2132 0 0,-45 5-327 0 0,-5-1-129 0 0,21-14-64 0 0,-24 16-16 0 0,-1-1 0 0 0,0 0 1 0 0,1 0-1 0 0,-1 0 0 0 0,0 0 0 0 0,0 0 0 0 0,2-3 0 0 0,18-23-14 0 0,-2 7-117 0 0,-19 19 67 0 0,5-1-64 0 0,18-8 64 0 0,-18 8 0 0 0,5 6-53 0 0,35 7 117 0 0,-35-8 237 0 0,-1 3-144 0 0,31 15-10 0 0,-31-15 349 0 0,1 0-379 0 0,31 15-30 0 0,-32-16 1 0 0,-5-7 0 0 0,15-16-12 0 0,-18 17-12 0 0,4-7 0 0 0,11-19 0 0 0,-4 11-151 0 0,17-19-1 0 0,-28 34 63 0 0,10 8-308 0 0,33 17 375 0 0,-33-17-31 0 0,-6 5-192 0 0,19 31 245 0 0,-19-32-1429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52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2216 15663 0 0,'0'0'78'0'0,"-1"-1"0"0"0,1 1-1 0 0,0-1 1 0 0,0 1 0 0 0,-1-1-1 0 0,1 1 1 0 0,0-1 0 0 0,0 1-1 0 0,0-1 1 0 0,0 1 0 0 0,0-1-1 0 0,0 1 1 0 0,0-1 0 0 0,0 1-1 0 0,0-1 1 0 0,0 1 0 0 0,0-1-1 0 0,0 1 1 0 0,0-1 0 0 0,0 1-1 0 0,0-1 1 0 0,0 1 0 0 0,1-1-1 0 0,-1 1 1 0 0,0 0 0 0 0,0-1-1 0 0,0 1 1 0 0,1-1 0 0 0,-1 1-1 0 0,0-1 1 0 0,1 1 0 0 0,-1 0-1 0 0,0-1 1 0 0,1 1 0 0 0,-1 0-1 0 0,1-1 1 0 0,0 1 0 0 0,4-6 538 0 0,27-30 713 0 0,2 1 0 0 0,58-47 0 0 0,104-57-340 0 0,64-50-405 0 0,-124 74-227 0 0,56-69 742 0 0,-112 97-1047 0 0,54-52-39 0 0,-73 90 43 0 0,118-72-1 0 0,-56 41-148 0 0,260-170-92 0 0,-163 110 231 0 0,-141 90-46 0 0,-2 1 0 0 0,95-77 0 0 0,-114 81-201 0 0,80-48 1 0 0,51-38-2392 0 0,-175 120 579 0 0,1 0-1 0 0,25-13 1 0 0,-26 17 158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7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0 233 12319 0 0,'0'0'2475'0'0,"10"0"-1207"0"0,38-1 2189 0 0,-40-2-2742 0 0,27-5-38 0 0,-27 6-73 0 0,-3-2-285 0 0,2-3-233 0 0,0 0 0 0 0,-1 0 0 0 0,0 0 1 0 0,0-1-1 0 0,6-10 0 0 0,3-10-99 0 0,-8 14-287 0 0,0 1 0 0 0,1 0 0 0 0,1 0 0 0 0,13-15 0 0 0,-20 26-147 0 0,10 6-1237 0 0,3 0 1680 0 0,-7-1 160 0 0,0-1 1 0 0,1 1 0 0 0,12 7 0 0 0,-12-2 299 0 0,26 27 21 0 0,-26-26 1406 0 0,3-3-1685 0 0,35 20-56 0 0,-35-19 107 0 0,-5-10-164 0 0,24-13-29 0 0,-28 13-55 0 0,0 0 0 0 0,0 0 0 0 0,0 0-1 0 0,-1-1 1 0 0,1 1 0 0 0,-1-1 0 0 0,0 1-1 0 0,0-1 1 0 0,-1 0 0 0 0,1 0 0 0 0,-1 0-1 0 0,1 0 1 0 0,0-6 0 0 0,5-12-1 0 0,-3 12-2 0 0,-3 7-15 0 0,0 0 1 0 0,0 0-1 0 0,0 0 0 0 0,0 0 1 0 0,1 0-1 0 0,0 0 0 0 0,-1 0 1 0 0,4-3-1 0 0,5-5-54 0 0,-4 6-19 0 0,9-6 19 0 0,-10 9 40 0 0,6 6 9 0 0,38 17 28 0 0,-46-20 4 0 0,-1 0-1 0 0,1 0 0 0 0,-1 0 0 0 0,0 1 0 0 0,0-1 1 0 0,1 0-1 0 0,-1 1 0 0 0,3 3 0 0 0,38 32 74 0 0,-32-28 86 0 0,0-3-108 0 0,32 16-134 0 0,-32-17-1519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7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12439 0 0,'0'0'958'0'0,"28"1"5444"0"0,-4 2-6686 0 0,-12-1 716 0 0,0-1 335 0 0,-4-2-602 0 0,27-4-5 0 0,-26 4 84 0 0,-4-2-176 0 0,1 1-47 0 0,1-2-2 0 0,18-15 47 0 0,-22 17-174 0 0,6 1-115 0 0,29-4 36 0 0,-29 4-33 0 0,3 8-190 0 0,39 21 391 0 0,-38-20 208 0 0,-2-1-79 0 0,35 23 55 0 0,-35-23 600 0 0,-1-8-573 0 0,27-3 0 0 0,-37 5-182 0 0,1-1 0 0 0,0 0-1 0 0,-1 0 1 0 0,1 0 0 0 0,0 0-1 0 0,-1-1 1 0 0,1 1 0 0 0,0 0-1 0 0,-1 0 1 0 0,1 0 0 0 0,-1 0 0 0 0,1-1-1 0 0,0 1 1 0 0,-1 0 0 0 0,1-1-1 0 0,-1 1 1 0 0,2-1 0 0 0,-1 0 0 0 0,10-9 91 0 0,0-1 0 0 0,0 0 0 0 0,15-23 0 0 0,-19 23-90 0 0,1-1 0 0 0,-2 7 42 0 0,13-4-18 0 0,-14 6-114 0 0,6 8-12 0 0,36 15-976 0 0,-45-19 546 0 0,0-1 1 0 0,0 1 0 0 0,0 0-1 0 0,0 0 1 0 0,0 0 0 0 0,0 1 0 0 0,0-1-1 0 0,-1 0 1 0 0,3 3 0 0 0,43 38-6427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48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9671 0 0,'0'0'7946'0'0,"8"-1"-6789"0"0,26-4-441 0 0,-32 5-644 0 0,0-1 1 0 0,0 1-1 0 0,0-1 0 0 0,0 0 0 0 0,0 0 1 0 0,-1 0-1 0 0,1 0 0 0 0,0 0 1 0 0,0 0-1 0 0,-1 0 0 0 0,1-1 1 0 0,-1 1-1 0 0,1-1 0 0 0,1-1 1 0 0,5-5 287 0 0,21-17 427 0 0,-24 19-675 0 0,1 1-1 0 0,0 0 0 0 0,0 0 0 0 0,1 0 0 0 0,-1 1 0 0 0,11-6 0 0 0,-16 10-47 0 0,10 2-22 0 0,44 12-80 0 0,0 9 77 0 0,-44-18 93 0 0,-6-4-111 0 0,1 0 1 0 0,-1-1-1 0 0,1 0 0 0 0,-1-1 0 0 0,10-1 0 0 0,-5 1 0 0 0,-8 1-8 0 0,0 0 0 0 0,-1 0 0 0 0,1-1 1 0 0,0 1-1 0 0,-1 0 0 0 0,1-1 0 0 0,0 1 0 0 0,-1-1 0 0 0,1 0 0 0 0,-1 0 0 0 0,1 1 0 0 0,-1-1 0 0 0,1 0 0 0 0,-1 0 1 0 0,3-2-1 0 0,-2 0 1 0 0,41-26 530 0 0,-42 28-480 0 0,6-1-11 0 0,-1 0-50 0 0,1 1 0 0 0,0-1-1 0 0,10 1 1 0 0,34 3-18 0 0,-40-2-59 0 0,0 5-1759 0 0,45 18-5997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0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 9215 0 0,'0'0'976'0'0,"-8"-9"2312"0"0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0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4143 0 0,'0'0'728'0'0,"37"-24"296"0"0,24 5-1856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0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6911 0 0,'0'0'1296'0'0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0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6447 0 0,'0'0'688'0'0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1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6911 0 0,'0'0'736'0'0,"50"-18"-960"0"0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1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8287 0 0,'0'0'766'0'0,"36"-13"-5642"0"0,-29 10 4170 0 0,4 2-131 0 0,42-3 800 0 0,9-2-17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2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5063 0 0,'0'0'4256'0'0,"21"-22"-5624"0"0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53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3103 0 0,'3'-5'253'0'0,"0"-1"0"0"0,0 1 0 0 0,0 0 0 0 0,1 0 0 0 0,-1 0 0 0 0,1 0 0 0 0,8-7 0 0 0,5-2 1456 0 0,31-21 0 0 0,-37 28 255 0 0,0 1 0 0 0,14-6 0 0 0,-20 10-1463 0 0,-1 1 0 0 0,1-1-1 0 0,0 1 1 0 0,0 0 0 0 0,-1 0 0 0 0,1 0 0 0 0,0 0 0 0 0,0 1 0 0 0,7 0 0 0 0,-10 1-389 0 0,1-1 0 0 0,0 1 0 0 0,-1 0 0 0 0,1 0 0 0 0,-1 0 0 0 0,1 0 0 0 0,-1 0 0 0 0,1 0 0 0 0,-1 1 0 0 0,0-1 0 0 0,0 1 0 0 0,0 0 0 0 0,1-1 0 0 0,-2 1 0 0 0,1 0 0 0 0,0 0 0 0 0,0 0 0 0 0,-1 1 0 0 0,3 2 0 0 0,10 26 636 0 0,-13-30-399 0 0,4 14-257 0 0,13 42-17 0 0,-13-43 54 0 0,0 2-65 0 0,16 50 0 0 0,-16-50 0 0 0,-1-3 0 0 0,10 40 0 0 0,-10-40 0 0 0,-1 0 0 0 0,10 38 0 0 0,-10-38 96 0 0,2 2-64 0 0,12 45 0 0 0,-12-46 121 0 0,0 1-90 0 0,15 42 1 0 0,-15-43 96 0 0,2 2-128 0 0,17 50 0 0 0,-17-50 96 0 0,-2 2-96 0 0,19 50 0 0 0,-18-51 153 0 0,1 0-90 0 0,24 50 1 0 0,-23-50 128 0 0,-1 0-160 0 0,24 50 0 0 0,-23-50-4 0 0,-1-3-17 0 0,20 41-10 0 0,-20-41-1 0 0,2 0-16 0 0,33 53-64 0 0,4-5-16 0 0,-8-17 12 0 0,-22-29 36 0 0,-8-7-39 0 0,-2-4 3 0 0,0 1-1 0 0,0-1 0 0 0,0 0 0 0 0,10 5 0 0 0,24 16 0 0 0,-29-20-11 0 0,1 0 0 0 0,13 4 0 0 0,-11-5-10 0 0,-9-3-10 0 0,1 0 0 0 0,0 0 0 0 0,0-1 0 0 0,0 1-1 0 0,9-1 1 0 0,-11 0 1 0 0,13 1-138 0 0,1 0 0 0 0,29-1 0 0 0,4-3-2138 0 0,-25 2-6365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2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6911 0 0,'0'0'1064'0'0,"6"-16"-2464"0"0,46 4-384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2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6911 0 0,'0'0'1048'0'0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2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0 919 0 0,'0'0'80'0'0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5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8287 0 0,'0'0'2536'0'0,"23"54"-8872"0"0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66 7367 0 0,'0'0'334'0'0,"-2"-1"-1"0"0,-9-6-213 0 0,0 1-233 0 0,3-1-773 0 0,39-15-3139 0 0,-24 18 4112 0 0,3 1-9 0 0,39-12-62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8 9215 0 0,'0'0'896'0'0,"-11"-7"-800"0"0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5527 0 0,'0'0'720'0'0,"41"-22"-1704"0"0,17 11-920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5063 0 0,'0'0'496'0'0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6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8287 0 0,'0'0'888'0'0,"-13"0"-888"0"0,-5 5-2112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62 7831 0 0,'-13'-26'898'0'0,"10"16"-1154"0"0,36-7-4074 0 0,-26 14 3748 0 0,2 2 404 0 0,2 0 169 0 0,25-2 146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5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11375 0 0,'10'62'1394'0'0,"-3"-41"-600"0"0,18 58 272 0 0,-11-36 48 0 0,86 232 2534 0 0,-46-136-1603 0 0,77 207-339 0 0,48 148-572 0 0,-47-113 96 0 0,-92-261-1049 0 0,1-4 495 0 0,87 172 0 0 0,7-1 270 0 0,-72-145-575 0 0,35 85 392 0 0,-85-191-516 0 0,19 61-39 0 0,-18-51-15 0 0,8 41-1 0 0,-13-43-21 0 0,8 66-86 0 0,-1 20-32 0 0,-2-2-42 0 0,-2-5 5 0 0,-2-26 59 0 0,-8-78-6 0 0,-2 6-5 0 0,4 101 96 0 0,-2-104-64 0 0,3 67 0 0 0,-3-67 0 0 0,-1-1 0 0 0,3 64 0 0 0,-3-64 0 0 0,0 1 25 0 0,0 64 107 0 0,0-65 48 0 0,-1 0 11 0 0,2 78-47 0 0,2 7-192 0 0,7-27-48 0 0,-10-75-5 0 0,8 35-5 0 0,-8-38-34 0 0,0 1-1 0 0,-1 0 1 0 0,1-1 0 0 0,0 1-1 0 0,0-1 1 0 0,0 0 0 0 0,0 1-1 0 0,0-1 1 0 0,1 1 0 0 0,-1-1-1 0 0,0 0 1 0 0,1 0 0 0 0,-1 0-1 0 0,3 2 1 0 0,-3-3 2 0 0,0 0 0 0 0,-1 0 0 0 0,1 1 0 0 0,0-1 1 0 0,0 0-1 0 0,0 0 0 0 0,0 0 0 0 0,0 0 0 0 0,0 0 0 0 0,0 0 0 0 0,0 0 0 0 0,-1 0 0 0 0,1 0 1 0 0,0 0-1 0 0,0 0 0 0 0,0-1 0 0 0,0 1 0 0 0,0 0 0 0 0,-1-1 0 0 0,1 1 0 0 0,0-1 0 0 0,0 1 0 0 0,0-1 1 0 0,-1 1-1 0 0,1-1 0 0 0,1 0 0 0 0,19-22-1517 0 0,-13 13-386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5063 0 0,'0'0'864'0'0,"46"-13"-1848"0"0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5063 0 0,'0'0'1824'0'0,"45"-15"-5952"0"0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47 5983 0 0,'-5'-10'638'0'0,"0"5"-678"0"0,4 4-227 0 0,-1 0-105 0 0,-12-12-819 0 0,13 12 791 0 0,8-2-333 0 0,19-7 681 0 0,-20 8 125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7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 5527 0 0,'0'0'488'0'0,"-9"-3"-392"0"0,1 1 32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8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7831 0 0,'0'0'848'0'0,"44"-15"-2480"0"0,5 6-872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8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47 5527 0 0,'0'0'488'0'0,"-2"-13"-392"0"0,49-2-1848 0 0,23 6-96 0 0,2 0 824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8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19 919 0 0,'0'0'107'0'0,"7"-2"112"0"0,23-6 49 0 0,-22 5 1556 0 0,0 2-1152 0 0,27-2-15 0 0,-26 2 1816 0 0,1 2-2595 0 0,32 6-66 0 0,-31-6-18 0 0,0 1-1958 0 0,3 1 1813 0 0,-7-1 20 0 0,-1-1 1 0 0,1 0-1 0 0,0 0 0 0 0,11 0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8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3679 0 0,'0'0'3544'0'0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9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51 6911 0 0,'-11'-6'672'0'0,"0"3"-600"0"0,63-20-4192 0 0,-21 5 4120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9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5063 0 0,'0'0'544'0'0,"39"-17"-544"0"0,20 8 80 0 0,10 1-80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9:59.8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340 62 12895 0 0,'0'0'10723'0'0,"1"11"-10543"0"0,5 35-11 0 0,-5-35-1 0 0,-6-2-15 0 0,-2 2-117 0 0,-21 31 76 0 0,-6 3-9 0 0,-3 9 37 0 0,29-42-119 0 0,-25 35 75 0 0,-4 5-85 0 0,-5 10-11 0 0,3-3 0 0 0,5-4 0 0 0,27-42-5 0 0,0 0 0 0 0,-4 15 0 0 0,-5 26-64 0 0,15-52 61 0 0,1 1-1 0 0,-1-1 1 0 0,1 0-1 0 0,0 1 1 0 0,-1 0-1 0 0,1-1 1 0 0,1 5-1 0 0,-1-7 9 0 0,0 15-18 0 0,1 0 1 0 0,4 18-1 0 0,-1-18 11 0 0,1 0 0 0 0,7 16-1 0 0,-7-19-45 0 0,3 0 108 0 0,24 34 91 0 0,-24-34 13 0 0,17 31-6 0 0,-17-30-158 0 0,-1-1-54 0 0,1 2-6 0 0,31 52 12 0 0,-3 1 42 0 0,-9-13 26 0 0,-14-28 54 0 0,14 32-1 0 0,-14-30-29 0 0,9 26-98 0 0,-17-40-9 0 0,-1-2 15 0 0,12 36 57 0 0,-12-36 133 0 0,0 1-84 0 0,12 41-31 0 0,-12-40 119 0 0,0-3 47 0 0,11 35 41 0 0,-12-35 226 0 0,2-2-330 0 0,16 29-2 0 0,-16-28 517 0 0,1-14-504 0 0,17-12 35 0 0,-13 6 18 0 0,-6 4-125 0 0,14-23 251 0 0,135-282 255 0 0,-12-18-87 0 0,-96 231-483 0 0,74-119 0 0 0,-105 192 0 0 0,5-7 0 0 0,-5 3 0 0 0,-7 7 0 0 0,-7 19 0 0 0,1 1 0 0 0,-1-1 0 0 0,0 1 0 0 0,0 0 0 0 0,0-1 0 0 0,0 1 0 0 0,-1-3 0 0 0,1 4 1 0 0,0-1 0 0 0,0 1 0 0 0,-1 0 0 0 0,1 0 0 0 0,-1 0 0 0 0,1 0 1 0 0,-1 0-1 0 0,0 0 0 0 0,1 0 0 0 0,-1 0 0 0 0,0 1 0 0 0,0-1 0 0 0,1 0 0 0 0,-2-1 0 0 0,0 1 8 0 0,0 0-1 0 0,1 0 1 0 0,-1 1-1 0 0,0-1 1 0 0,1 0 0 0 0,-1 0-1 0 0,0 1 1 0 0,-2-1-1 0 0,-18-3 75 0 0,-9-2-6 0 0,11 1-62 0 0,-1 0-1 0 0,1-2 1 0 0,0 0-1 0 0,1-2 1 0 0,0 0 0 0 0,0-1-1 0 0,1-1 1 0 0,-24-17-1 0 0,6-3-38 0 0,1-1-1 0 0,-41-48 1 0 0,62 63-27 0 0,-33-37 386 0 0,-55-50-1 0 0,83 86-319 0 0,7 6-15 0 0,0-1 0 0 0,3 7-92 0 0,8 5-379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9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5983 0 0,'0'0'640'0'0,"76"11"-2208"0"0,-9-4 1496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5:59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 7367 0 0,'0'0'656'0'0,"0"-9"-296"0"0,46-4-2152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3223 0 0,'0'-2'240'0'0,"0"-7"1687"0"0,7 6-2979 0 0,-1 0 884 0 0,-3 2 10 0 0,0-1-1 0 0,0 1 1 0 0,0 0-1 0 0,0 0 1 0 0,0 0-1 0 0,0 1 1 0 0,0-1-1 0 0,6 0 0 0 0,46-6-507 0 0,2-1 644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 3679 0 0,'2'-3'284'0'0,"5"-9"-26"0"0,-5 9 207 0 0,0 0 0 0 0,0 1 1 0 0,0-1-1 0 0,0 1 1 0 0,0 0-1 0 0,1 0 0 0 0,-1 0 1 0 0,1 0-1 0 0,-1 0 0 0 0,5-2 1 0 0,-5 2-885 0 0,3 0 512 0 0,0-1-12 0 0,19-6-1 0 0,-18 6 80 0 0,5 2-93 0 0,32-1-76 0 0,-32 1-99 0 0,0 2-598 0 0,48 4-2378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1839 0 0,'0'0'80'0'0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5231 0 0,'0'0'0'0'0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 6911 0 0,'2'-6'672'0'0,"-4"3"-600"0"0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38 9671 0 0,'-15'-9'864'0'0,"5"3"-696"0"0,3 2-168 0 0,0 1 440 0 0,-1 3 8 0 0,-1-6-1592 0 0,66-3-1696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0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9671 0 0,'0'0'424'0'0,"15"-18"200"0"0,7 1-1224 0 0,36-3-1680 0 0,-23-1 2152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1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7831 0 0,'0'0'3072'0'0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0.3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1375 0 0,'0'0'848'0'0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2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17 12439 0 0,'0'0'1216'0'0,"-11"-5"-1088"0"0,0 3-128 0 0,-4-2-280 0 0,8-1-224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2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15 9215 0 0,'0'0'816'0'0,"-4"-14"1008"0"0,65 14-6408 0 0,12 1 2760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3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6447 0 0,'0'0'688'0'0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3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4143 0 0,'0'0'184'0'0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4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39 6447 0 0,'0'0'1192'0'0,"-5"-17"-648"0"0,1-5 256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4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1 919 0 0,'0'0'7240'0'0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4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7831 0 0,'0'0'832'0'0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4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40 7367 0 0,'0'0'784'0'0,"-13"-9"-1232"0"0,54-12-3504 0 0,11 12 3952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9 10591 0 0,'0'0'1136'0'0,"-15"-9"-520"0"0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6447 0 0,'0'0'611'0'0,"12"-1"-2907"0"0,1 0 2287 0 0,42-4-73 0 0,-3-3 54 0 0,-28 5-20 0 0,30-3 36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0.7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0 137 8287 0 0,'0'0'5935'0'0,"6"-2"-4466"0"0,16-8 31 0 0,-17 7-77 0 0,5 1-342 0 0,1-1-764 0 0,-3 0 62 0 0,0 1-1 0 0,0 1 1 0 0,12-2 0 0 0,33-4 950 0 0,-40 4-1199 0 0,39-5 458 0 0,-37 7-476 0 0,43-7 424 0 0,45-10 73 0 0,-50 9-85 0 0,25-4-120 0 0,-63 11-340 0 0,43-9 132 0 0,5-4-117 0 0,-30 8-97 0 0,-24 5-148 0 0,1 1-89 0 0,29-2-1677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1839 0 0,'0'0'696'0'0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10135 0 0,'0'0'1080'0'0,"26"-29"-4288"0"0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17 919 0 0,'0'0'2696'0'0,"55"-6"-1752"0"0,18-5-3272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9215 0 0,'0'0'992'0'0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6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11975 0 0,'0'0'1280'0'0,"47"-15"-2688"0"0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6:06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1 4143 0 0,'0'0'1146'0'0,"-3"1"-756"0"0,-5 7 26 0 0,6-6 100 0 0,-1 0 42 0 0,-11 9 1458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1.1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31 13127 0 0,'4'-30'3759'0'0,"6"47"-2468"0"0,26 53-58 0 0,-34-66-1128 0 0,0-1-1 0 0,0 0 1 0 0,-1 1 0 0 0,0 0 0 0 0,1-1-1 0 0,-1 1 1 0 0,-1 0 0 0 0,2 4 0 0 0,12 69 708 0 0,-7-34-21 0 0,12 240 712 0 0,-38 185-376 0 0,18-455-1108 0 0,-4 65 1 0 0,0 8-1120 0 0,4-54-4607 0 0,-1 38-1953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2.8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381 57 14279 0 0,'0'0'8965'0'0,"2"13"-8802"0"0,3 49 157 0 0,-10-54-161 0 0,-14 26-7 0 0,8-18-7 0 0,-27 32 130 0 0,0 0-193 0 0,-12 14-7 0 0,-3 6-59 0 0,1 0-16 0 0,4-6 0 0 0,7-10 0 0 0,14-15-12 0 0,22-30-47 0 0,7 5 5 0 0,6 34 54 0 0,-5-34 117 0 0,8-3-53 0 0,34 29 0 0 0,-33-28 0 0 0,-5 0 0 0 0,24 31 0 0 0,-24-31 0 0 0,1 6 0 0 0,21 47 0 0 0,-18-35 0 0 0,-6-13-42 0 0,11 47 92 0 0,-2-8-42 0 0,-8-25-12 0 0,9 45-48 0 0,4 12-12 0 0,0-9 0 0 0,1-8 0 0 0,6 5 0 0 0,2-14 12 0 0,-22-49 600 0 0,-1-1-476 0 0,17 28 0 0 0,-17-29 616 0 0,-1-15-592 0 0,0 0-107 0 0,-2 4-27 0 0,0 0 1 0 0,-1-1 0 0 0,1 1 0 0 0,-1-1-1 0 0,0 1 1 0 0,1-1 0 0 0,-1 0 0 0 0,-1 0-1 0 0,2-3 1 0 0,16-53 333 0 0,59-166 225 0 0,-18 87-572 0 0,159-345-23 0 0,-212 470-10 0 0,56-118-84 0 0,-54 111 104 0 0,1-8 0 0 0,-2 2 0 0 0,-3 4 0 0 0,-6 0 0 0 0,-5 3 0 0 0,-4-2 0 0 0,5 12-1 0 0,0 0 1 0 0,-1 0-1 0 0,0 1 1 0 0,0 0-1 0 0,-1 0 0 0 0,0 0 1 0 0,-1 1-1 0 0,-11-8 1 0 0,0 3 30 0 0,0 1 0 0 0,-43-16 0 0 0,38 17 2 0 0,-3 0 12 0 0,-47-26 0 0 0,66 31-43 0 0,0-1 0 0 0,0 0 1 0 0,1-1-1 0 0,0 0 0 0 0,1 0 0 0 0,-1 0 1 0 0,1-1-1 0 0,-12-17 0 0 0,16 20-1 0 0,-11-22 0 0 0,0-3 5 0 0,9 21-108 0 0,5 8 98 0 0,-6-8-91 0 0,4 7 7 0 0,0 0-59 0 0,-5-5-63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1 962 15663 0 0,'4'-8'1392'0'0,"1"-1"-1112"0"0,19-19 368 0 0,-9 9 80 0 0,9-14 8 0 0,26-30 8 0 0,26-30-48 0 0,21-22-16 0 0,5 0 0 0 0,2 2 0 0 0,1 6-392 0 0,1 6-88 0 0,-2 14-8 0 0,2 17-9624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30 111 14743 0 0,'-5'-7'409'0'0,"2"4"-287"0"0,1-1 0 0 0,-1 1 1 0 0,1-1-1 0 0,-1 0 1 0 0,1 1-1 0 0,0-1 0 0 0,0 0 1 0 0,1 0-1 0 0,-1 0 1 0 0,0-10 2219 0 0,13 12-1027 0 0,33-8-101 0 0,-9 4-468 0 0,306-28 820 0 0,-29 44 240 0 0,0 21-223 0 0,-275-26-1444 0 0,485 66 1312 0 0,-393-52-1462 0 0,-19-1-1893 0 0,-7 5-7616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2 865 16583 0 0,'0'-1'339'0'0,"-2"-2"22"0"0,9-6 1414 0 0,39-24-290 0 0,153-115 418 0 0,-53 48-451 0 0,212-109 1 0 0,-38 49 133 0 0,-176 88-2845 0 0,0 0-5054 0 0,-29 14-1997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4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38 2527 0 0,'-22'-37'14815'0'0,"18"50"-14462"0"0,-10 39-10 0 0,10-39 530 0 0,4 2-615 0 0,-2 42-96 0 0,2-43 74 0 0,0 1-121 0 0,2 60 266 0 0,-2-56-274 0 0,5 33-1 0 0,-3-30-63 0 0,0-4 85 0 0,-2-2 0 0 0,2 47 4 0 0,-2-48 18 0 0,1 1 8 0 0,2 63 162 0 0,-3-70-239 0 0,1 1 1 0 0,2 15-1 0 0,-2-15 3 0 0,0 0 0 0 0,0 15 0 0 0,2-6 56 0 0,7 55-101 0 0,-5-37 14 0 0,7 36 11 0 0,-9-55 0 0 0,-1-3-11 0 0,6 61-42 0 0,0 9-26 0 0,-5-52-43 0 0,1 30-26 0 0,-3-33-269 0 0,-3 28-98 0 0,2-43-1332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3.2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0 145 14279 0 0,'0'0'1432'0'0,"4"-3"-1309"0"0,10-8 42 0 0,-2 6 623 0 0,-2 2-445 0 0,32-8 1480 0 0,135-22 1415 0 0,45-6-1047 0 0,-127 20-1630 0 0,-41 8-462 0 0,-7 3-147 0 0,-39 7-1679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0 375 6911 0 0,'7'1'5366'0'0,"-7"-2"-5257"0"0,6-8 3246 0 0,0-12 434 0 0,8-45-456 0 0,-12 48-3112 0 0,2 0-1 0 0,0 0 1 0 0,13-34 0 0 0,-2 18-218 0 0,-6 11-254 0 0,2 0 0 0 0,0 0 0 0 0,20-27-1 0 0,-29 48 122 0 0,-1 0-1 0 0,0 1 1 0 0,0-1-1 0 0,1 1 1 0 0,-1-1-1 0 0,1 1 1 0 0,-1 0-1 0 0,1 0 1 0 0,2-2-1 0 0,6-1-541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11399 0 0,'0'-1'65'0'0,"1"1"0"0"0,-1-1 0 0 0,1 0 0 0 0,0 1 0 0 0,-1-1 1 0 0,1 1-1 0 0,0-1 0 0 0,-1 1 0 0 0,1 0 0 0 0,0-1 0 0 0,0 1 0 0 0,-1-1 0 0 0,1 1 0 0 0,0 0 0 0 0,0 0 0 0 0,-1 0 0 0 0,1-1 0 0 0,0 1 0 0 0,0 0 0 0 0,1 0 0 0 0,24-3 405 0 0,-21 3 96 0 0,8-2 367 0 0,19 0 803 0 0,3 5 1301 0 0,52 7-1569 0 0,-44-10-900 0 0,-30 0-484 0 0,7-1 144 0 0,28-4-41 0 0,-31 3-425 0 0,1 0-1 0 0,-1-2 1 0 0,0 0 0 0 0,0-1-1 0 0,0 0 1 0 0,22-11 0 0 0,-26 8-401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0 217 12671 0 0,'2'-2'280'0'0,"2"-1"56"0"0,-1-3 16 0 0,1 2 0 0 0,0 4-288 0 0,-1-3-64 0 0,9-3 0 0 0,2-7 0 0 0,11-9 784 0 0,10-10 144 0 0,9-7 24 0 0,3-3-5288 0 0,-1-3-1056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0 407 10711 0 0,'3'-20'670'0'0,"9"-11"1599"0"0,20-17 2039 0 0,-19 29-3368 0 0,20-30 1161 0 0,-7 8-1462 0 0,3 1 0 0 0,38-42 0 0 0,-60 75-746 0 0,1-2-125 0 0,0 0 0 0 0,0 0 0 0 0,1 2 0 0 0,0-1 0 0 0,1 1 1 0 0,0 0-1 0 0,14-7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14511 0 0,'9'4'429'0'0,"7"1"498"0"0,-6-3-691 0 0,62 18 2958 0 0,-24-7-2142 0 0,-36-9-412 0 0,5 1-179 0 0,50 15-40 0 0,-51-16-52 0 0,-2-1-195 0 0,-2 0-147 0 0,5 1 12 0 0,-1-1 0 0 0,1 0 1 0 0,24 0-1 0 0,-31-3-198 0 0,-6 0-194 0 0,1 0 0 0 0,-1 0 0 0 0,1 0 0 0 0,8-2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1 218 8063 0 0,'8'-6'219'0'0,"0"0"0"0"0,0 0 1 0 0,1 1-1 0 0,14-7 0 0 0,-3 2 644 0 0,64-35 2256 0 0,8-4-1345 0 0,51-21-2323 0 0,-121 62 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14855 0 0,'7'4'320'0'0,"0"-2"72"0"0,-1 0 16 0 0,-2 0 16 0 0,-1-2-336 0 0,7 2-88 0 0,8 3 0 0 0,55 10 704 0 0,-29-11 128 0 0,1-2 32 0 0,-5-4-8336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16471 0 0,'3'4'292'0'0,"0"0"-1"0"0,-1 0 1 0 0,1 0 0 0 0,-1 0-1 0 0,0 0 1 0 0,2 6-1 0 0,-1-1 2230 0 0,5 10-1647 0 0,23 61-485 0 0,-23-61-210 0 0,-1-2-40 0 0,27 64-43 0 0,1-1-275 0 0,-17-46-987 0 0,-17-33 1060 0 0,-1 0 1 0 0,1 0-1 0 0,0-1 0 0 0,-1 1 0 0 0,1 0 0 0 0,0 0 0 0 0,0-1 1 0 0,0 1-1 0 0,0 0 0 0 0,0-1 0 0 0,0 1 0 0 0,0-1 0 0 0,0 0 0 0 0,0 1 1 0 0,0-1-1 0 0,2 1 0 0 0,6-3-1013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3.6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57 13359 0 0,'2'-6'206'0'0,"2"-24"1070"0"0,-3 27-959 0 0,1 0 60 0 0,11-12 4113 0 0,-7 33-3308 0 0,19 55-536 0 0,-24-70-610 0 0,0 0 1 0 0,0 0 0 0 0,0 0 0 0 0,0 0 0 0 0,-1 0 0 0 0,1 0 0 0 0,-1 0 0 0 0,0 0 0 0 0,0 0 0 0 0,0 5 0 0 0,-15 247 923 0 0,-40 259 188 0 0,25-185-548 0 0,23-252-469 0 0,1 23-65 0 0,4-69-61 0 0,-1 39-264 0 0,3-12-76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1 203 13703 0 0,'3'-1'143'0'0,"0"1"-1"0"0,0-1 0 0 0,0 0 0 0 0,0 0 0 0 0,0-1 1 0 0,0 1-1 0 0,0-1 0 0 0,0 1 0 0 0,-1-1 0 0 0,1 0 1 0 0,3-3-1 0 0,7-4 753 0 0,20-11 1071 0 0,170-92 2014 0 0,-142 84-5388 0 0,-31 14-6020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13471 0 0,'0'0'52'0'0,"1"-1"0"0"0,-1 1 0 0 0,1 0 1 0 0,-1 0-1 0 0,1-1 0 0 0,-1 1 0 0 0,1 0 0 0 0,0 0 0 0 0,-1 0 0 0 0,1 0 0 0 0,-1-1 0 0 0,1 1 0 0 0,-1 0 0 0 0,1 0 0 0 0,0 0 0 0 0,-1 0 0 0 0,1 1 0 0 0,-1-1 0 0 0,1 0 1 0 0,-1 0-1 0 0,2 0 0 0 0,18 6 354 0 0,-7-2-304 0 0,119 37 4801 0 0,-25-7-2988 0 0,-66-20-1687 0 0,-24-8-441 0 0,28 6 1 0 0,-43-11 70 0 0,1 0 0 0 0,0 0 0 0 0,0 0 0 0 0,-1 0 0 0 0,1 0 0 0 0,3 3 0 0 0,-3-2-20 0 0,9 3-445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58 16239 0 0,'-6'-13'352'0'0,"10"9"80"0"0,2 2 16 0 0,-3 1 8 0 0,1-1-360 0 0,0 0-96 0 0,3 0 0 0 0,4-2 0 0 0,8-1 864 0 0,7 1 152 0 0,7-2 32 0 0,4 3 8 0 0,0 1-768 0 0,4 0-160 0 0,0 2-24 0 0,4-2-8 0 0,-1-2-96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0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5.6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421 16 11055 0 0,'15'-16'10528'0'0,"-17"26"-10224"0"0,-9 30-75 0 0,9-31-18 0 0,-4 2-12 0 0,0 1-143 0 0,0 0 25 0 0,-1-1-1 0 0,-10 15 0 0 0,-108 144 201 0 0,-12 17-58 0 0,106-137-223 0 0,-16 30-113 0 0,27-42 27 0 0,15-28 9 0 0,2 0-111 0 0,-5 33 92 0 0,5-33 229 0 0,13 1 1 0 0,30 31 23 0 0,-30-31 158 0 0,1 1-182 0 0,36 38-5 0 0,-35-38 0 0 0,-2 2-4 0 0,29 40-17 0 0,-29-41-10 0 0,-1 2-1 0 0,27 45-5 0 0,-20-33-33 0 0,12 19-32 0 0,-14-21 32 0 0,18 39-43 0 0,8 15-15 0 0,-7-12 11 0 0,-20-40 31 0 0,20 38-31 0 0,3 12-11 0 0,-3-4 13 0 0,-21-47 41 0 0,9 19-30 0 0,-16-34 34 0 0,0 2 28 0 0,14 36-17 0 0,-15-36 231 0 0,0-1-112 0 0,9 34 4 0 0,-10-34 1872 0 0,3-17-1968 0 0,19-14 5 0 0,-24 19-94 0 0,-1-1-1 0 0,1 1 1 0 0,0 0-1 0 0,-1-1 1 0 0,1 1-1 0 0,-1-1 1 0 0,1 0-1 0 0,-1 1 1 0 0,1-1-1 0 0,-1 1 0 0 0,1-1 1 0 0,-1 0-1 0 0,0 1 1 0 0,1-1-1 0 0,-1 0 1 0 0,0 1-1 0 0,0-1 1 0 0,1-1-1 0 0,60-226 623 0 0,-11-14-410 0 0,-30 139-174 0 0,20-130-87 0 0,-35 185 4 0 0,-2 0-1 0 0,-5-93 1 0 0,-1 101-64 0 0,3 1 0 0 0,0-1 0 0 0,3 1 0 0 0,2-1 0 0 0,1 1 0 0 0,1 0 0 0 0,25-70 0 0 0,-28 98 18 0 0,8-28-147 0 0,-10 19 189 0 0,-5 4 31 0 0,-3 1 11 0 0,-4 2 0 0 0,7 9 0 0 0,-11-6 0 0 0,7 5 0 0 0,-7-3 26 0 0,-1 1 0 0 0,1 1-1 0 0,-24-8 1 0 0,3 1-1 0 0,-35-15-25 0 0,-91-52 0 0 0,156 77-7 0 0,0 1-1 0 0,0-1 0 0 0,-1 1 1 0 0,-6-2-1 0 0,-22-7-51 0 0,3 1-708 0 0,28 9 490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6.0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7 265 12895 0 0,'0'0'595'0'0,"-1"-1"-18"0"0,-4-7 2566 0 0,15 6-2086 0 0,2 1-673 0 0,-2 0 271 0 0,-1-1 0 0 0,19-5 1 0 0,-18 5-276 0 0,30-10 943 0 0,-35 10-1282 0 0,299-115 2252 0 0,-47 10-1796 0 0,-248 104-497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13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5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1829 22111 0 0,'0'0'2876'0'0,"7"-9"-2389"0"0,359-470 4858 0 0,20 1-3870 0 0,-31 70-1094 0 0,31 30-805 0 0,-297 302-84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5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1 767 21191 0 0,'0'0'1636'0'0,"0"-4"-1059"0"0,3-12-367 0 0,-3 12 312 0 0,8 0 160 0 0,2 0-445 0 0,38-15 959 0 0,584-224 2533 0 0,169-59-1138 0 0,-410 180-4682 0 0,-205 74-8782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5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21655 0 0,'0'0'1959'0'0,"7"-3"-1613"0"0,19-5-239 0 0,-25 7-78 0 0,1 1 0 0 0,0 0-1 0 0,-1-1 1 0 0,1 1 0 0 0,0 0 0 0 0,-1 0 0 0 0,1 0-1 0 0,0 0 1 0 0,-1 0 0 0 0,1 0 0 0 0,1 1-1 0 0,439 32 2933 0 0,345 32 1373 0 0,-160-13-3345 0 0,1-46-974 0 0,-506-13-15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6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14855 0 0,'0'0'6739'0'0,"0"-4"-6306"0"0,1-11-38 0 0,-1 15-381 0 0,0-1 1 0 0,0 1 0 0 0,0 0-1 0 0,0-1 1 0 0,1 1 0 0 0,-1 0-1 0 0,0-1 1 0 0,0 1 0 0 0,0-1-1 0 0,0 1 1 0 0,1 0 0 0 0,-1-1-1 0 0,0 1 1 0 0,0 0 0 0 0,0-1-1 0 0,1 1 1 0 0,-1 0 0 0 0,0 0-1 0 0,1-1 1 0 0,-1 1 0 0 0,0 0-1 0 0,1 0 1 0 0,-1-1 0 0 0,5-4 67 0 0,-2 1-37 0 0,1 1 0 0 0,-1 0 0 0 0,1 0 0 0 0,-1 0 0 0 0,5-2 0 0 0,0-2-2 0 0,-3 3 9 0 0,1-1 0 0 0,0 1 0 0 0,11-5-1 0 0,-9 3-17 0 0,-4 3-15 0 0,0 0 0 0 0,0 0 0 0 0,1 1 0 0 0,-1 0 0 0 0,1 0 0 0 0,5-2 0 0 0,0 0 5 0 0,27-10 84 0 0,1 2-96 0 0,1 2-27 0 0,4 2-139 0 0,-32 7 114 0 0,-2-1-1624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6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14743 0 0,'0'0'1622'0'0,"9"0"-1350"0"0,2-2-169 0 0,-4 1 32 0 0,0 1 0 0 0,1-1-1 0 0,13 2 1 0 0,36 0 1132 0 0,18-1 804 0 0,2-2-649 0 0,-63 2-1326 0 0,44-2 287 0 0,-3-4-223 0 0,-38 4-220 0 0,35-8-989 0 0,-21 3-4183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7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0 253 15199 0 0,'0'0'1648'0'0,"32"-19"-1416"0"0,7 3 16 0 0,-6-1 0 0 0,12-7 0 0 0,7-6 504 0 0,0-3 104 0 0,1-2 16 0 0,3-4 8 0 0,-2 0-680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7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1 436 7831 0 0,'0'-3'603'0'0,"7"-33"2949"0"0,-3 31-1707 0 0,149-168 4764 0 0,-118 139-5872 0 0,2 2 1 0 0,75-52-1 0 0,-17 28-985 0 0,-88 52-946 0 0,34-5-10881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6.3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24 4607 0 0,'10'-24'16768'0'0,"12"106"-16095"0"0,-20-76-570 0 0,-1-1-1 0 0,0 1 1 0 0,0-1-1 0 0,0 1 1 0 0,-1 10-1 0 0,2 294 1209 0 0,-10-130-778 0 0,-2 119 271 0 0,23-3-412 0 0,-2-212-328 0 0,9 28-64 0 0,0-27-1779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8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0 397 16239 0 0,'0'0'366'0'0,"0"-3"55"0"0,2-9 26 0 0,-2 8-53 0 0,0 1-254 0 0,0-34 314 0 0,3-128 2581 0 0,2 118-2354 0 0,17-75 0 0 0,-21 118-760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8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13247 0 0,'0'0'1327'0'0,"10"1"-1218"0"0,2 1-69 0 0,-4 0 266 0 0,1-1 1 0 0,0 0 0 0 0,15-1 0 0 0,142-9 3972 0 0,52-33-1928 0 0,-5-16-3672 0 0,-151 41-6299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8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0 225 13359 0 0,'0'0'1027'0'0,"2"-5"-670"0"0,0 0-179 0 0,2-5-254 0 0,-3 0 3728 0 0,6 5-2446 0 0,38-25-11 0 0,131-69 738 0 0,-159 91-1646 0 0,40-14-230 0 0,-4 3-1084 0 0,-33 14-4316 0 0,26-2-1871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9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15663 0 0,'0'0'1418'0'0,"7"2"-1168"0"0,21 5-194 0 0,-21-5 84 0 0,13 4 102 0 0,12 7 136 0 0,33 9 1368 0 0,-52-18-1410 0 0,37 11 1274 0 0,-39-12-1407 0 0,31 6 382 0 0,-33-7-498 0 0,-4-1-11 0 0,1 0 0 0 0,-1 0 0 0 0,1 0 0 0 0,9-1 0 0 0,14 2-84 0 0,-21-2-258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7:2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1 161 18431 0 0,'0'0'1992'0'0,"15"-26"-1368"0"0,31 8 32 0 0,26-4-216 0 0,-23 9 16 0 0,6 2 8 0 0,5-2 0 0 0,3 0-288 0 0,3 0-56 0 0,1-2-16 0 0,6-2-9672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2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0 494 11975 0 0,'0'0'1811'0'0,"8"4"-1235"0"0,2 1-376 0 0,-3-1 68 0 0,1 0 1 0 0,0 0-1 0 0,10 2 0 0 0,24 10 728 0 0,-17-7 144 0 0,167 39 1872 0 0,-146-40-2784 0 0,-1-2 1 0 0,1-2-1 0 0,-1-2 0 0 0,1-2 1 0 0,0-3-1 0 0,0-1 0 0 0,-1-2 1 0 0,0-2-1 0 0,0-2 0 0 0,-1-2 1 0 0,0-2-1 0 0,54-25 0 0 0,-42 11-95 0 0,-2-2 1 0 0,96-71-1 0 0,84-97 171 0 0,-125 90-1940 0 0,-58 55-6544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3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13823 0 0,'0'0'1984'0'0,"5"8"-1437"0"0,0 2-358 0 0,-1-3 14 0 0,0-1 1 0 0,0 1-1 0 0,1-1 0 0 0,6 7 0 0 0,124 135 2925 0 0,-88-104-2296 0 0,2-3 0 0 0,81 54 1 0 0,-90-71-584 0 0,1-1 0 0 0,1-2 0 0 0,1-2 1 0 0,55 16-1 0 0,-47-20-57 0 0,0-3 0 0 0,1-2 0 0 0,0-2 1 0 0,0-3-1 0 0,1-2 0 0 0,100-7 0 0 0,-78-4-141 0 0,-1-4 0 0 0,136-39 0 0 0,-65-5-6960 0 0,-54 12-1263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4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6911 0 0,'0'0'6999'0'0,"-2"6"-5816"0"0,-7 18-178 0 0,6-8-40 0 0,19 333 3724 0 0,-6-227-4317 0 0,30 814 1439 0 0,-37-788-1567 0 0,1 153-1740 0 0,-4-228-6604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6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0 10623 0 0,'0'0'1066'0'0,"0"5"-974"0"0,-1 1-56 0 0,0 19 1077 0 0,4 10 1526 0 0,2 14-425 0 0,44 273 2190 0 0,-23-196-3702 0 0,21 79-168 0 0,-16-110-195 0 0,4-1 0 0 0,51 94-1 0 0,114 159 159 0 0,-49-137-39 0 0,-125-180-292 0 0,1-1 0 0 0,2-1-1 0 0,0-1 1 0 0,50 34 0 0 0,-66-52-119 0 0,29 17 178 0 0,138 66 160 0 0,-122-68-362 0 0,20 8-66 0 0,-10-8-181 0 0,-42-16-85 0 0,26 7-1698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8:59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2231 13359 0 0,'0'0'2242'0'0,"9"-4"-1812"0"0,1 0-268 0 0,30-16 1243 0 0,11-9 1094 0 0,-39 23-2090 0 0,32-21 1022 0 0,-32 20-1268 0 0,-2 1 81 0 0,0 0-1 0 0,13-11 0 0 0,23-19 474 0 0,17-11-161 0 0,-16 11-288 0 0,-25 18-17 0 0,22-20-10 0 0,-21 18-1 0 0,24-20-8 0 0,-24 20-35 0 0,200-169 638 0 0,-203 170-744 0 0,27-29-18 0 0,6-11 19 0 0,2-4 147 0 0,93-124 71 0 0,164-273-243 0 0,-292 426-67 0 0,8-15 0 0 0,1-2 0 0 0,6-21 0 0 0,-2 0 0 0 0,-4-2 0 0 0,24-96 0 0 0,-21 33 604 0 0,-23 68-1853 0 0,-7 47-2342 0 0,-3-26 1 0 0,0 21-4752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7.9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474 46 5063 0 0,'0'0'658'0'0,"2"-2"28"0"0,55-42 14449 0 0,-62 56-14673 0 0,-14 35-180 0 0,14-36-81 0 0,-1-1-10 0 0,-32 48 111 0 0,32-48-265 0 0,-21 32 137 0 0,-18 22 1 0 0,-3 1-46 0 0,-86 95-65 0 0,100-123-64 0 0,-14 16 0 0 0,1-2 0 0 0,10-7 0 0 0,9-8 16 0 0,23-29 168 0 0,16-4-80 0 0,32 9 7 0 0,-32-9 27 0 0,-1-2 13 0 0,26 1 1 0 0,-27-1-4 0 0,1 1-17 0 0,29 7-10 0 0,-29-7-1 0 0,1 5-4 0 0,29 19-17 0 0,-29-19-10 0 0,-2 5-1 0 0,27 36-3 0 0,-27-36-10 0 0,-1 6-3 0 0,21 52 0 0 0,-18-39-12 0 0,6 37-48 0 0,-1 2-27 0 0,-11-41-43 0 0,3 31 32 0 0,-4-31-16 0 0,5 52-33 0 0,-3-32 11 0 0,-5-37 0 0 0,1 3 0 0 0,5 46 0 0 0,-4-32 11 0 0,3 52-11 0 0,-3-27 74 0 0,-2-40 1761 0 0,8-18-1559 0 0,-3 1-170 0 0,-3 2-21 0 0,1-1-1 0 0,-1 1 0 0 0,0-1 1 0 0,0 1-1 0 0,0-1 0 0 0,0 0 1 0 0,0 0-1 0 0,0 0 0 0 0,0-1 1 0 0,-1 1-1 0 0,1-1 0 0 0,-1 0 1 0 0,0 1-1 0 0,0-1 0 0 0,0 0 1 0 0,3-5-1 0 0,158-329 1068 0 0,-101 203-910 0 0,-12 26-47 0 0,-41 89-132 0 0,188-352-411 0 0,-144 279 156 0 0,-41 71 240 0 0,-6 2 16 0 0,-5 3 15 0 0,-3 10 54 0 0,0 4-45 0 0,-10-8 84 0 0,-3 0-41 0 0,-10 0 10 0 0,-151-65 127 0 0,149 61-171 0 0,1-1 0 0 0,1-1-1 0 0,1-2 1 0 0,-33-28 0 0 0,34 24-46 0 0,-64-55-302 0 0,64 58-1562 0 0,15 14 1074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9:05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148 272 8287 0 0,'0'-3'295'0'0,"-1"-1"0"0"0,0 0-1 0 0,1 1 1 0 0,0-1 0 0 0,-1 0 0 0 0,1 0-1 0 0,1-4 1 0 0,0-6 5787 0 0,2 21-5286 0 0,1 2-611 0 0,-2-6-107 0 0,-1 1 0 0 0,1 0 0 0 0,-1 0 0 0 0,1 0 0 0 0,-1 1-1 0 0,0-1 1 0 0,0 4 0 0 0,7 37 528 0 0,-1 2 90 0 0,1 2 4 0 0,-1 2-211 0 0,1-4-69 0 0,-1-2-144 0 0,-2-1-40 0 0,0-1-63 0 0,0-5-16 0 0,-1-6-85 0 0,-2 11 72 0 0,0-34-137 0 0,-1 2 45 0 0,0 0 0 0 0,-1 0 0 0 0,0 1 0 0 0,-2 11 0 0 0,2-21-38 0 0,0 1 0 0 0,-1-1 0 0 0,1 0 0 0 0,-1 0 0 0 0,1 1 1 0 0,-1-1-1 0 0,0 0 0 0 0,1 0 0 0 0,-1 0 0 0 0,0 0 0 0 0,0 0 0 0 0,-1 0 0 0 0,1 0 0 0 0,0 0 0 0 0,-1 0 0 0 0,1-1 0 0 0,-1 1 0 0 0,-3 2 0 0 0,0 0 34 0 0,0-1-1 0 0,-1 0 1 0 0,1-1-1 0 0,-1 0 0 0 0,-7 3 1 0 0,-17 7 61 0 0,-26 21 116 0 0,-19 11-143 0 0,65-37 483 0 0,20-10-498 0 0,33-11-3 0 0,-32 11 0 0 0,-1 0 1 0 0,34-7 6 0 0,-33 8 1 0 0,2-1 0 0 0,3-1-48 0 0,44-10 88 0 0,3 3 16 0 0,-7 2-75 0 0,14-4-31 0 0,2-3 20 0 0,7-3-31 0 0,7 1-11 0 0,-2 1 0 0 0,-2 3 0 0 0,-5 1 0 0 0,-6 3 0 0 0,-9 1 0 0 0,2 2 0 0 0,-13 2 0 0 0,-46 6 0 0 0,-11 2 0 0 0,-11 0 0 0 0,-3-2 0 0 0,0-2 0 0 0,0-1 0 0 0,0 0 0 0 0,0-2 0 0 0,-36-10 0 0 0,28 6 0 0 0,-56-7 0 0 0,17 14 0 0 0,-10-2 0 0 0,67 2 0 0 0,9 1 0 0 0,1 0 0 0 0,-1-1 0 0 0,0 1 0 0 0,1 0 0 0 0,-1-1 0 0 0,0 1 0 0 0,1 0 0 0 0,-1-1 0 0 0,0 1 0 0 0,1-1 0 0 0,-1 1 0 0 0,1-1 0 0 0,-1 0 0 0 0,1 1 0 0 0,-1-1 0 0 0,1 1 0 0 0,-1-1 0 0 0,1 0 0 0 0,0 0 0 0 0,-1 1 0 0 0,1-1 0 0 0,0 0 0 0 0,0 1 0 0 0,0-1 0 0 0,-1 0 0 0 0,1 0 0 0 0,0 0 0 0 0,0 1 0 0 0,0-2 0 0 0,1-36 0 0 0,-20-94 178 0 0,-9-115 324 0 0,25 157-207 0 0,-5-78-2441 0 0,4 128-6371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9:0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63 230 4607 0 0,'-12'-21'1848'0'0,"8"14"116"0"0,0 0 0 0 0,0 0 0 0 0,-4-15 0 0 0,5 11-844 0 0,0 0 0 0 0,1 0 0 0 0,0 0 0 0 0,0-20 0 0 0,1 43-563 0 0,-3-20-518 0 0,-3-6 101 0 0,1-1 162 0 0,6 15-294 0 0,0-1 0 0 0,0 1-1 0 0,0 0 1 0 0,0 0 0 0 0,0-1-1 0 0,0 1 1 0 0,0 0 0 0 0,0-1-1 0 0,0 1 1 0 0,0 0 0 0 0,0-1 0 0 0,0 1-1 0 0,0 0 1 0 0,0 0 0 0 0,0-1-1 0 0,1 1 1 0 0,-1 0 0 0 0,0-1-1 0 0,0 1 1 0 0,0 0 0 0 0,0 0-1 0 0,0-1 1 0 0,1 1 0 0 0,-1 0-1 0 0,0 0 1 0 0,0 0 0 0 0,0-1 0 0 0,1 1-1 0 0,-1 0 1 0 0,0 0 0 0 0,0 0-1 0 0,1-1 1 0 0,-1 1 0 0 0,0 0-1 0 0,1 0 1 0 0,-1 0 0 0 0,0 0-1 0 0,0 0 1 0 0,1 0 0 0 0,-1 0-1 0 0,0 0 1 0 0,1 0 0 0 0,-1 0 0 0 0,1 0 370 0 0,8-2-307 0 0,27-7-1 0 0,-18 4-10 0 0,17-5-37 0 0,-16 5 19 0 0,30-4-16 0 0,4 3 46 0 0,-30 4-4 0 0,36-1-55 0 0,7 2-13 0 0,5 2 0 0 0,-6-3 0 0 0,-56 1 0 0 0,1 0 0 0 0,0 0 0 0 0,1 1 0 0 0,14 1 0 0 0,-20 0 0 0 0,0 1 0 0 0,1-1 0 0 0,-1 1 0 0 0,0-1 0 0 0,0 2 0 0 0,0-1 0 0 0,0 0 0 0 0,-1 1 0 0 0,1 0 0 0 0,5 5 0 0 0,-5-4 0 0 0,-1 0 0 0 0,0 0 0 0 0,0 1 0 0 0,-1 0 0 0 0,1 0 0 0 0,-1 0 0 0 0,0 0 0 0 0,-1 0 0 0 0,3 7 0 0 0,0 0 0 0 0,-2 0 0 0 0,1 1 0 0 0,1 13 0 0 0,0 13 6 0 0,-2-1 0 0 0,-3 68-1 0 0,-17 74-223 0 0,13-144-1330 0 0,-2 2-5751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09:07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9 6911 0 0,'-3'-1'137'0'0,"0"0"0"0"0,0 0 0 0 0,0 0 0 0 0,0 1 0 0 0,-1-1 0 0 0,1 1 0 0 0,0 0 0 0 0,0 0 0 0 0,0 0 0 0 0,0 0 0 0 0,-5 1 0 0 0,4 1 221 0 0,-1-1 0 0 0,1 1-1 0 0,0 0 1 0 0,0 1 0 0 0,0-1 0 0 0,0 1 0 0 0,-5 3 0 0 0,-3 4 31 0 0,0 1 0 0 0,1 0 0 0 0,0 1 1 0 0,1 0-1 0 0,0 1 0 0 0,1 0 0 0 0,1 0 0 0 0,0 1 0 0 0,0 0 0 0 0,2 1 0 0 0,0-1 1 0 0,0 1-1 0 0,2 1 0 0 0,-1-1 0 0 0,2 0 0 0 0,0 1 0 0 0,1 0 0 0 0,1 0 1 0 0,0 0-1 0 0,2 21 0 0 0,0-25-214 0 0,-1-8-73 0 0,0 1 0 0 0,0-1 0 0 0,1 0 0 0 0,0 0 0 0 0,0 1 0 0 0,0-1 0 0 0,2 5 0 0 0,12 40 348 0 0,-14-46-386 0 0,0 0 0 0 0,0-1 0 0 0,0 1 0 0 0,0 0 0 0 0,0 0 0 0 0,3 2 0 0 0,19 36 347 0 0,-17-31-159 0 0,7 0-76 0 0,40 29-15 0 0,-52-38-147 0 0,1 1 0 0 0,0-1-1 0 0,0 0 1 0 0,0 0 0 0 0,0 1-1 0 0,-1-1 1 0 0,1 0 0 0 0,1-1-1 0 0,-1 1 1 0 0,3 1 0 0 0,39 10 98 0 0,-34-9-16 0 0,5-3-7 0 0,45 0-1 0 0,-58 0-79 0 0,0 0 0 0 0,0 0 0 0 0,1 0-1 0 0,-1 0 1 0 0,0 0 0 0 0,0-1 0 0 0,0 1 0 0 0,0-1-1 0 0,4-1 1 0 0,13-4 38 0 0,-1-2 0 0 0,0 0 0 0 0,0-1 0 0 0,-1-1-1 0 0,0 0 1 0 0,21-18 0 0 0,-26 16-10 0 0,0-1-1 0 0,0-1 1 0 0,-2 0-1 0 0,0 0 1 0 0,0-1-1 0 0,-1 0 0 0 0,-1 0 1 0 0,10-27-1 0 0,-14 30 12 0 0,0-1-1 0 0,0 0 0 0 0,-1 1 1 0 0,-1-1-1 0 0,0-1 0 0 0,-1 1 1 0 0,-1 0-1 0 0,0 0 0 0 0,0-1 0 0 0,-2 1 1 0 0,-5-26-1 0 0,4 29 9 0 0,0 0 1 0 0,-1-1-1 0 0,0 1 0 0 0,-1 0 0 0 0,0 1 1 0 0,0-1-1 0 0,-1 1 0 0 0,0 0 1 0 0,-1 1-1 0 0,-14-14 0 0 0,15 16-12 0 0,0 1 0 0 0,-1 0-1 0 0,0 0 1 0 0,0 0 0 0 0,0 1-1 0 0,-1 1 1 0 0,1-1 0 0 0,-1 1-1 0 0,0 0 1 0 0,0 1 0 0 0,0 0 0 0 0,0 0-1 0 0,-1 1 1 0 0,-13-1 0 0 0,8 2 6 0 0,-1 0 1 0 0,1 1-1 0 0,-1 1 1 0 0,1 1 0 0 0,-16 4-1 0 0,0 3-1016 0 0,-37 17 1 0 0,37-14-7618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32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158 142 12895 0 0,'-1'-1'998'0'0,"-4"-6"-604"0"0,3 3-42 0 0,-2-1-1 0 0,1 1 0 0 0,0 0 1 0 0,-1 0-1 0 0,0 1 0 0 0,0-1 1 0 0,0 1-1 0 0,-6-4 1 0 0,9 6-237 0 0,-1 0 1 0 0,1 0-1 0 0,-1 1 1 0 0,1-1 0 0 0,0 1-1 0 0,-1-1 1 0 0,1 1-1 0 0,-1 0 1 0 0,1-1-1 0 0,-1 1 1 0 0,1 0 0 0 0,-1 0-1 0 0,1 0 1 0 0,-1 0-1 0 0,1 0 1 0 0,-1 0 0 0 0,1 1-1 0 0,-1-1 1 0 0,1 0-1 0 0,-1 1 1 0 0,1-1 0 0 0,-1 1-1 0 0,1 0 1 0 0,0-1-1 0 0,-1 1 1 0 0,1 0 0 0 0,0 0-1 0 0,0 0 1 0 0,-1 0-1 0 0,1 0 1 0 0,-1 2 0 0 0,-4 4 92 0 0,0 0 1 0 0,1 1 0 0 0,0-1-1 0 0,1 1 1 0 0,0 1 0 0 0,-4 11 0 0 0,-14 51 26 0 0,20-65-170 0 0,1-2-44 0 0,0 0 0 0 0,0 1 0 0 0,0-1 0 0 0,1 0 1 0 0,-1 1-1 0 0,1 5 0 0 0,0 0 8 0 0,1 7 44 0 0,6 16-42 0 0,-2-17 33 0 0,8 14-32 0 0,-12-28-25 0 0,-1 0-1 0 0,1-1 0 0 0,0 1 1 0 0,0-1-1 0 0,0 1 1 0 0,0-1-1 0 0,0 1 0 0 0,1-1 1 0 0,1 2-1 0 0,5 6-1 0 0,1-1 1 0 0,18 15-1 0 0,-22-20-5 0 0,0 0 0 0 0,0 0 0 0 0,0-1 0 0 0,0 0 0 0 0,0 0 0 0 0,0 0 0 0 0,1 0 0 0 0,-1-1 0 0 0,0 0 0 0 0,9 1 0 0 0,-7-2 0 0 0,0 0 0 0 0,0-1 0 0 0,0 0 0 0 0,0 0 0 0 0,0 0 0 0 0,0-1 0 0 0,13-5 0 0 0,-12 4 0 0 0,0-1 0 0 0,-1 0 0 0 0,1-1 0 0 0,12-11 0 0 0,-6 5 0 0 0,15-17 0 0 0,-15 12 0 0 0,-1-1 0 0 0,-1-1 0 0 0,0 0 0 0 0,-1-1 0 0 0,-1 0 0 0 0,-1 0 0 0 0,0-1 0 0 0,-2 0 0 0 0,10-37 0 0 0,-16 49 32 0 0,0 0 0 0 0,0 0 0 0 0,0-1-1 0 0,-1 1 1 0 0,0 0 0 0 0,-1 0 0 0 0,0 0 0 0 0,0 0-1 0 0,0 0 1 0 0,-1 0 0 0 0,-3-8 0 0 0,3 13-6 0 0,1-1 0 0 0,0 1 0 0 0,-1 0 0 0 0,0 0 0 0 0,0 0 0 0 0,0 0 0 0 0,0 0 1 0 0,0 0-1 0 0,-1 1 0 0 0,1-1 0 0 0,-1 1 0 0 0,0-1 0 0 0,0 1 0 0 0,0 0 0 0 0,0 0 0 0 0,0 0 0 0 0,0 1 0 0 0,0-1 0 0 0,0 1 0 0 0,-1-1 1 0 0,1 1-1 0 0,-1 0 0 0 0,1 1 0 0 0,-1-1 0 0 0,1 1 0 0 0,-1-1 0 0 0,-4 1 0 0 0,1 1 9 0 0,0 0-1 0 0,0 0 1 0 0,-1 0-1 0 0,1 1 1 0 0,0 0-1 0 0,0 1 1 0 0,1-1-1 0 0,-1 2 1 0 0,0-1-1 0 0,1 0 1 0 0,0 1-1 0 0,-10 8 1 0 0,-3 4 24 0 0,1 0 1 0 0,-24 29-1 0 0,36-37-52 0 0,-1 0 1 0 0,2 1 0 0 0,-1-1-1 0 0,1 1 1 0 0,1 1-1 0 0,-7 16 1 0 0,3 2-8 0 0,0 19 0 0 0,6 6 0 0 0,2-45 0 0 0,1 1 0 0 0,0 0 0 0 0,0-1 0 0 0,4 10 0 0 0,-3-11 0 0 0,0 0 0 0 0,1-1 0 0 0,0 1 0 0 0,0-1 0 0 0,0 0 0 0 0,9 11 0 0 0,-9-14 0 0 0,0 1 0 0 0,0-2 0 0 0,0 1 0 0 0,0 0 0 0 0,0 0 0 0 0,1-1 0 0 0,-1 0 0 0 0,1 0 0 0 0,0 0 0 0 0,0 0 0 0 0,0 0 0 0 0,4 1 0 0 0,-5-3 0 0 0,1 1 0 0 0,-1-1 0 0 0,1 1 0 0 0,-1-1 0 0 0,1 0 0 0 0,-1 0 0 0 0,1-1 0 0 0,-1 1 0 0 0,0-1 0 0 0,1 0 0 0 0,-1 0 0 0 0,5-1 0 0 0,-3-1 0 0 0,0 1 0 0 0,0-1 0 0 0,0 0 0 0 0,-1 0 0 0 0,7-6 0 0 0,0 1-8 0 0,-8 6 3 0 0,0 0 0 0 0,-1 0 0 0 0,1-1 0 0 0,0 1 0 0 0,-1-1 0 0 0,1 1 0 0 0,-1-1 0 0 0,3-5 0 0 0,17-24-6 0 0,-1-7 11 0 0,-16 28 0 0 0,-1 0 0 0 0,0 0 0 0 0,0-1 0 0 0,-1 0 0 0 0,-1 1 0 0 0,2-25 0 0 0,-3 28 0 0 0,-2 0 0 0 0,1 0 0 0 0,-1 0 0 0 0,0 0 0 0 0,-1 0 0 0 0,0 0 0 0 0,0 0 0 0 0,0 0 0 0 0,-1 1 0 0 0,-1-1 0 0 0,-4-9 0 0 0,6 15 0 0 0,1 0 0 0 0,-1-1 0 0 0,1 1 0 0 0,-1 0 0 0 0,0 0 0 0 0,1 0 0 0 0,-1 0 0 0 0,0 0 0 0 0,0 0 0 0 0,-1 1 0 0 0,1-1 0 0 0,0 1 0 0 0,0-1 0 0 0,-1 1 0 0 0,1 0 0 0 0,-1 0 0 0 0,1 0 0 0 0,-1 0 0 0 0,0 0 0 0 0,1 1 0 0 0,-1-1 0 0 0,0 1 0 0 0,0 0 0 0 0,1 0 0 0 0,-1 0 0 0 0,0 0 0 0 0,-2 0 0 0 0,-1 2 0 0 0,0-1 0 0 0,1 1 0 0 0,-1 0 0 0 0,0 0 0 0 0,1 1 0 0 0,0 0 0 0 0,0 0 0 0 0,0 0 0 0 0,0 0 0 0 0,0 1 0 0 0,-6 6 0 0 0,0 1 23 0 0,1 0 0 0 0,0 1 0 0 0,1 0 1 0 0,0 1-1 0 0,-9 18 0 0 0,7-8 19 0 0,-3 21-31 0 0,5 8-11 0 0,8-39 0 0 0,1-1 0 0 0,1 14 0 0 0,-1-18 0 0 0,1-1 0 0 0,1 0 0 0 0,-1 0 0 0 0,5 11 0 0 0,-5-14 0 0 0,1 0 0 0 0,0 0 0 0 0,-1-1 0 0 0,2 1 0 0 0,-1-1 0 0 0,0 0 0 0 0,1 1 0 0 0,-1-1 0 0 0,1 0 0 0 0,6 5 0 0 0,-6-6 0 0 0,1 0 0 0 0,-1 1 0 0 0,1-2 0 0 0,0 1 0 0 0,-1 0 0 0 0,1-1 0 0 0,0 1 0 0 0,0-1 0 0 0,0 0 0 0 0,1-1 0 0 0,6 2 0 0 0,-8-3 0 0 0,0 1 0 0 0,0 0 0 0 0,-1-1 0 0 0,1 1 0 0 0,0-1 0 0 0,-1 0 0 0 0,1 0 0 0 0,0 0 0 0 0,-1 0 0 0 0,1 0 0 0 0,-1-1 0 0 0,0 1 0 0 0,1-1 0 0 0,1-1 0 0 0,2-3 0 0 0,0 1 0 0 0,-1 0 0 0 0,7-9 0 0 0,-3 2 0 0 0,0 0 0 0 0,-1-1 0 0 0,0 0 0 0 0,-1 0 0 0 0,0-1 0 0 0,-1 0 0 0 0,-1 0 0 0 0,0 0 0 0 0,5-27 0 0 0,-9 27 0 0 0,-5 2 0 0 0,4 11 0 0 0,0 1 0 0 0,0 0 0 0 0,-1-1 0 0 0,1 1 0 0 0,0-1 0 0 0,-1 1 0 0 0,1 0 0 0 0,0-1 0 0 0,-1 1 0 0 0,1 0 0 0 0,0 0 0 0 0,-1-1 0 0 0,1 1 0 0 0,-1 0 0 0 0,1 0 0 0 0,0-1 0 0 0,-1 1 0 0 0,1 0 0 0 0,-1 0 0 0 0,0 0 0 0 0,0 0 1 0 0,0 0 0 0 0,0 0 0 0 0,0 0-1 0 0,0 1 1 0 0,0-1 0 0 0,0 0 0 0 0,0 0 0 0 0,0 1-1 0 0,1-1 1 0 0,-1 1 0 0 0,0-1 0 0 0,-2 2 0 0 0,-14 14 41 0 0,-3 6-31 0 0,1 3-11 0 0,4-1 0 0 0,-4 12 0 0 0,3 7 0 0 0,5 1 0 0 0,3-5 0 0 0,8-37 0 0 0,-1-1 0 0 0,1 0 0 0 0,0 0 0 0 0,0 1 0 0 0,0-1 0 0 0,-1 0 0 0 0,1 1 0 0 0,1-1 0 0 0,-1 0 0 0 0,0 0 0 0 0,0 1 0 0 0,0-1 0 0 0,1 0 0 0 0,-1 0 0 0 0,0 1 0 0 0,1-1 0 0 0,-1 0 0 0 0,1 0 0 0 0,0 0 0 0 0,-1 0 0 0 0,1 1 0 0 0,0-1 0 0 0,0 0 0 0 0,0 0 0 0 0,1 1 0 0 0,0-2 0 0 0,1 1 0 0 0,-1-1 0 0 0,1 0 0 0 0,-1 1 0 0 0,1-1 0 0 0,-1 0 0 0 0,1-1 0 0 0,-1 1 0 0 0,0 0 0 0 0,1-1 0 0 0,-1 1 0 0 0,1-1 0 0 0,-1 0 0 0 0,0 0 0 0 0,0 0 0 0 0,1 0 0 0 0,-1 0 0 0 0,0 0 0 0 0,0-1 0 0 0,0 1 0 0 0,0-1 0 0 0,0 1 0 0 0,-1-1 0 0 0,1 0 0 0 0,0 0 0 0 0,-1 0 0 0 0,1 0 0 0 0,1-3 0 0 0,12-22 35 0 0,-2-1 0 0 0,-1 0 0 0 0,-1-1 0 0 0,-1-1 0 0 0,-1 1 0 0 0,-2-1-1 0 0,-1-1 1 0 0,-2 1 0 0 0,-1-1 0 0 0,-1-42 0 0 0,-2 62-19 0 0,0 7 1 0 0,0-1 0 0 0,0 1 0 0 0,-1 0-1 0 0,1-1 1 0 0,-1 1 0 0 0,-3-7-1 0 0,-1 0 87 0 0,0 8 53 0 0,5 3-144 0 0,-1 0 0 0 0,1 0-1 0 0,-1 1 1 0 0,1-1 0 0 0,0 0-1 0 0,-1 0 1 0 0,1 1 0 0 0,0-1-1 0 0,-1 0 1 0 0,1 1 0 0 0,0-1-1 0 0,-1 0 1 0 0,1 1-1 0 0,0-1 1 0 0,0 0 0 0 0,-1 1-1 0 0,1-1 1 0 0,0 1 0 0 0,0 0-1 0 0,-3 4 1 0 0,-7 17 58 0 0,-1 8 10 0 0,1 3-67 0 0,-5 20 40 0 0,2-12-42 0 0,0 2-11 0 0,2-6 0 0 0,11-36 0 0 0,-4 15 0 0 0,4-15 0 0 0,0-1 0 0 0,0 0 0 0 0,0 1 0 0 0,0-1 0 0 0,0 0 0 0 0,0 1 0 0 0,0-1 0 0 0,0 1 0 0 0,0-1 0 0 0,0 0 0 0 0,0 1 0 0 0,0-1 0 0 0,0 1 0 0 0,0-1 0 0 0,0 0 0 0 0,1 1 0 0 0,-1-1 0 0 0,0 0 0 0 0,0 1 0 0 0,0-1 0 0 0,1 0 0 0 0,-1 1 0 0 0,0-1 0 0 0,0 0 0 0 0,1 1 0 0 0,0-1 0 0 0,1 1 0 0 0,1-1 0 0 0,-1 0 0 0 0,1 0 0 0 0,-1 0 0 0 0,1 0 0 0 0,-1-1 0 0 0,1 1 0 0 0,-1-1 0 0 0,1 1 0 0 0,-1-1 0 0 0,1 0 0 0 0,-1 0 0 0 0,3-1 0 0 0,-2 0 0 0 0,0 1 0 0 0,0-1 0 0 0,0 0 0 0 0,-1 0 0 0 0,1 0 0 0 0,0 0 0 0 0,3-5 0 0 0,15-16 0 0 0,-1-4 0 0 0,-5 0 0 0 0,-2 1 0 0 0,-5 4 0 0 0,-7 21 0 0 0,-1 0 0 0 0,0-1 0 0 0,1 1 0 0 0,-1 0 0 0 0,0-1 0 0 0,0 1 0 0 0,0 0 0 0 0,0-1 0 0 0,0 1 0 0 0,-1-2 0 0 0,1 3 0 0 0,0-1 0 0 0,0 1 0 0 0,0 0 0 0 0,0 0 0 0 0,0-1 0 0 0,-1 1 0 0 0,1 0 0 0 0,0 0 0 0 0,0 0 0 0 0,0-1 0 0 0,0 1 0 0 0,-1 0 0 0 0,1 0 0 0 0,0 0 0 0 0,0 0 0 0 0,-1 0 0 0 0,1-1 0 0 0,0 1 0 0 0,0 0 0 0 0,-1 0 0 0 0,1 0 0 0 0,0 0 0 0 0,0 0 0 0 0,-1 0 0 0 0,1 0 0 0 0,0 0 0 0 0,0 0 0 0 0,-1 0 0 0 0,1 0 0 0 0,0 0 0 0 0,0 0 0 0 0,-1 0 0 0 0,1 0 0 0 0,0 0 0 0 0,0 0 0 0 0,-1 0 0 0 0,1 0 0 0 0,0 1 0 0 0,0-1 0 0 0,0 0 0 0 0,-1 0 0 0 0,-1 2 0 0 0,0-1 0 0 0,0 1 0 0 0,0-1 0 0 0,0 1 0 0 0,0 0 0 0 0,-2 4 0 0 0,-16 23 0 0 0,-2 10 0 0 0,1 7 0 0 0,1 0 0 0 0,4-7 0 0 0,5-7 0 0 0,3-11 0 0 0,10-35 0 0 0,3-7 0 0 0,-2 0 0 0 0,0 0 0 0 0,-2 0 0 0 0,0-1 0 0 0,-2 1 0 0 0,-2-21 0 0 0,1 31 0 0 0,-2-2 0 0 0,-2 3 0 0 0,-1 8-11 0 0,4 4-31 0 0,-16 26-103 0 0,17-23 87 0 0,0-1-134 0 0,0 0-1125 0 0,-6 11-4728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33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0 14743 0 0,'0'0'2036'0'0,"8"8"-1278"0"0,22 21 238 0 0,-22-22 48 0 0,0-3-88 0 0,28 13-412 0 0,-27-13-179 0 0,30-1 164 0 0,-27-2-440 0 0,-2 0 93 0 0,0-3-49 0 0,29-5-6 0 0,-29 5-10 0 0,-4-2-18 0 0,21-9-10 0 0,-20 9 88 0 0,-4 0-81 0 0,9-13 7 0 0,-12 17-98 0 0,1 0 1 0 0,-1 0-1 0 0,0-1 0 0 0,0 1 1 0 0,0 0-1 0 0,1-1 0 0 0,-1 1 1 0 0,0 0-1 0 0,0-1 0 0 0,0 1 0 0 0,0-1 1 0 0,0 1-1 0 0,0 0 0 0 0,0-1 1 0 0,0 1-1 0 0,0 0 0 0 0,0-1 1 0 0,0 1-1 0 0,0 0 0 0 0,0-1 0 0 0,0 1 1 0 0,0 0-1 0 0,0-1 0 0 0,-1 1 1 0 0,1 0-1 0 0,0-1 0 0 0,0 1 1 0 0,0 0-1 0 0,0-1 0 0 0,-1 1 0 0 0,1 0 1 0 0,0-1-1 0 0,0 1 0 0 0,-1 0 1 0 0,1 0-1 0 0,0-1 0 0 0,-1 1 0 0 0,1 0 1 0 0,-5-3 90 0 0,-13 1-6 0 0,-1 1 0 0 0,1 0 0 0 0,0 2 0 0 0,-34 4 0 0 0,21-2-30 0 0,14-2-58 0 0,-17 1 16 0 0,1 2 0 0 0,-1 1 1 0 0,-61 18-1 0 0,81-17-18 0 0,14-6 0 0 0,0 0 0 0 0,-1 0 0 0 0,1 0 0 0 0,0 0 0 0 0,0 1 0 0 0,-1-1 0 0 0,1 0 0 0 0,0 0 0 0 0,0 0 0 0 0,-1 0 0 0 0,1 1 0 0 0,0-1 0 0 0,0 0 0 0 0,0 0 0 0 0,-1 0 0 0 0,1 1 0 0 0,0-1 0 0 0,0 0 0 0 0,0 0 0 0 0,0 1 0 0 0,0-1 0 0 0,0 0 0 0 0,-1 0 0 0 0,1 1 0 0 0,0-1 0 0 0,0 0 0 0 0,0 1 0 0 0,0-1 0 0 0,0 0 0 0 0,0 0 0 0 0,0 1 0 0 0,0-1 0 0 0,0 0 0 0 0,0 1 0 0 0,0-1 0 0 0,0 0 0 0 0,0 0 0 0 0,1 1 0 0 0,-1-1 0 0 0,0 0 0 0 0,0 0 0 0 0,0 1 0 0 0,0-1 0 0 0,0 0 0 0 0,1 0 0 0 0,-1 1 0 0 0,0-1 0 0 0,0 0 0 0 0,0 0 0 0 0,1 0 0 0 0,-1 1 0 0 0,0-1 0 0 0,0 0 0 0 0,1 0 0 0 0,-1 0 0 0 0,0 0 0 0 0,0 0 0 0 0,1 1 0 0 0,-1-1 0 0 0,0 0 0 0 0,1 0 0 0 0,10 5 10 0 0,23 9 0 0 0,-33-14-1 0 0,1 1-1 0 0,-1 0 1 0 0,1-1 0 0 0,0 1-1 0 0,-1-1 1 0 0,1 0-1 0 0,0 0 1 0 0,0 1 0 0 0,-1-1-1 0 0,4-1 1 0 0,34 0 83 0 0,-29 1-14 0 0,1-1-22 0 0,3 0-46 0 0,36-5 82 0 0,-9-2-34 0 0,-30 6-48 0 0,31-11 51 0 0,-12 3-37 0 0,-13 4 24 0 0,20-6-20 0 0,-28 9 116 0 0,-2 1-91 0 0,21-7-23 0 0,-21 7 215 0 0,-8 2-235 0 0,0 0 0 0 0,0 0 0 0 0,0 1 0 0 0,-1-1 0 0 0,1 0 0 0 0,0 1 0 0 0,0-1 0 0 0,0 1 0 0 0,0 0 0 0 0,0-1 0 0 0,-1 2 0 0 0,-3 1 14 0 0,-46 23 32 0 0,20-9 0 0 0,-2-1 0 0 0,0-1 0 0 0,-45 12 0 0 0,65-23-76 0 0,-10 2-190 0 0,-41 17 0 0 0,54-16 152 0 0,10-7 53 0 0,0 0 0 0 0,0 0-1 0 0,0 0 1 0 0,0 0 0 0 0,0-1 0 0 0,0 1 0 0 0,1 0 0 0 0,-1 0 0 0 0,0 0 0 0 0,0 0-1 0 0,0 0 1 0 0,0 0 0 0 0,0 0 0 0 0,0 0 0 0 0,0 0 0 0 0,0 0 0 0 0,1 0 0 0 0,-1 0-1 0 0,0 0 1 0 0,0 0 0 0 0,0 0 0 0 0,0 0 0 0 0,0 1 0 0 0,0-1 0 0 0,0 0 0 0 0,0 0-1 0 0,0 0 1 0 0,0 0 0 0 0,1 0 0 0 0,-1 0 0 0 0,0 0 0 0 0,0 0 0 0 0,0 0 0 0 0,0 0 0 0 0,0 0-1 0 0,0 0 1 0 0,0 0 0 0 0,0 0 0 0 0,0 1 0 0 0,0-1 0 0 0,0 0 0 0 0,0 0 0 0 0,0 0-1 0 0,0 0 1 0 0,0 0 0 0 0,0 0 0 0 0,0 0 0 0 0,0 0 0 0 0,0 1 0 0 0,0-1 0 0 0,0 0-1 0 0,0 0 1 0 0,0 0 0 0 0,0 0 0 0 0,0 0 0 0 0,0 0 0 0 0,0 0 0 0 0,0 0 0 0 0,0 0-1 0 0,0 1 1 0 0,0-1 0 0 0,0 0 0 0 0,0 0 0 0 0,0 0 0 0 0,0 0 0 0 0,0 0 0 0 0,0 0-1 0 0,44-5-55 0 0,1-2 34 0 0,-35 5-49 0 0,-1 1-1645 0 0,37-1-6483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38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1374 11055 0 0,'0'0'852'0'0,"-3"-12"144"0"0,2-6-178 0 0,0 0-1 0 0,2 0 1 0 0,3-30-1 0 0,16-56 1610 0 0,-9 53-1894 0 0,94-388 2797 0 0,-96 409-3127 0 0,-8 22-137 0 0,-1 8-65 0 0,0 0 0 0 0,-1 0 0 0 0,1 0 0 0 0,0 0 0 0 0,0 0 0 0 0,0 0 0 0 0,0-1 0 0 0,0 1 0 0 0,0 0 0 0 0,-1 0 0 0 0,1 0 0 0 0,0 0 0 0 0,0 0 0 0 0,0 0 0 0 0,0 0 0 0 0,0 0 0 0 0,-1 0 0 0 0,1 0 0 0 0,0 0 0 0 0,0 0 0 0 0,0 0 0 0 0,0 0-1 0 0,-1 0 1 0 0,1 0 0 0 0,0 0 0 0 0,0 0 0 0 0,0 0 0 0 0,0 0 0 0 0,0 0 0 0 0,-1 0 0 0 0,1 0 0 0 0,0 0 0 0 0,0 0 0 0 0,0 0 0 0 0,0 1 0 0 0,0-1 0 0 0,-1 0 0 0 0,1 0 0 0 0,0 0 0 0 0,0 0 0 0 0,0 0 0 0 0,0 0 0 0 0,0 0 0 0 0,0 1-1 0 0,0-1 1 0 0,0 0 0 0 0,0 0 0 0 0,-1 0 0 0 0,1 0 0 0 0,0 0 0 0 0,0 1 0 0 0,0-1 0 0 0,-5 7 17 0 0,-1 0 0 0 0,2 1 0 0 0,-1-1 0 0 0,1 1 0 0 0,-6 14 1 0 0,-13 47 152 0 0,14-39-134 0 0,-80 261 52 0 0,-18 54-255 0 0,106-343 163 0 0,-55 191-482 0 0,52-160 358 0 0,4-27 55 0 0,6-14-209 0 0,-4 5 270 0 0,7-9-34 0 0,-2 1 0 0 0,1-1 0 0 0,10-25 1 0 0,95-292-87 0 0,-45 120 531 0 0,149-401 513 0 0,-141 413-668 0 0,-106 260 16 0 0,-23 52 1318 0 0,4 11-2531 0 0,-55 222 0 0 0,92-296 799 0 0,-13 61-403 0 0,24-106 437 0 0,6-13-79 0 0,-1 1 191 0 0,0 0 0 0 0,-1 0-1 0 0,1-1 1 0 0,-1 1 0 0 0,0-1 0 0 0,0 1 0 0 0,-1-1 0 0 0,3-8 0 0 0,150-505 307 0 0,-93 301-91 0 0,-60 213-209 0 0,-1 2 0 0 0,-1-1 0 0 0,1 0 0 0 0,0 0 0 0 0,-1 0 0 0 0,0-7 0 0 0,0 11 0 0 0,1-1 0 0 0,-1 1 0 0 0,0 0 0 0 0,0-1 0 0 0,0 1 0 0 0,0 0 0 0 0,0-1 0 0 0,0 1 0 0 0,0-1 0 0 0,-1 1 0 0 0,1 0 0 0 0,0-1 0 0 0,0 1 0 0 0,0 0 0 0 0,0-1 0 0 0,0 1 0 0 0,0 0 0 0 0,-1-1 0 0 0,1 1 0 0 0,0 0 0 0 0,0 0 0 0 0,0-1 0 0 0,-1 1 0 0 0,1 0 0 0 0,0 0 0 0 0,0-1 0 0 0,-1 1 0 0 0,1 0 0 0 0,0 0 0 0 0,-1 0 0 0 0,1-1 0 0 0,0 1 0 0 0,-1 0 0 0 0,1 0 0 0 0,0 0 0 0 0,-1 0 0 0 0,1 0 0 0 0,0 0 0 0 0,-1 0 0 0 0,1 0 0 0 0,0 0 0 0 0,-1 0 0 0 0,1 0 0 0 0,0 0 0 0 0,-1 0 0 0 0,1 0 0 0 0,0 0 0 0 0,-1 0 0 0 0,1 0 0 0 0,0 0 0 0 0,-1 0 0 0 0,1 1 0 0 0,0-1 0 0 0,-1 0 0 0 0,1 0 0 0 0,0 0 0 0 0,-1 1 0 0 0,-12 11 0 0 0,13-12 0 0 0,-6 6 241 0 0,0 3 813 0 0,-5 22-373 0 0,11-31-681 0 0,0 0 1 0 0,0 1-1 0 0,0-1 0 0 0,0 0 1 0 0,0 0-1 0 0,0 0 0 0 0,0 1 1 0 0,0-1-1 0 0,0 0 0 0 0,0 0 1 0 0,-1 0-1 0 0,1 0 0 0 0,0 1 1 0 0,0-1-1 0 0,0 0 0 0 0,0 0 1 0 0,0 0-1 0 0,0 0 0 0 0,0 1 1 0 0,0-1-1 0 0,0 0 0 0 0,0 0 1 0 0,-1 0-1 0 0,1 0 0 0 0,0 0 1 0 0,0 0-1 0 0,0 1 0 0 0,0-1 1 0 0,0 0-1 0 0,-1 0 0 0 0,1 0 1 0 0,0 0-1 0 0,0 0 0 0 0,0 0 1 0 0,0 0-1 0 0,-1 0 0 0 0,1 0 1 0 0,0 0-1 0 0,0 0 0 0 0,0 0 1 0 0,-1 0-1 0 0,1 0 0 0 0,0 0 1 0 0,0 0-1 0 0,0 0 0 0 0,0 0 1 0 0,-1 0-1 0 0,-4-10 4 0 0,0-15-8 0 0,5 14 4 0 0,0-1 0 0 0,0 0 0 0 0,4-21 0 0 0,-3 27 0 0 0,0 2 0 0 0,1-1 0 0 0,0 0 0 0 0,0 0 0 0 0,3-5 0 0 0,-5 9 0 0 0,1-1 0 0 0,0 1 0 0 0,0 0 0 0 0,0-1 0 0 0,-1 1 0 0 0,1-1 0 0 0,-1 1 0 0 0,1-1 0 0 0,-1 1 0 0 0,1-1 0 0 0,-1 1 0 0 0,0-1 0 0 0,0 0 0 0 0,0 1 0 0 0,0-1 0 0 0,0 1 0 0 0,0-1 0 0 0,0 0 0 0 0,-1 1 0 0 0,1-1 0 0 0,-1-1 0 0 0,-1 0-137 0 0,0 0 0 0 0,-1 0 0 0 0,1 1 0 0 0,-1-1 0 0 0,0 1 0 0 0,1-1 0 0 0,-1 1 1 0 0,0 0-1 0 0,0 0 0 0 0,-1 0 0 0 0,1 0 0 0 0,0 1 0 0 0,-6-3 0 0 0,8 4 165 0 0,1 7 2005 0 0,5 25-2354 0 0,-5-30 244 0 0,0 1 1 0 0,0-1-1 0 0,0 0 0 0 0,0 0 1 0 0,-1 0-1 0 0,1 0 1 0 0,-1 0-1 0 0,1 0 0 0 0,-1 0 1 0 0,0 0-1 0 0,0-1 0 0 0,0 1 1 0 0,0 0-1 0 0,-2 2 1 0 0,-1 5-201 0 0,-13 27 236 0 0,2 0 0 0 0,2 2-1 0 0,-10 43 1 0 0,18-55 41 0 0,-1 10 0 0 0,6-21 0 0 0,0-15 0 0 0,-1 1 0 0 0,1-1 0 0 0,0 0 0 0 0,0 0 0 0 0,0 0 0 0 0,0 0 0 0 0,0 1 0 0 0,0-1 0 0 0,0 0 0 0 0,0 0 0 0 0,0 0 0 0 0,1 1 0 0 0,-1-1 0 0 0,0 0 0 0 0,0 0 0 0 0,0 0 0 0 0,0 0 0 0 0,0 0 0 0 0,0 1 0 0 0,0-1 0 0 0,0 0 0 0 0,0 0 0 0 0,0 0 0 0 0,1 0 0 0 0,-1 0 0 0 0,0 1 0 0 0,0-1 0 0 0,0 0 0 0 0,0 0 0 0 0,0 0 0 0 0,1 0 0 0 0,-1 0 0 0 0,0 0 0 0 0,0 0 0 0 0,0 0 0 0 0,0 0 0 0 0,1 0 0 0 0,-1 0 0 0 0,0 1 0 0 0,0-1 0 0 0,0 0 0 0 0,0 0 0 0 0,1 0 0 0 0,1-2 0 0 0,0 0 0 0 0,1 1 0 0 0,-1-1 0 0 0,0 0 0 0 0,0 0 0 0 0,-1 0 0 0 0,1 0 0 0 0,0-1 0 0 0,-1 1 0 0 0,1 0 0 0 0,-1-1 0 0 0,0 1 0 0 0,1-1 0 0 0,-1 1 0 0 0,-1-1 0 0 0,1 0 0 0 0,0 1 0 0 0,-1-1 0 0 0,1 0 0 0 0,-1-3 0 0 0,9-87 0 0 0,14-116 0 0 0,-16 174 0 0 0,-6 33 0 0 0,-1 4 0 0 0,-1 24 0 0 0,-5 5 0 0 0,-99 545 184 0 0,86-453-168 0 0,-10 48-16 0 0,-32 246 0 0 0,58-372 0 0 0,4 6 0 0 0,-1-48 0 0 0,0-1 0 0 0,0 0 0 0 0,0 0 0 0 0,0 0 0 0 0,1 0 0 0 0,-1 0 0 0 0,1 0 0 0 0,-1 0 0 0 0,1 0 0 0 0,0 0 0 0 0,0 0 0 0 0,0 0 0 0 0,2 4 0 0 0,-3-6-1 0 0,1 0 1 0 0,-1 0-1 0 0,0 0 0 0 0,1 0 1 0 0,-1 0-1 0 0,0 0 0 0 0,1 0 0 0 0,-1 0 1 0 0,1 0-1 0 0,-1 0 0 0 0,0 0 1 0 0,1 0-1 0 0,-1 0 0 0 0,0 0 1 0 0,1 0-1 0 0,-1 0 0 0 0,0 0 0 0 0,1 0 1 0 0,-1 0-1 0 0,0-1 0 0 0,1 1 1 0 0,-1 0-1 0 0,0 0 0 0 0,1 0 0 0 0,-1-1 1 0 0,0 1-1 0 0,1 0 0 0 0,-1 0 1 0 0,0-1-1 0 0,0 1 0 0 0,1-1 0 0 0,7-15-52 0 0,1-25-62 0 0,14-137 24 0 0,-20 138 73 0 0,-2 0 0 0 0,-6-60 0 0 0,5 96 18 0 0,-4-14 0 0 0,0 10-11 0 0,4 7 10 0 0,0 1 0 0 0,0 0 0 0 0,-1 0 0 0 0,1 0 0 0 0,0 0-1 0 0,0 0 1 0 0,-1 0 0 0 0,1 0 0 0 0,0 0 0 0 0,0 0-1 0 0,-1 0 1 0 0,1 0 0 0 0,0 0 0 0 0,0 0 0 0 0,0 0 0 0 0,-1 0-1 0 0,1 0 1 0 0,0 0 0 0 0,0 0 0 0 0,-1 0 0 0 0,1 1-1 0 0,0-1 1 0 0,0 0 0 0 0,0 0 0 0 0,-1 0 0 0 0,1 0-1 0 0,0 0 1 0 0,0 1 0 0 0,0-1 0 0 0,0 0 0 0 0,-1 0 0 0 0,1 0-1 0 0,0 1 1 0 0,0-1 0 0 0,0 0 0 0 0,-3 6-17 0 0,1 0 0 0 0,-1-1 0 0 0,2 1 0 0 0,-1 0 0 0 0,-1 9 0 0 0,3-14 23 0 0,-2 10-53 0 0,0 16 24 0 0,-1 16-24 0 0,-20 206 36 0 0,18-206 12 0 0,1-13 0 0 0,-9 99 0 0 0,10-84 0 0 0,2-5 0 0 0,1-37 0 0 0,0 0 0 0 0,0 0 0 0 0,1 0 0 0 0,-1 0 0 0 0,1 0 0 0 0,0 0 0 0 0,1 4 0 0 0,-2-7 4 0 0,5-4-10 0 0,-4 2 12 0 0,0 0 0 0 0,-1 0 1 0 0,1 0-1 0 0,-1 0 0 0 0,1 0 0 0 0,-1 0 0 0 0,0 0 0 0 0,1-3 0 0 0,0-36 10 0 0,-1 1-1 0 0,-6-43 0 0 0,4 66-12 0 0,-1 0 1 0 0,0 0 0 0 0,-2 1 0 0 0,0-1-1 0 0,-1 1 1 0 0,0 0 0 0 0,-16-27-1 0 0,19 38-3 0 0,0 0 0 0 0,0 0 0 0 0,-1 0 0 0 0,1 1 0 0 0,-1-1 0 0 0,0 1 0 0 0,-1 0 0 0 0,1 0 0 0 0,-6-4 0 0 0,5 6 0 0 0,5 2 0 0 0,0 0 0 0 0,0 0 0 0 0,0 0 0 0 0,0 0 0 0 0,-1 0 0 0 0,1 0 0 0 0,0 0 0 0 0,0 0 0 0 0,0 0 0 0 0,0 0 0 0 0,0 0 0 0 0,-1 0 0 0 0,1 0 0 0 0,0 0 0 0 0,0 0 0 0 0,0 0 0 0 0,0 0 0 0 0,0 0 0 0 0,-1 0 0 0 0,1 0 0 0 0,0 0 0 0 0,0 0 0 0 0,0 0 0 0 0,0 0 0 0 0,0 0 0 0 0,0 1 0 0 0,-1-1 0 0 0,1 0 0 0 0,0 0 0 0 0,0 0 0 0 0,0 0 0 0 0,0 0 0 0 0,0 0 0 0 0,0 0 0 0 0,0 0 0 0 0,0 1 0 0 0,0-1 0 0 0,0 0 0 0 0,0 0 0 0 0,0 0 0 0 0,-1 0 0 0 0,1 0 0 0 0,0 1 0 0 0,0-1 0 0 0,0 0 0 0 0,0 0 0 0 0,0 0 0 0 0,-4 25 0 0 0,0 11 0 0 0,0-4 0 0 0,-1 6 0 0 0,-1 7 0 0 0,2-8 11 0 0,1 12 42 0 0,3 3 0 0 0,1-38-44 0 0,2 26 46 0 0,0-13-33 0 0,2-76 214 0 0,-3 13-211 0 0,0-92 101 0 0,-3 111-113 0 0,-1 0-1 0 0,-1 0 0 0 0,0 0 1 0 0,-1 0-1 0 0,-9-23 0 0 0,-3 11-12 0 0,13 25 0 0 0,-2 2 0 0 0,0 3 0 0 0,3 0 0 0 0,0 0 0 0 0,0 0 0 0 0,0 0 0 0 0,0 1 0 0 0,1-1 0 0 0,-1 1 0 0 0,0-1 0 0 0,1 1 0 0 0,-1 0 0 0 0,1-1 0 0 0,0 1 0 0 0,-1 0 0 0 0,1 0 0 0 0,0 0 0 0 0,0 0 0 0 0,-1 4 0 0 0,-1 1 0 0 0,-5 4 0 0 0,6-7 0 0 0,-1-1 0 0 0,1 1 0 0 0,0 0 0 0 0,0 0 0 0 0,0 0 0 0 0,1 0 0 0 0,-2 7 0 0 0,-2 9 0 0 0,3 5 0 0 0,5 15 0 0 0,7 5 0 0 0,-10-43 0 0 0,0 0 0 0 0,1-1 0 0 0,-1 1 0 0 0,1 0 0 0 0,-1 0 0 0 0,1-1 0 0 0,0 1 0 0 0,-1 0 0 0 0,1-1 0 0 0,0 1 0 0 0,0-1 0 0 0,0 1 0 0 0,0-1 0 0 0,1 1 0 0 0,-1-1 0 0 0,0 0 0 0 0,1 0 0 0 0,-1 0 0 0 0,3 2 0 0 0,-2-3 0 0 0,0 0 0 0 0,0 0 0 0 0,0 0 0 0 0,0-1 0 0 0,0 1 0 0 0,0 0 0 0 0,0-1 0 0 0,0 1 0 0 0,0-1 0 0 0,0 0 0 0 0,0 0 0 0 0,0 0 0 0 0,0 0 0 0 0,-1 0 0 0 0,1 0 0 0 0,0 0 0 0 0,2-3 0 0 0,-3 3 0 0 0,1-1 0 0 0,0 0 0 0 0,0 0 0 0 0,-1 0 0 0 0,1-1 0 0 0,-1 1 0 0 0,0 0 0 0 0,1 0 0 0 0,-1-1 0 0 0,1-4 0 0 0,5-14 16 0 0,-2-1 0 0 0,0 1 0 0 0,3-39 0 0 0,-7 53-16 0 0,-1 7 0 0 0,0 0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0,0-1 0 0 0,0 1 0 0 0,0 0 0 0 0,0 0 0 0 0,0 0 0 0 0,0 0 0 0 0,0 0 0 0 0,0 0 0 0 0,0 0 0 0 0,0 0 0 0 0,0 0 0 0 0,0 0 0 0 0,0 0 0 0 0,7 31 0 0 0,-5 16 0 0 0,1 334 0 0 0,-1-345 0 0 0,3 14 0 0 0,-1-29 0 0 0,-4-20 0 0 0,0-1 0 0 0,0 1 0 0 0,1-1 0 0 0,-1 0 0 0 0,0 1 0 0 0,0-1 0 0 0,0 1 0 0 0,0-1 0 0 0,0 0 0 0 0,1 1 0 0 0,-1-1 0 0 0,0 0 0 0 0,0 1 0 0 0,1-1 0 0 0,-1 0 0 0 0,0 1 0 0 0,0-1 0 0 0,1 0 0 0 0,-1 1 0 0 0,0-1 0 0 0,1 0 0 0 0,-1 0 0 0 0,1 0 0 0 0,-1 1 0 0 0,0-1 0 0 0,1 0 0 0 0,0 0 0 0 0,0 0 0 0 0,-1 0 0 0 0,1 0 0 0 0,0-1 0 0 0,0 1 0 0 0,-1 0 0 0 0,1-1 0 0 0,0 1 0 0 0,0 0 0 0 0,-1-1 0 0 0,1 1 0 0 0,0-1 0 0 0,-1 1 0 0 0,1-1 0 0 0,-1 1 0 0 0,1-1 0 0 0,-1 0 0 0 0,2 0 0 0 0,9-21 0 0 0,7-34 0 0 0,-14 44 0 0 0,33-144 64 0 0,-32 126-48 0 0,-2 0 0 0 0,-1 0 0 0 0,-3-41 0 0 0,-4 1-16 0 0,0 20 0 0 0,2 0 0 0 0,5-55 0 0 0,0 85 0 0 0,1-4 0 0 0,-1 8 0 0 0,-8 28 0 0 0,-9 38 0 0 0,2 1 0 0 0,-13 103-1 0 0,11 109 13 0 0,16-177 41 0 0,1-47-53 0 0,2-17 0 0 0,-4-22 0 0 0,0 1 0 0 0,0 0 0 0 0,1 0 0 0 0,-1 0 0 0 0,0-1 0 0 0,1 1 0 0 0,-1 0 0 0 0,1 0 0 0 0,-1-1 0 0 0,1 1 0 0 0,-1 0 0 0 0,1-1 0 0 0,-1 1 0 0 0,1-1 0 0 0,0 1 0 0 0,-1 0 0 0 0,1-1 0 0 0,1 1 0 0 0,0 0 0 0 0,-1-1 0 0 0,1 0 0 0 0,0 0 0 0 0,-1 0 0 0 0,1 0 0 0 0,-1 0 0 0 0,1 0 0 0 0,0-1 0 0 0,-1 1 0 0 0,1 0 0 0 0,-1-1 0 0 0,1 1 0 0 0,-1-1 0 0 0,1 0 0 0 0,-1 1 0 0 0,1-1 0 0 0,1-1 0 0 0,-1 0 0 0 0,0 1 0 0 0,0-1 0 0 0,0 1 0 0 0,0-1 0 0 0,0 0 0 0 0,0 0 0 0 0,-1 0 0 0 0,1 0 0 0 0,-1 0 0 0 0,1-1 0 0 0,-1 1 0 0 0,0 0 0 0 0,0 0 0 0 0,2-6 0 0 0,10-50 2 0 0,10-101 0 0 0,-19 121 5 0 0,9-124 51 0 0,-13-247 1 0 0,0 408-59 0 0,-4-49 0 0 0,4 46 0 0 0,-1 1 0 0 0,0-1 0 0 0,0 1 0 0 0,0-1 0 0 0,0 1 0 0 0,-1-1 0 0 0,1 1 0 0 0,-1 0 0 0 0,0 0 0 0 0,0 0 0 0 0,-3-4 0 0 0,0 3 0 0 0,-3 5 0 0 0,7 0 0 0 0,0 0 0 0 0,0-1 0 0 0,1 1 0 0 0,-1 0 0 0 0,0-1 0 0 0,1 1 0 0 0,-1 0 0 0 0,1 0 0 0 0,-1 0 0 0 0,1 0 0 0 0,-1-1 0 0 0,1 2 0 0 0,-7 24 0 0 0,0 32 0 0 0,1 65 0 0 0,3-43 0 0 0,-34 367-78 0 0,34-414 72 0 0,0 1-42 0 0,3-2 24 0 0,0-27-1 0 0,3-9-10 0 0,1-2 17 0 0,0-1 0 0 0,-1 1 0 0 0,0-1 0 0 0,0 0-1 0 0,0 0 1 0 0,-1-1 0 0 0,-1 1 0 0 0,1 0 0 0 0,0-10 0 0 0,8-138-194 0 0,-10 120 159 0 0,-2 0 0 0 0,-8-50 0 0 0,0 48 53 0 0,9 35-4 0 0,0-1 0 0 0,0 0-1 0 0,0 1 1 0 0,0-1 0 0 0,-1 0 0 0 0,1 1 0 0 0,-1 0-1 0 0,1-1 1 0 0,-1 1 0 0 0,0 0 0 0 0,0 0-1 0 0,0 0 1 0 0,0 0 0 0 0,-1 0 0 0 0,1 0 0 0 0,0 1-1 0 0,-5-3 1 0 0,3 3-2 0 0,0-1-1 0 0,0 1 1 0 0,0 0 0 0 0,0 0-1 0 0,0 1 1 0 0,0-1 0 0 0,-1 1-1 0 0,1 0 1 0 0,0 0 0 0 0,0 0-1 0 0,-8 2 1 0 0,5-1-5 0 0,0 0 1 0 0,1 1-1 0 0,-1 0 0 0 0,1 0 1 0 0,-8 3-1 0 0,4 1-5 0 0,0 0 0 0 0,1 1 0 0 0,-16 13 0 0 0,21-16 32 0 0,31-26 128 0 0,-21 18-80 0 0,-2-2 0 0 0,19-27 64 0 0,1 0 57 0 0,5-4 78 0 0,-9 8-139 0 0,0 1-43 0 0,6-6 11 0 0,2-2 82 0 0,-10 9-56 0 0,-7 8-107 0 0,-4-1-11 0 0,-5 11 0 0 0,-4 32 0 0 0,-1 13 0 0 0,-8 360-12 0 0,14-355-36 0 0,1 4 25 0 0,0-27-19 0 0,-3-16 41 0 0,-1-1 1 0 0,1 1-1 0 0,-1-1 1 0 0,1 1-1 0 0,0-1 0 0 0,-1 1 1 0 0,1-1-1 0 0,0 1 1 0 0,0-1-1 0 0,0 0 1 0 0,0 1-1 0 0,0-1 1 0 0,0 0-1 0 0,1 0 0 0 0,-1 0 1 0 0,0 0-1 0 0,1 0 1 0 0,2 1-1 0 0,-2-2 1 0 0,1 0 0 0 0,0 0 0 0 0,-1-1 0 0 0,1 1 0 0 0,0-1 0 0 0,-1 0 0 0 0,1 1 0 0 0,0-1 0 0 0,-1-1 0 0 0,0 1 0 0 0,1 0 0 0 0,-1 0 0 0 0,0-1 0 0 0,1 0 0 0 0,-1 1 0 0 0,0-1 0 0 0,0 0 0 0 0,0 0 0 0 0,0 0 0 0 0,-1 0 0 0 0,1 0 0 0 0,-1-1 0 0 0,1 1 0 0 0,-1 0 0 0 0,0-1 0 0 0,2-2 0 0 0,10-32 0 0 0,0 0 0 0 0,11-65 0 0 0,1-80 0 0 0,-6-62 0 0 0,-13 148 0 0 0,-5 93 0 0 0,-1 2 0 0 0,1 0 0 0 0,-1 0 0 0 0,0 0 0 0 0,0 0 0 0 0,0 0 0 0 0,0 0 0 0 0,0 1 0 0 0,-1-1 0 0 0,1 0 0 0 0,0 0 0 0 0,0 0 0 0 0,0 0 0 0 0,-1 0 0 0 0,1 0 0 0 0,-1-1 0 0 0,-3-3 0 0 0,4 5 0 0 0,-1 1 0 0 0,1-1 0 0 0,-1 1 0 0 0,1-1 0 0 0,-1 0 0 0 0,1 1 0 0 0,0-1 0 0 0,-1 1 0 0 0,1 0 0 0 0,0-1 0 0 0,-1 1 0 0 0,1-1 0 0 0,0 1 0 0 0,0 0 0 0 0,0-1 0 0 0,-1 2 0 0 0,-4 27 0 0 0,-6 222 0 0 0,-10-42 20 0 0,-8 154 24 0 0,30-326-44 0 0,3 7 11 0 0,0-27 31 0 0,8 13-20 0 0,-9-24-1 0 0,4-9 0 0 0,-7 3-21 0 0,5-5 5 0 0,1 1 0 0 0,-1-1-1 0 0,0 1 1 0 0,5-8-1 0 0,-5 5 6 0 0,-1 0-1 0 0,0-1 0 0 0,0 0 1 0 0,-1 0-1 0 0,0 0 1 0 0,3-11-1 0 0,9-56 52 0 0,-11 54-48 0 0,40-351 598 0 0,-33-4 1013 0 0,-8 270-2633 0 0,0 23 1633 0 0,-11-127 1 0 0,6 189-823 0 0,-3-17-1702 0 0,5 38 1897 0 0,0 0-1 0 0,0 0 1 0 0,0 0-1 0 0,0 0 1 0 0,0 0-1 0 0,0 0 1 0 0,0 0-1 0 0,0 0 1 0 0,0 0-1 0 0,0 0 0 0 0,0 0 1 0 0,0 1-1 0 0,0-1 1 0 0,0 0-1 0 0,0 0 1 0 0,0 0-1 0 0,0 0 1 0 0,0 0-1 0 0,0 0 1 0 0,0 0-1 0 0,0 0 0 0 0,0 0 1 0 0,0 0-1 0 0,0 0 1 0 0,0 0-1 0 0,0 0 1 0 0,0 0-1 0 0,0 0 1 0 0,0 0-1 0 0,0 0 0 0 0,0 0 1 0 0,0 0-1 0 0,-1 0 1 0 0,1 0-1 0 0,0 0 1 0 0,0 0-1 0 0,0 0 1 0 0,0 0-1 0 0,0 0 1 0 0,0 0-1 0 0,0 0 0 0 0,0 0 1 0 0,0 0-1 0 0,0 0 1 0 0,0 0-1 0 0,0 0 1 0 0,-2 5 0 0 0,1 0-1 0 0,-1-1 1 0 0,1 1 0 0 0,0 0 0 0 0,1 0 0 0 0,-1 6 0 0 0,1 0 6 0 0,-56 684-67 0 0,53-597 64 0 0,3-58 0 0 0,3 7 0 0 0,-3-44 0 0 0,0 0 0 0 0,1 0 0 0 0,-1 0 0 0 0,1 0 0 0 0,0 0 0 0 0,0 0 0 0 0,0-1 0 0 0,3 6 0 0 0,-4-8 0 0 0,0 0 0 0 0,0 0 0 0 0,0 0 0 0 0,1 0 0 0 0,-1 0 0 0 0,0 0 0 0 0,0 0 0 0 0,1 0 0 0 0,-1 0 0 0 0,0 0 0 0 0,0 0 0 0 0,0 0 0 0 0,1 0 0 0 0,-1-1 0 0 0,0 1 0 0 0,0 0 0 0 0,0 0 0 0 0,0 0 0 0 0,1 0 0 0 0,-1-1 0 0 0,0 1 0 0 0,0 0 0 0 0,0 0 0 0 0,0 0 0 0 0,0-1 0 0 0,0 1 0 0 0,1 0 0 0 0,-1 0 0 0 0,0 0 0 0 0,0-1 0 0 0,0 1 0 0 0,0 0 0 0 0,0 0 0 0 0,0-1 0 0 0,5-17 0 0 0,3-21 0 0 0,22-296 122 0 0,-13 104 45 0 0,10-378 1659 0 0,-27 599-1830 0 0,0-17-14 0 0,0 0 0 0 0,-2-1 1 0 0,-8-40-1 0 0,10 68 16 0 0,0 0 1 0 0,0 0-1 0 0,0 0 0 0 0,0 0 1 0 0,0 0-1 0 0,0-1 0 0 0,0 1 0 0 0,0 0 1 0 0,0 0-1 0 0,0 0 0 0 0,0 0 1 0 0,0 0-1 0 0,0-1 0 0 0,0 1 0 0 0,0 0 1 0 0,0 0-1 0 0,0 0 0 0 0,0 0 1 0 0,0 0-1 0 0,0 0 0 0 0,0-1 0 0 0,0 1 1 0 0,-1 0-1 0 0,1 0 0 0 0,0 0 1 0 0,0 0-1 0 0,0 0 0 0 0,0 0 0 0 0,0 0 1 0 0,0 0-1 0 0,0 0 0 0 0,-1 0 1 0 0,1-1-1 0 0,0 1 0 0 0,0 0 0 0 0,0 0 1 0 0,0 0-1 0 0,0 0 0 0 0,-1 0 1 0 0,1 0-1 0 0,0 0 0 0 0,0 0 0 0 0,0 0 1 0 0,0 0-1 0 0,0 0 0 0 0,0 0 1 0 0,-1 0-1 0 0,1 0 0 0 0,0 0 0 0 0,0 0 1 0 0,0 0-1 0 0,0 1 0 0 0,0-1 1 0 0,-1 0-1 0 0,1 0 0 0 0,0 0 0 0 0,0 0 1 0 0,0 0-1 0 0,0 0 0 0 0,0 0 1 0 0,0 0-1 0 0,0 0 0 0 0,-1 1 0 0 0,1 0-27 0 0,-1 0 0 0 0,1 0 1 0 0,-1 0-1 0 0,1 0 0 0 0,-1 0 0 0 0,1 0 0 0 0,0 1 0 0 0,-1-1 0 0 0,1 0 0 0 0,0 0 0 0 0,0 2 0 0 0,-2 28-978 0 0,2 12 415 0 0,0-3 576 0 0,-1 8 16 0 0,1 0 0 0 0,1-14 64 0 0,-1-27 273 0 0,1-1 138 0 0,1 20 33 0 0,-1-20-65 0 0,2-23-402 0 0,0-1 1 0 0,-2 0 0 0 0,0-33-1 0 0,-1 38-42 0 0,2-31 104 0 0,-1 32-110 0 0,-1 1 1 0 0,1-1-1 0 0,-2 0 1 0 0,0 0 0 0 0,0 1-1 0 0,-1-1 1 0 0,0 1 0 0 0,-1-1-1 0 0,-4-11 1 0 0,-2 6-1083 0 0,-16-26 1 0 0,10 20 714 0 0,10 17 374 0 0,5 11 0 0 0,7 35 0 0 0,-2 10 0 0 0,18 291 128 0 0,-19 1 0 0 0,-23 74-128 0 0,9-211 0 0 0,8-165 0 0 0,-1 16 11 0 0,0-4 31 0 0,2-5-31 0 0,1-7-11 0 0,1-1 0 0 0,-1-33 0 0 0,1 0 0 0 0,0 1 0 0 0,0-1 0 0 0,3 12 0 0 0,14 25 0 0 0,-17-41 0 0 0,-1 0 0 0 0,0 0 0 0 0,0 0 0 0 0,0 0 0 0 0,0 0 0 0 0,0 0 0 0 0,0 0 0 0 0,0 0 0 0 0,-1 0 0 0 0,1 0 0 0 0,-1 0 0 0 0,1 0 0 0 0,-3 3 0 0 0,-7 16 0 0 0,-5 1 0 0 0,-2-3 0 0 0,14-15 0 0 0,-1-1 0 0 0,0 0 0 0 0,0 0 0 0 0,0-1 0 0 0,0 1 0 0 0,0-1 0 0 0,0 0 0 0 0,-9 3 0 0 0,0-1 0 0 0,-24 3 0 0 0,27-5 0 0 0,6-1 0 0 0,-1 0 0 0 0,1 1 0 0 0,-1 0 0 0 0,1 0 0 0 0,-1 0 0 0 0,1 0 0 0 0,0 1 0 0 0,0-1 0 0 0,0 1 0 0 0,1 0 0 0 0,-1 1 0 0 0,-4 4 0 0 0,-5 6 0 0 0,-18 28 0 0 0,26-34 0 0 0,-6 7 0 0 0,-3 7 0 0 0,10-12 0 0 0,4-9 0 0 0,0-1 0 0 0,0 0 0 0 0,0 1 0 0 0,0-1 0 0 0,0 0 0 0 0,0 0 0 0 0,0 1 0 0 0,0-1 0 0 0,0 0 0 0 0,0 1 0 0 0,1-1 0 0 0,-1 0 0 0 0,0 0 0 0 0,0 1 0 0 0,0-1 0 0 0,0 0 0 0 0,0 0 0 0 0,1 1 0 0 0,-1-1 0 0 0,0 0 0 0 0,0 0 0 0 0,0 0 0 0 0,1 1 0 0 0,-1-1 0 0 0,0 0 0 0 0,0 0 0 0 0,1 0 0 0 0,-1 0 0 0 0,1 1 0 0 0,5 0 2 0 0,-1 1 0 0 0,1-1 1 0 0,0 0-1 0 0,7 0 0 0 0,-13-1-2 0 0,1 0 2 0 0,0 1 1 0 0,0-1 0 0 0,0 0-1 0 0,1 0 1 0 0,-1 0 0 0 0,0 0-1 0 0,0 0 1 0 0,0-1 0 0 0,0 1-1 0 0,0 0 1 0 0,0 0 0 0 0,0-1-1 0 0,0 1 1 0 0,0-1 0 0 0,2 0-1 0 0,34-16 24 0 0,-28 13 48 0 0,0-1 21 0 0,25-13 1 0 0,-25 14 0 0 0,-1 0 0 0 0,25-13 1 0 0,-25 13 6 0 0,-1 0 1 0 0,21-10-5 0 0,-21 10 298 0 0,-10 6-344 0 0,-12 11-39 0 0,-2-1 0 0 0,1 0 0 0 0,-1-2-1 0 0,-20 10 1 0 0,9-5-8 0 0,-50 22-6 0 0,4-2 0 0 0,65-29 0 0 0,5-3 0 0 0,11 2 0 0 0,4-3 0 0 0,0 0 0 0 0,23 1 0 0 0,-11-3 0 0 0,24-3 0 0 0,-28 1 4 0 0,34-6 67 0 0,-14 0 45 0 0,-29 6 4 0 0,-1 0-7 0 0,24-10-8 0 0,-17 7-27 0 0,14-8-13 0 0,-22 10 71 0 0,-10 7-76 0 0,-10 13-48 0 0,-2-3-12 0 0,0-4 0 0 0,0-2 0 0 0,-1-2 0 0 0,-1-1 0 0 0,-1 0 0 0 0,4 0-13 0 0,3 1-54 0 0,8-5-10 0 0,10-5 21 0 0,33-17 45 0 0,0-4 11 0 0,-8 6 11 0 0,-19 13-1723 0 0,27-8-7051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9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0 11519 0 0,'0'0'2862'0'0,"2"8"-1938"0"0,10 21-60 0 0,-10-22-298 0 0,0 0-135 0 0,5 20-23 0 0,-6-21-9 0 0,3 8 79 0 0,1 21 105 0 0,-5-32-506 0 0,2 3 47 0 0,-2-2-23 0 0,1-1 0 0 0,-1 1-1 0 0,1 0 1 0 0,-1-1 0 0 0,-1 8-1 0 0,-1 25 604 0 0,-4 7-116 0 0,5-35-513 0 0,-5 24 278 0 0,-6 10-3 0 0,0-5-92 0 0,-1-5-59 0 0,6-15-129 0 0,-3 2 32 0 0,10-19-101 0 0,0 1 0 0 0,0-1 0 0 0,0 0 0 0 0,0 0 0 0 0,0 0 0 0 0,0 0 0 0 0,0 0 0 0 0,0 0 0 0 0,0 1 0 0 0,0-1 0 0 0,0 0 0 0 0,0 0 0 0 0,0 0 0 0 0,0 0 0 0 0,0 0 0 0 0,-1 0 1 0 0,1 0-1 0 0,0 1 0 0 0,0-1 0 0 0,0 0 0 0 0,0 0 0 0 0,0 0 0 0 0,0 0 0 0 0,0 0 0 0 0,0 0 0 0 0,-1 0 0 0 0,1 0 0 0 0,0 0 0 0 0,0 0 0 0 0,0 0 0 0 0,0 0 0 0 0,0 0 0 0 0,0 0 0 0 0,-1 0 0 0 0,1 0 0 0 0,0 0 0 0 0,0 0 0 0 0,0 0 0 0 0,0 0 0 0 0,-1 0 0 0 0,-8-1 21 0 0,5-1 35 0 0,-4-6 28 0 0,8 8-80 0 0,-1-1 0 0 0,1 1 0 0 0,-1 0 0 0 0,1 0 0 0 0,-1-1 0 0 0,1 1 0 0 0,-1 0 0 0 0,0 0 0 0 0,1 0 0 0 0,-1 0 0 0 0,0 0 0 0 0,1 0 0 0 0,-1 0-1 0 0,1 0 1 0 0,-1 0 0 0 0,0 0 0 0 0,1 0 0 0 0,-1 0 0 0 0,1 0 0 0 0,-1 0 0 0 0,0 1 0 0 0,0-1 0 0 0,-4 2 42 0 0,1-1 0 0 0,0 1 1 0 0,0 0-1 0 0,-1 0 0 0 0,1 1 1 0 0,1-1-1 0 0,-1 1 0 0 0,-4 4 1 0 0,5-5-29 0 0,1 0 45 0 0,0 0 3 0 0,-6 8 10 0 0,6-7 756 0 0,24-3-617 0 0,-12 0-108 0 0,0-1 0 0 0,0 1 0 0 0,12-4 0 0 0,-11 2-50 0 0,35-4 235 0 0,-36 5-234 0 0,31 0 242 0 0,13 1 67 0 0,2 1-8 0 0,2-1-8 0 0,-2-2-59 0 0,10-1-82 0 0,-15 0-114 0 0,10-1-37 0 0,-1-1-49 0 0,-2 0-11 0 0,3-4 0 0 0,-14 0-21 0 0,-37 7-85 0 0,-14 2-264 0 0,-6 0 208 0 0,0 0 0 0 0,-1 1 0 0 0,1 0 1 0 0,-11 3-1 0 0,-49 13-278 0 0,32-8 330 0 0,1 0 359 0 0,0-3 0 0 0,-1-1 0 0 0,0-1 1 0 0,0-2-1 0 0,-43-4 0 0 0,-65 3-2141 0 0,115 1 2025 0 0,12-2-133 0 0,-4-1 0 0 0,6-1 16 0 0,14 2 391 0 0,10-4-294 0 0,25-9-4 0 0,-24 10-10 0 0,4 2-3 0 0,2-1-64 0 0,1 0 45 0 0,27 1 1 0 0,15 2-5 0 0,11 2 7 0 0,5 2-23 0 0,4-3-61 0 0,-58-1-18 0 0,43-3-190 0 0,-24 0-1675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03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 2064 5527 0 0,'-1'-6'423'0'0,"-2"-23"-204"0"0,-3-14 669 0 0,-7-46 163 0 0,-30-159 5982 0 0,34 225-4768 0 0,5 13 875 0 0,4 10-3109 0 0,0 0 0 0 0,0 1 0 0 0,0-1 0 0 0,0 0 0 0 0,0 1 0 0 0,0-1 1 0 0,0 0-1 0 0,0 1 0 0 0,0-1 0 0 0,0 0 0 0 0,0 1 0 0 0,0-1 0 0 0,-1 0 0 0 0,1 1 0 0 0,0-1 0 0 0,0 0 1 0 0,0 0-1 0 0,0 1 0 0 0,-1-1 0 0 0,1 0 0 0 0,0 0 0 0 0,0 1 0 0 0,0-1 0 0 0,-1 0 0 0 0,1 0 0 0 0,0 1 1 0 0,-1-1-1 0 0,1 0-9 0 0,-1 1 0 0 0,0-1 0 0 0,1 1 0 0 0,-1-1 0 0 0,1 1 0 0 0,-1 0 0 0 0,1-1 0 0 0,0 1 0 0 0,-1-1 0 0 0,1 1 0 0 0,0 0 0 0 0,-1-1 0 0 0,1 1 0 0 0,0 0 0 0 0,0 0 0 0 0,-1-1 0 0 0,1 1 0 0 0,0 0 0 0 0,0-1 0 0 0,0 1 0 0 0,0 0 0 0 0,0 1 0 0 0,-20 270 807 0 0,21 7-326 0 0,0-264-458 0 0,-1-6-6 0 0,1 1 0 0 0,0-1 0 0 0,1 1 0 0 0,3 12 0 0 0,4 10 25 0 0,-3-17-11 0 0,10 12-30 0 0,-12-20 36 0 0,5-13-5 0 0,-3 2-52 0 0,0 1 0 0 0,0-2 0 0 0,-1 1 0 0 0,1 0-1 0 0,5-8 1 0 0,-7 6-2 0 0,0 0 0 0 0,0-1 0 0 0,0 1 0 0 0,-1-1 0 0 0,0 0 0 0 0,-1 0 0 0 0,0 0 0 0 0,3-12 0 0 0,6-65 0 0 0,-10 77 0 0 0,8-306-430 0 0,-30 2-21 0 0,7 225 366 0 0,13 82 80 0 0,-2-5-37 0 0,-8-11 31 0 0,11 19 11 0 0,0 1 0 0 0,-1-1 0 0 0,1 1 0 0 0,0 0 0 0 0,-1-1 0 0 0,1 1 0 0 0,0-1 0 0 0,-1 1 0 0 0,1 0 0 0 0,-1-1 0 0 0,1 1 0 0 0,-1 0 0 0 0,1 0 0 0 0,-1-1 0 0 0,1 1 0 0 0,-1 0 0 0 0,1 0 0 0 0,-1 0 0 0 0,1 0 0 0 0,-1 0 0 0 0,1 0 0 0 0,-1-1 0 0 0,1 1 0 0 0,-1 0 0 0 0,1 0 0 0 0,-1 1 0 0 0,1-1 0 0 0,-1 0 0 0 0,1 0 0 0 0,-1 0 0 0 0,0 0 0 0 0,-1 2 0 0 0,1-1 0 0 0,0 0 0 0 0,0 1 0 0 0,-1-1 0 0 0,1 0 0 0 0,0 1 0 0 0,0-1 0 0 0,0 1 0 0 0,0 0 0 0 0,0 2 0 0 0,-9 23 11 0 0,0 25 75 0 0,2 1 0 0 0,-2 100-1 0 0,4-44 55 0 0,-4 229 224 0 0,12-325-316 0 0,5 17-25 0 0,-7-29-21 0 0,0-1 0 0 0,0 1 0 0 0,0 0 0 0 0,1-1 0 0 0,-1 1-1 0 0,0 0 1 0 0,0-1 0 0 0,1 1 0 0 0,-1 0 0 0 0,0-1 0 0 0,1 1 0 0 0,-1-1 0 0 0,0 1 0 0 0,1-1 0 0 0,-1 1 0 0 0,1-1 0 0 0,-1 1 0 0 0,1-1 0 0 0,-1 1 0 0 0,1-1 0 0 0,0 1-1 0 0,26 20 22 0 0,-26-20-21 0 0,-1-1-1 0 0,0 0 1 0 0,0 0-1 0 0,0 1 0 0 0,1-1 1 0 0,-1 0-1 0 0,0 0 1 0 0,0 1-1 0 0,1-1 1 0 0,-1 0-1 0 0,0 0 1 0 0,1 0-1 0 0,-1 1 1 0 0,0-1-1 0 0,1 0 0 0 0,-1 0 1 0 0,0 0-1 0 0,1 0 1 0 0,-1 0-1 0 0,0 0 1 0 0,1 0-1 0 0,-1 0 1 0 0,0 0-1 0 0,1 0 1 0 0,-1 0-1 0 0,0 0 0 0 0,1 0 1 0 0,-1 0-1 0 0,0 0 1 0 0,1 0-1 0 0,-1 0 1 0 0,0 0-1 0 0,1 0 1 0 0,-1 0-1 0 0,0-1 1 0 0,1 1-1 0 0,-1 0 0 0 0,0 0 1 0 0,0 0-1 0 0,1-1 1 0 0,-1 1-1 0 0,0 0 1 0 0,1-1-1 0 0,5-3 21 0 0,0-1-1 0 0,0 0 1 0 0,7-7 0 0 0,-7 6-12 0 0,-2 0-1 0 0,1 0 1 0 0,-1-1 0 0 0,0 0 0 0 0,3-8-1 0 0,7-17-31 0 0,-2-1 0 0 0,-1 0-1 0 0,-2-1 1 0 0,-1 0-1 0 0,-2-1 1 0 0,-2 1 0 0 0,0-1-1 0 0,-3-43 1 0 0,-6-35-324 0 0,-25-134 1 0 0,8 72-16 0 0,20 164 288 0 0,2 11 73 0 0,0-1 0 0 0,0 0-1 0 0,-1-1 1 0 0,1 1 0 0 0,0 0-1 0 0,-1-1 1 0 0,1 1 0 0 0,-1 0-1 0 0,1 0 1 0 0,-1 0 0 0 0,0-1-1 0 0,1 1 1 0 0,-2-1 0 0 0,1 2 2 0 0,0 1 0 0 0,1-1 0 0 0,-1 1 1 0 0,0-1-1 0 0,0 1 0 0 0,1-1 0 0 0,-1 1 1 0 0,0 0-1 0 0,1-1 0 0 0,-1 1 0 0 0,1 0 1 0 0,-1-1-1 0 0,1 1 0 0 0,-1 0 0 0 0,1 0 0 0 0,-1-1 1 0 0,1 1-1 0 0,0 0 0 0 0,-1 0 0 0 0,1 0 1 0 0,0 0-1 0 0,0 0 0 0 0,0 1 0 0 0,-4 14 22 0 0,0 0-1 0 0,2 1 1 0 0,0-1-1 0 0,0 32 1 0 0,9 71 58 0 0,-7-110-78 0 0,27 277 239 0 0,15-4 33 0 0,-39-265-244 0 0,0-1 7 0 0,0-1 0 0 0,10 23 0 0 0,-1-3-7 0 0,-5-20 32 0 0,7 8-36 0 0,-10-17 31 0 0,3-4-5 0 0,24 9-30 0 0,-31-11-22 0 0,0 0-1 0 0,0 0 1 0 0,1 0-1 0 0,-1 0 0 0 0,0 1 1 0 0,0-1-1 0 0,1 0 0 0 0,-1 0 1 0 0,0 0-1 0 0,0 0 0 0 0,1 0 1 0 0,-1 0-1 0 0,0 0 1 0 0,1 0-1 0 0,-1 0 0 0 0,0 0 1 0 0,1 0-1 0 0,-1 0 0 0 0,0 0 1 0 0,0 0-1 0 0,1 0 0 0 0,-1 0 1 0 0,0 0-1 0 0,1 0 1 0 0,-1 0-1 0 0,0 0 0 0 0,0 0 1 0 0,1 0-1 0 0,-1-1 0 0 0,0 1 1 0 0,0 0-1 0 0,1 0 0 0 0,-1 0 1 0 0,0-1-1 0 0,0 1 0 0 0,1 0 1 0 0,-1 0-1 0 0,0 0 1 0 0,0-1-1 0 0,0 1 0 0 0,0 0 1 0 0,1-1-1 0 0,-1 1 0 0 0,0 0 1 0 0,0 0-1 0 0,0-1 0 0 0,0 1 1 0 0,18-35 70 0 0,-14 24-54 0 0,0-1 0 0 0,3-15 0 0 0,-1-6-18 0 0,-2-1 0 0 0,-1 0 0 0 0,-1-42 0 0 0,-14-88-462 0 0,-46-226-1 0 0,52 362 396 0 0,-2 6 43 0 0,8 22 24 0 0,0 0-1 0 0,0 0 0 0 0,0 0 0 0 0,0 0 1 0 0,0 0-1 0 0,0 0 0 0 0,0 0 0 0 0,0 0 1 0 0,0 0-1 0 0,-1 0 0 0 0,1 1 0 0 0,0-1 1 0 0,0 0-1 0 0,0 0 0 0 0,0 0 0 0 0,0 0 1 0 0,0 0-1 0 0,0 0 0 0 0,0 0 0 0 0,0 0 0 0 0,-1 0 1 0 0,1 0-1 0 0,0 0 0 0 0,0 0 0 0 0,0 0 1 0 0,0 0-1 0 0,0 0 0 0 0,0 0 0 0 0,0 0 1 0 0,0 0-1 0 0,-1 0 0 0 0,1 0 0 0 0,0 0 1 0 0,0-1-1 0 0,0 1 0 0 0,0 0 0 0 0,0 0 1 0 0,0 0-1 0 0,0 0 0 0 0,0 0 0 0 0,0 0 0 0 0,0 0 1 0 0,0 0-1 0 0,-1 0 0 0 0,1 0 0 0 0,0 0 1 0 0,0 0-1 0 0,0-1 0 0 0,0 1 0 0 0,0 0 1 0 0,0 0-1 0 0,0 0 0 0 0,0 0 0 0 0,0 0 1 0 0,0 0-1 0 0,-11 20-10 0 0,8-13 14 0 0,1-2 6 0 0,0 0-1 0 0,1 1 0 0 0,0-1 1 0 0,0 0-1 0 0,0 9 0 0 0,-6 61 118 0 0,4 0-1 0 0,7 77 0 0 0,23 156 284 0 0,-21-252-319 0 0,0-25-27 0 0,-5-29-51 0 0,0 1-1 0 0,-1 0 1 0 0,1 0-1 0 0,-1 0 1 0 0,0-1-1 0 0,1 1 0 0 0,-2 3 1 0 0,4 1 57 0 0,6 18 0 0 0,-7-18 154 0 0,4-12-154 0 0,19-15-38 0 0,-25 19-27 0 0,1 1-1 0 0,-1-1 1 0 0,1 1-1 0 0,0-1 1 0 0,-1 1-1 0 0,1-1 1 0 0,-1 1 0 0 0,1-1-1 0 0,-1 0 1 0 0,1 1-1 0 0,-1-1 1 0 0,0 0-1 0 0,1 1 1 0 0,-1-1-1 0 0,0 0 1 0 0,0 1 0 0 0,1-2-1 0 0,2-6 10 0 0,8-28 57 0 0,4-23 10 0 0,-4-2-74 0 0,4-75 1 0 0,-14 64-144 0 0,-3 1-1 0 0,-14-86 1 0 0,-39-138-355 0 0,49 269 432 0 0,-5-26-114 0 0,-19-56-1 0 0,25 100 95 0 0,-12-7 20 0 0,16 14 63 0 0,0 1 1 0 0,-1 0-1 0 0,1-1 1 0 0,0 1-1 0 0,-1 0 1 0 0,1 0-1 0 0,0 0 1 0 0,-1 0-1 0 0,1 0 1 0 0,0 1-1 0 0,0-1 1 0 0,-1 0-1 0 0,1 1 1 0 0,0-1-1 0 0,0 0 1 0 0,-1 1-1 0 0,1 0 1 0 0,0-1 0 0 0,0 1-1 0 0,0 0 1 0 0,0-1-1 0 0,0 1 1 0 0,0 0-1 0 0,-2 2 1 0 0,2-2-11 0 0,-5 8 55 0 0,-2 8-25 0 0,1 2-1 0 0,0-1 1 0 0,-6 30 0 0 0,5 6 73 0 0,-3 68 1 0 0,9 56 45 0 0,1-89-100 0 0,0 5 61 0 0,6 282 293 0 0,-2-362-327 0 0,3 19 0 0 0,-4-25 278 0 0,7-15-294 0 0,26-19-31 0 0,-35 26-20 0 0,1 0-1 0 0,0-1 1 0 0,-1 1 0 0 0,1-1 0 0 0,0 1-1 0 0,-1-1 1 0 0,1 0 0 0 0,0 1 0 0 0,-1-1 0 0 0,1 0-1 0 0,-1 1 1 0 0,1-1 0 0 0,-1 0 0 0 0,0 1-1 0 0,1-1 1 0 0,-1 0 0 0 0,0 0 0 0 0,1 0 0 0 0,-1 1-1 0 0,0-1 1 0 0,0 0 0 0 0,0 0 0 0 0,0-1-1 0 0,27-183 74 0 0,-22 38-302 0 0,-13-150 1 0 0,-34-146-409 0 0,31 345 579 0 0,2-2-117 0 0,-18-126-202 0 0,19 195 304 0 0,8 30 71 0 0,0 1-1 0 0,0 0 0 0 0,1 0 0 0 0,-1 0 0 0 0,0 0 0 0 0,0-1 0 0 0,0 1 0 0 0,0 0 0 0 0,0 0 0 0 0,-1 0 0 0 0,1-1 0 0 0,0 1 0 0 0,0 0 0 0 0,0 0 0 0 0,0 0 0 0 0,0 0 0 0 0,0-1 0 0 0,0 1 0 0 0,0 0 1 0 0,0 0-1 0 0,0 0 0 0 0,0 0 0 0 0,-1 0 0 0 0,1-1 0 0 0,0 1 0 0 0,0 0 0 0 0,0 0 0 0 0,0 0 0 0 0,0 0 0 0 0,0 0 0 0 0,-1 0 0 0 0,1 0 0 0 0,0 0 0 0 0,0-1 0 0 0,0 1 0 0 0,0 0 0 0 0,-1 0 0 0 0,1 0 1 0 0,0 0-1 0 0,0 0 0 0 0,0 0 0 0 0,-1 0 0 0 0,1 0 0 0 0,0 0 0 0 0,-1 0 0 0 0,0 0 0 0 0,-1 0 0 0 0,1 0 0 0 0,0 1 0 0 0,0-1 0 0 0,0 0 0 0 0,0 0 0 0 0,0 1 0 0 0,-1-1 0 0 0,-1 2 0 0 0,2-1 2 0 0,0 0 0 0 0,-1 0 0 0 0,1 1 0 0 0,0-1 0 0 0,0 0 0 0 0,0 1 0 0 0,0-1 0 0 0,0 1 0 0 0,0-1 0 0 0,0 1 0 0 0,0 2 0 0 0,-8 23 34 0 0,1 1 0 0 0,2 0 0 0 0,-6 54 0 0 0,9-60-14 0 0,-19 331 202 0 0,17-197-111 0 0,-6 10 40 0 0,-1 218 95 0 0,13-365-233 0 0,-1-9-2 0 0,0 0 0 0 0,1 0-1 0 0,1 0 1 0 0,4 18 0 0 0,3 4 20 0 0,-6-24 172 0 0,3-2-100 0 0,18 16-5 0 0,-18-16 42 0 0,0-13-77 0 0,0-2-46 0 0,0 1 0 0 0,6-13-1 0 0,-5 5-5 0 0,-1 0-1 0 0,-1-1 1 0 0,0 1-1 0 0,-1-1 0 0 0,1-18 1 0 0,5-91 2 0 0,-10 37-118 0 0,-17-133 0 0 0,-32-85-273 0 0,25 166 170 0 0,-42-309-768 0 0,64 440 901 0 0,2 10 71 0 0,0-1 0 0 0,0 1 0 0 0,-1 0 0 0 0,1-1 0 0 0,0 1 0 0 0,0 0 0 0 0,0-1 0 0 0,0 1 0 0 0,0-1 0 0 0,-1 1 0 0 0,1 0 0 0 0,0-1-1 0 0,0 1 1 0 0,-1 0 0 0 0,1 0 0 0 0,0-1 0 0 0,-1 1 0 0 0,1 0 0 0 0,0-1 0 0 0,0 1 0 0 0,-1 0 0 0 0,1 0 0 0 0,-1 0 0 0 0,1-1 0 0 0,-1 1 0 0 0,0 1 2 0 0,0 1 0 0 0,0-1-1 0 0,0 1 1 0 0,0-1 0 0 0,0 1 0 0 0,0-1 0 0 0,1 1-1 0 0,-1-1 1 0 0,1 1 0 0 0,-1-1 0 0 0,1 1-1 0 0,-1 2 1 0 0,-7 28 21 0 0,2 1 0 0 0,-4 56-1 0 0,6 71 61 0 0,15 274 296 0 0,-3-179-115 0 0,16 49 123 0 0,-23-295-288 0 0,2-2 0 0 0,11 19-3 0 0,-11-20-10 0 0,3-13-16 0 0,-6 7-67 0 0,6-7 6 0 0,0 0 0 0 0,-1 0 1 0 0,5-8-1 0 0,-6 5 0 0 0,0 0 0 0 0,0 1 0 0 0,-1-2 0 0 0,0 1 0 0 0,1-15 0 0 0,4-56 18 0 0,-7 70-24 0 0,4-117-155 0 0,-15-185-1 0 0,-40-125-307 0 0,33 304 398 0 0,-12-50-376 0 0,26 176 377 0 0,-2-4-3 0 0,5 12 65 0 0,-1 0-1 0 0,1 0 1 0 0,0 0-1 0 0,0 0 1 0 0,0-1-1 0 0,-1 1 0 0 0,1 0 1 0 0,0 0-1 0 0,0 0 1 0 0,0 0-1 0 0,-1 0 0 0 0,1 0 1 0 0,0 0-1 0 0,0 0 1 0 0,-1 0-1 0 0,1 0 0 0 0,0 0 1 0 0,0 0-1 0 0,-1 0 1 0 0,1 0-1 0 0,0 0 0 0 0,0 0 1 0 0,0 0-1 0 0,-1 0 1 0 0,1 0-1 0 0,0 0 1 0 0,0 0-1 0 0,-1 0 0 0 0,1 0 1 0 0,0 0-1 0 0,0 0 1 0 0,-5 3-6 0 0,2 1-46 0 0,-5 18 41 0 0,2 1 19 0 0,2 1-1 0 0,0 0 0 0 0,0 28 1 0 0,4 78 34 0 0,1-80-27 0 0,0 48 26 0 0,11 421 387 0 0,-8-461-234 0 0,13 67 0 0 0,-16-119-152 0 0,0 0 1 0 0,0-1-1 0 0,1 1 1 0 0,4 9-1 0 0,-2-6 2 0 0,-1 0 210 0 0,2-3-144 0 0,15 17-4 0 0,-15-17 97 0 0,-1-15-130 0 0,13-35-2 0 0,-12 23-46 0 0,-1-1-1 0 0,-1 0 1 0 0,1-26-1 0 0,-4-70 41 0 0,0 99-61 0 0,-40-501-499 0 0,5 126 131 0 0,33 333 243 0 0,1 24-53 0 0,-7-56-1 0 0,4 78 152 0 0,-1 4-34 0 0,4 10 28 0 0,0 5 8 0 0,-2 25 12 0 0,2 223 125 0 0,3-165-76 0 0,-2-83-33 0 0,9 210 225 0 0,-9-211-225 0 0,0 0 0 0 0,0 0 0 0 0,1 0 0 0 0,-1-1 0 0 0,1 1 0 0 0,0 0 0 0 0,-1-1 0 0 0,1 1 0 0 0,0 0 0 0 0,3 3 0 0 0,-1 1 4 0 0,-1-1 140 0 0,4-13-57 0 0,18-22-16 0 0,-23 28-71 0 0,-1 0 0 0 0,1 0 1 0 0,0 0-1 0 0,-1 0 0 0 0,1 0 0 0 0,0 0 0 0 0,-1 0 0 0 0,1 0 0 0 0,-1 0 1 0 0,0 0-1 0 0,1 0 0 0 0,-1 0 0 0 0,1-2 0 0 0,11-55 38 0 0,-2-2 1 0 0,-2 1-1 0 0,-3-1 0 0 0,-4-71 0 0 0,-1 118-39 0 0,-3-49-79 0 0,-15-86 1 0 0,-7-14-401 0 0,25 162 474 0 0,-4-17-79 0 0,4 17 79 0 0,0 0-1 0 0,0 0 1 0 0,0 0 0 0 0,0-1 0 0 0,0 1-1 0 0,0 0 1 0 0,0 0 0 0 0,0 0 0 0 0,0 0-1 0 0,0 0 1 0 0,0 0 0 0 0,0 0 0 0 0,0 0-1 0 0,0-1 1 0 0,0 1 0 0 0,0 0 0 0 0,0 0-1 0 0,0 0 1 0 0,0 0 0 0 0,0 0 0 0 0,0 0 0 0 0,0 0-1 0 0,0 0 1 0 0,-1 0 0 0 0,1 0 0 0 0,0-1-1 0 0,0 1 1 0 0,0 0 0 0 0,0 0 0 0 0,0 0-1 0 0,0 0 1 0 0,0 0 0 0 0,0 0 0 0 0,0 0-1 0 0,-1 0 1 0 0,1 0 0 0 0,0 0 0 0 0,0 0-1 0 0,0 0 1 0 0,0 0 0 0 0,0 0 0 0 0,0 0-1 0 0,-1 0 2 0 0,0 0-1 0 0,1 0 0 0 0,-1 0 1 0 0,0 0-1 0 0,1 0 0 0 0,-1 0 0 0 0,1 0 1 0 0,-1 0-1 0 0,0 0 0 0 0,1 1 0 0 0,-1-1 1 0 0,1 0-1 0 0,-1 0 0 0 0,0 0 0 0 0,1 1 1 0 0,-1-1-1 0 0,0 1 0 0 0,-1 1 0 0 0,0 0-1 0 0,0 0 1 0 0,0 1-1 0 0,1-1 1 0 0,-1 0-1 0 0,-1 5 0 0 0,-9 21-40 0 0,5-2 38 0 0,1 1 1 0 0,-5 47-1 0 0,10-37 4 0 0,1 18 0 0 0,1-1 0 0 0,2-12 0 0 0,0-25 0 0 0,-3-16 0 0 0,0-1 0 0 0,1 1 0 0 0,-1-1 0 0 0,0 0 0 0 0,0 1 0 0 0,0-1 0 0 0,0 0 0 0 0,0 1 0 0 0,1-1 0 0 0,-1 0 0 0 0,0 1 0 0 0,0-1 0 0 0,0 0 0 0 0,1 0 0 0 0,-1 1 0 0 0,0-1 0 0 0,0 0 0 0 0,1 0 0 0 0,-1 1 0 0 0,0-1 0 0 0,1 0 0 0 0,-1 0 0 0 0,0 0 0 0 0,1 1 0 0 0,-1-1 0 0 0,1 0 0 0 0,0-1 0 0 0,1 0 0 0 0,-1 0 0 0 0,1-1 0 0 0,-1 1 0 0 0,1 0 0 0 0,-1-1 0 0 0,0 1 0 0 0,0-1 0 0 0,0 1 0 0 0,0-1 0 0 0,0 1 0 0 0,0-1 0 0 0,0 0 0 0 0,-1 0 0 0 0,2-3 0 0 0,1-7-7 0 0,0 1 1 0 0,-1-1-1 0 0,0 0 0 0 0,0 0 1 0 0,-2-24-1 0 0,-7-61-33 0 0,-8-32-24 0 0,11 114 64 0 0,-1-1 0 0 0,-2 3 0 0 0,-2 5 0 0 0,5 6-5 0 0,0 0-1 0 0,-1 0 1 0 0,1 0 0 0 0,-1 1-1 0 0,1-1 1 0 0,-1 1 0 0 0,0 0-1 0 0,1 1 1 0 0,-1-1 0 0 0,0 1-1 0 0,-6 0 1 0 0,0 2-7 0 0,-4 4-36 0 0,11-5 38 0 0,3 0 6 0 0,0-1 0 0 0,0 1 1 0 0,0-1-1 0 0,0 1 0 0 0,0-1 0 0 0,0 1 0 0 0,0 0 0 0 0,1-1 0 0 0,-1 1 0 0 0,0 0 1 0 0,0 0-1 0 0,1 0 0 0 0,-1-1 0 0 0,0 1 0 0 0,0 2 0 0 0,-9 15-8 0 0,9-15 12 0 0,0 0 0 0 0,0 0 0 0 0,0 0 0 0 0,1 0 0 0 0,-1 0 0 0 0,1 0 0 0 0,0 0 0 0 0,0 5 0 0 0,1-5 0 0 0,-1-1 0 0 0,0 0 0 0 0,1 1 0 0 0,-1-1 0 0 0,1 0 0 0 0,0 1 0 0 0,0-1 0 0 0,0 0 0 0 0,0 0 0 0 0,0 0 0 0 0,1 0 0 0 0,-1 0 0 0 0,0 0 0 0 0,1 0 0 0 0,2 2 0 0 0,-1-1 0 0 0,1-1 0 0 0,0 1 0 0 0,0-1 0 0 0,0 0 0 0 0,0 0 0 0 0,0 0 0 0 0,0-1 0 0 0,1 0 0 0 0,-1 1 0 0 0,6-1 0 0 0,-3 0 0 0 0,0 0 0 0 0,0 0 0 0 0,0-1 0 0 0,-1-1 0 0 0,1 1 0 0 0,8-2 0 0 0,-9 1 0 0 0,-1-1 0 0 0,1 1 0 0 0,-1-1 0 0 0,0 0 0 0 0,0 0 0 0 0,9-6 0 0 0,8-11 0 0 0,-27 31 11 0 0,-3 18 31 0 0,6-19-33 0 0,0-3 5 0 0,1-1 0 0 0,0 0 0 0 0,1 14-1 0 0,0-19-12 0 0,-1 178 142 0 0,3-91-134 0 0,19 245 117 0 0,-12-285-114 0 0,7 13-12 0 0,-14-57 0 0 0,-1 0 0 0 0,1 0 0 0 0,0 0 0 0 0,1 0 0 0 0,-1 0 0 0 0,1-1 0 0 0,6 9 0 0 0,-5-9 2 0 0,0 0 0 0 0,0-1-1 0 0,1 1 1 0 0,0-1 0 0 0,7 4 0 0 0,-5-4 20 0 0,-4-7 9 0 0,10-23 38 0 0,-8 16-42 0 0,8-25 90 0 0,-7 13-109 0 0,-1 0-1 0 0,3-39 0 0 0,-20-229-40 0 0,0 100-313 0 0,7 89 101 0 0,4 80 157 0 0,0 13 18 0 0,-1-5 46 0 0,2 14 24 0 0,0 0-1 0 0,0 0 0 0 0,0 0 0 0 0,0 0 0 0 0,0 0 0 0 0,0 0 0 0 0,-1 0 0 0 0,1 0 0 0 0,0 0 1 0 0,0 0-1 0 0,0 0 0 0 0,0 0 0 0 0,0 0 0 0 0,0 0 0 0 0,0 0 0 0 0,0 0 0 0 0,0 0 0 0 0,0 0 1 0 0,0 0-1 0 0,0 0 0 0 0,-1 0 0 0 0,1 0 0 0 0,0 0 0 0 0,0 0 0 0 0,0 0 0 0 0,0 0 0 0 0,0 0 1 0 0,0 0-1 0 0,0 0 0 0 0,0 0 0 0 0,0 0 0 0 0,0 0 0 0 0,0 0 0 0 0,0 0 0 0 0,-1 0 0 0 0,1 0 1 0 0,0 0-1 0 0,0 0 0 0 0,0 0 0 0 0,0 0 0 0 0,0 0 0 0 0,0 0 0 0 0,0 0 0 0 0,0 0 0 0 0,0-1 1 0 0,0 1-1 0 0,0 0 0 0 0,-11 18-10 0 0,3 12 11 0 0,1 12 0 0 0,6-30 3 0 0,-2 29 61 0 0,11 160 88 0 0,-5-184-110 0 0,6 33-31 0 0,1-12 0 0 0,-10-38-10 0 0,0 1 0 0 0,0-1-1 0 0,0 0 1 0 0,0 1 0 0 0,0-1 0 0 0,0 0 0 0 0,1 0 0 0 0,-1 1-1 0 0,0-1 1 0 0,0 0 0 0 0,0 0 0 0 0,0 1 0 0 0,0-1 0 0 0,1 0 0 0 0,-1 0-1 0 0,0 1 1 0 0,0-1 0 0 0,0 0 0 0 0,1 0 0 0 0,-1 0 0 0 0,0 1 0 0 0,0-1-1 0 0,1 0 1 0 0,-1 0 0 0 0,0 0 0 0 0,0 0 0 0 0,1 0 0 0 0,-1 1 0 0 0,0-1-1 0 0,1 0 1 0 0,-1 0 0 0 0,0 0 0 0 0,0 0 0 0 0,1 0 0 0 0,-1 0 0 0 0,0 0-1 0 0,1 0 1 0 0,-1 0 0 0 0,0 0 0 0 0,1 0 0 0 0,-1 0 0 0 0,0 0 0 0 0,0-1-1 0 0,1 1 1 0 0,-1 0 0 0 0,0 0 0 0 0,1 0 0 0 0,-1 0 0 0 0,0-1-1 0 0,36-4 22 0 0,-35 5-21 0 0,-1 0 0 0 0,0 0 0 0 0,1 0 0 0 0,-1 0 0 0 0,0 0 0 0 0,1 0 0 0 0,-1 0 1 0 0,1 0-1 0 0,-1 0 0 0 0,0 0 0 0 0,1 0 0 0 0,-1 0 0 0 0,0-1 0 0 0,1 1 0 0 0,-1 0 0 0 0,1 0 0 0 0,-1 0 0 0 0,0 0 1 0 0,1-1-1 0 0,-1 1 0 0 0,0 0 0 0 0,0 0 0 0 0,1-1 0 0 0,-1 1 0 0 0,0 0 0 0 0,0-1 0 0 0,1 1 0 0 0,-1 0 1 0 0,0-1-1 0 0,0 1 0 0 0,0 0 0 0 0,1-1 0 0 0,-1 1 0 0 0,0 0 0 0 0,0-1 0 0 0,0 1 0 0 0,0 0 0 0 0,0-1 0 0 0,9-35 10 0 0,-3 8-3 0 0,-2-1 0 0 0,-2-1 0 0 0,0-36 0 0 0,-12-90 24 0 0,5 117-32 0 0,-11-51 0 0 0,12 70 0 0 0,-2-6 0 0 0,1 8-11 0 0,5 18 11 0 0,0 0-1 0 0,0 0 0 0 0,0 0 1 0 0,0 0-1 0 0,0 0 0 0 0,0 0 1 0 0,0 1-1 0 0,0-1 0 0 0,0 0 0 0 0,0 0 1 0 0,-1 0-1 0 0,1 0 0 0 0,0 0 1 0 0,0 0-1 0 0,0 0 0 0 0,0 0 1 0 0,0 0-1 0 0,0 0 0 0 0,0 0 0 0 0,0 0 1 0 0,0 0-1 0 0,0 0 0 0 0,0 0 1 0 0,0 0-1 0 0,-1 0 0 0 0,1 0 1 0 0,0 0-1 0 0,0 0 0 0 0,0 0 0 0 0,0 0 1 0 0,0 0-1 0 0,0 0 0 0 0,0 0 1 0 0,0 0-1 0 0,0-1 0 0 0,0 1 1 0 0,0 0-1 0 0,0 0 0 0 0,0 0 1 0 0,-1 0-1 0 0,1 0 0 0 0,0 0 0 0 0,0 0 1 0 0,0 0-1 0 0,0 0 0 0 0,0 0 1 0 0,0 0-1 0 0,0 0 0 0 0,0 0 1 0 0,0 0-1 0 0,0 0 0 0 0,0-1 0 0 0,0 1 1 0 0,0 0-1 0 0,0 0 0 0 0,0 0 1 0 0,0 0-1 0 0,0 0 0 0 0,0 0 1 0 0,0 0-1 0 0,-9 8-22 0 0,9-8 21 0 0,0 0 0 0 0,-1 0 0 0 0,1 0 0 0 0,0 1 0 0 0,0-1 0 0 0,0 0 0 0 0,-1 1 0 0 0,1-1 0 0 0,0 0 0 0 0,0 0 0 0 0,0 1 0 0 0,0-1 0 0 0,0 0 0 0 0,-1 1 0 0 0,1-1 0 0 0,0 0 0 0 0,0 1 0 0 0,0-1 0 0 0,0 0 0 0 0,0 1 0 0 0,0-1 0 0 0,0 0 0 0 0,0 1 0 0 0,-2 29-10 0 0,2 23-41 0 0,0-5 42 0 0,0 14 11 0 0,1-3 0 0 0,3-5 0 0 0,3-7 0 0 0,-2-12 0 0 0,-6-34 0 0 0,0-3 0 0 0,-2-7 0 0 0,2 7 0 0 0,-123-329-53 0 0,114 307 42 0 0,3 10 11 0 0,-1 1 0 0 0,3 1 0 0 0,0 0 0 0 0,2 2-11 0 0,3 10 10 0 0,0-1 0 0 0,0 1 0 0 0,0 0-1 0 0,0-1 1 0 0,0 1 0 0 0,0 0 0 0 0,0 0-1 0 0,0-1 1 0 0,0 1 0 0 0,0 0 0 0 0,0 0-1 0 0,0-1 1 0 0,1 1 0 0 0,-1 0 0 0 0,0 0-1 0 0,0 0 1 0 0,0-1 0 0 0,0 1 0 0 0,1 0-1 0 0,-1 0 1 0 0,0 0 0 0 0,0-1 0 0 0,0 1-1 0 0,1 0 1 0 0,-1 0 0 0 0,0 0 0 0 0,0 0-1 0 0,0 0 1 0 0,1-1 0 0 0,-1 1 0 0 0,0 0-1 0 0,0 0 1 0 0,1 0 0 0 0,-1 0 1 0 0,6-5-4 0 0,1 1 1 0 0,12-7-1 0 0,28-5 4 0 0,-41 14 0 0 0,-4 1 0 0 0,0 0 0 0 0,0 0 0 0 0,0 0 0 0 0,1 1 0 0 0,-1-1 0 0 0,0 1 0 0 0,0 0 0 0 0,1-1 0 0 0,-1 1 0 0 0,0 0 0 0 0,5 1 0 0 0,-7-1 0 0 0,1 0 0 0 0,-1 1 0 0 0,0-1 0 0 0,1 0 0 0 0,-1 1 0 0 0,0-1 0 0 0,0 1 0 0 0,1-1 0 0 0,-1 1 0 0 0,0-1 0 0 0,0 1 0 0 0,0-1 0 0 0,0 0 0 0 0,0 1 0 0 0,1-1 0 0 0,-1 1 0 0 0,0-1 0 0 0,0 1 0 0 0,0-1 0 0 0,0 1 0 0 0,-1-1 0 0 0,1 1 0 0 0,0 0 0 0 0,-4 17 0 0 0,-7 21 0 0 0,0 7 0 0 0,2 3 0 0 0,2 1 0 0 0,4 4 0 0 0,1-9 0 0 0,5 13 0 0 0,0-10 0 0 0,7 18 0 0 0,5 6 0 0 0,4-6 0 0 0,3-7 0 0 0,0-11 0 0 0,1-11 11 0 0,-23-37-10 0 0,0 1 0 0 0,0-1 0 0 0,1 0 0 0 0,-1 1-1 0 0,0-1 1 0 0,0 0 0 0 0,0 1 0 0 0,0-1 0 0 0,1 0 0 0 0,-1 0 0 0 0,0 1 0 0 0,0-1 0 0 0,1 0 0 0 0,-1 0 0 0 0,0 1 0 0 0,0-1 0 0 0,1 0 0 0 0,-1 0-1 0 0,0 0 1 0 0,1 1 0 0 0,-1-1 0 0 0,0 0 0 0 0,1 0 0 0 0,-1 0 0 0 0,0 0 0 0 0,1 0 0 0 0,-1 0 0 0 0,0 0 0 0 0,1 0 0 0 0,-1 0 0 0 0,0 0-1 0 0,1 0 1 0 0,-1 0 0 0 0,0 0 0 0 0,1 0 0 0 0,-1 0 0 0 0,0 0 0 0 0,1 0 0 0 0,-1 0 0 0 0,0 0 0 0 0,1-1 0 0 0,-1 1 0 0 0,0 0 0 0 0,1 0 0 0 0,-1-1-1 0 0,33-10 23 0 0,-33 11-21 0 0,1 0-1 0 0,-1 0 1 0 0,1 0 0 0 0,-1 0-1 0 0,1 0 1 0 0,-1 0-1 0 0,0 0 1 0 0,1-1 0 0 0,-1 1-1 0 0,1 0 1 0 0,-1 0-1 0 0,0 0 1 0 0,1-1 0 0 0,-1 1-1 0 0,0 0 1 0 0,1-1-1 0 0,-1 1 1 0 0,0 0 0 0 0,1-1-1 0 0,-1 1 1 0 0,0 0-1 0 0,1-1 1 0 0,-1 1 0 0 0,0 0-1 0 0,0-1 1 0 0,0 1-1 0 0,0-1 1 0 0,1 1 0 0 0,-1-1-1 0 0,3-6 9 0 0,5-21 45 0 0,-6 21-46 0 0,4-25 46 0 0,-3-16-52 0 0,-3 0 0 0 0,-1 0-1 0 0,-16-89 1 0 0,12 110-3 0 0,-1-2 0 0 0,6 29 0 0 0,0-1-1 0 0,0 0 1 0 0,0 1-1 0 0,0-1 1 0 0,0 1 0 0 0,-1-1-1 0 0,1 0 1 0 0,0 1-1 0 0,0-1 1 0 0,0 1 0 0 0,-1-1-1 0 0,1 0 1 0 0,0 1-1 0 0,-1-1 1 0 0,1 1 0 0 0,0-1-1 0 0,-1 1 1 0 0,1-1-1 0 0,-1 1 1 0 0,1 0 0 0 0,-1-1-1 0 0,1 1 1 0 0,-1-1-1 0 0,1 1 1 0 0,-1-1-1 0 0,-1 2-4 0 0,1 0 0 0 0,0 0 0 0 0,0-1 0 0 0,0 1 0 0 0,0 0 0 0 0,0 0 0 0 0,0 0 0 0 0,0 0 0 0 0,0 0 0 0 0,-1 2-1 0 0,-2 7-58 0 0,-4 22 39 0 0,2 17-23 0 0,-5 374 89 0 0,13-363-30 0 0,-2-39-3 0 0,0-9 7 0 0,1-1 0 0 0,4 21 0 0 0,2 11 7 0 0,4 0 36 0 0,-9-35 340 0 0,5-14-340 0 0,-4 3-54 0 0,0 1 0 0 0,0 0 0 0 0,-1-1-1 0 0,1 1 1 0 0,-1-1-1 0 0,0 1 1 0 0,0-1-1 0 0,0 0 1 0 0,0 0-1 0 0,0 0 1 0 0,0 0-1 0 0,-1-1 1 0 0,0 1-1 0 0,1 0 1 0 0,-1-1-1 0 0,0 1 1 0 0,0-5-1 0 0,9-193 5 0 0,-17-1 8 0 0,-1-34-388 0 0,8 192 239 0 0,1 36 123 0 0,-1-23-89 0 0,-1 1 24 0 0,-3-3-5 0 0,-3 1 23 0 0,5 21 56 0 0,-2-1-14 0 0,0 0 0 0 0,0 0 1 0 0,-1 1-1 0 0,-6-12 0 0 0,7 13 11 0 0,2 6-1 0 0,0 0 1 0 0,1 0-1 0 0,-1 0 0 0 0,-1 0 1 0 0,1 1-1 0 0,0-1 1 0 0,-1 1-1 0 0,0-1 0 0 0,0 1 1 0 0,0 0-1 0 0,0 0 1 0 0,-5-3-1 0 0,-9-7-59 0 0,-2 5 0 0 0,1 7 11 0 0,7 2 2 0 0,33-2 27 0 0,25 3 5 0 0,-38-2-71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0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16 12895 0 0,'-2'-15'8719'0'0,"3"22"-8378"0"0,2 37 228 0 0,0 13-223 0 0,2 142 199 0 0,14 248 415 0 0,-17-427-883 0 0,4 46-5 0 0,3 19 72 0 0,0-19-53 0 0,0-3 16 0 0,-2-7-33 0 0,-5-40-51 0 0,3 46 98 0 0,-4-49-112 0 0,0 40 60 0 0,-1 11 11 0 0,-2-4 0 0 0,1-50-70 0 0,-1 33 60 0 0,2-5-45 0 0,-1 3 23 0 0,1 4 17 0 0,0-10-54 0 0,2 15 0 0 0,1-10 42 0 0,-1-25 0 0 0,2 13-31 0 0,-3-14 20 0 0,1 21-31 0 0,-3 12-11 0 0,0 3 0 0 0,-2-2 0 0 0,0-7 0 0 0,2 4 0 0 0,1-3 0 0 0,1-4 0 0 0,1 0 0 0 0,-1 6 0 0 0,0-3 0 0 0,1-9 11 0 0,-1-26 42 0 0,-1 0 15 0 0,1 20 17 0 0,0-20 197 0 0,-2 0-213 0 0,0 16-5 0 0,1-16 1 0 0,-3-3 5 0 0,-15 11-16 0 0,-4 1-43 0 0,1 0-11 0 0,0-1 0 0 0,-1 0 0 0 0,-1-1 0 0 0,0 0 0 0 0,-1 0 0 0 0,0-2-11 0 0,-4 2-31 0 0,2 3-34 0 0,26-16 76 0 0,-2 1-8 0 0,0 0 1 0 0,0 0 0 0 0,1 1-1 0 0,-1-1 1 0 0,0 1 0 0 0,1-1-1 0 0,-2 4 1 0 0,2-5 7 0 0,1 1-1 0 0,-1-1 1 0 0,1 1 0 0 0,0 0-1 0 0,-1-1 1 0 0,1 1-1 0 0,0 0 1 0 0,-1-1 0 0 0,1 1-1 0 0,0 0 1 0 0,0-1-1 0 0,-1 1 1 0 0,1 0 0 0 0,0 0-1 0 0,0-1 1 0 0,0 1 0 0 0,0 0-1 0 0,0 0 1 0 0,0 0-1 0 0,0-1 1 0 0,0 1 0 0 0,1 0-1 0 0,-1 0 1 0 0,0-1-1 0 0,0 1 1 0 0,1 0 0 0 0,-1-1-1 0 0,0 1 1 0 0,1 0 0 0 0,0 0-1 0 0,2 0 2 0 0,-1 0 1 0 0,1 0-1 0 0,0 0 0 0 0,0 0 0 0 0,0-1 0 0 0,0 1 1 0 0,1-1-1 0 0,-1 0 0 0 0,0 0 0 0 0,5 0 0 0 0,32-2 70 0 0,-32 1 30 0 0,0 0 10 0 0,38-4 209 0 0,-36 5-286 0 0,-5 0-12 0 0,-1-1 1 0 0,1 1-1 0 0,0-1 1 0 0,-1 0-1 0 0,1 0 0 0 0,7-3 1 0 0,33-9 47 0 0,-2-1-48 0 0,14-5 20 0 0,3-1-20 0 0,-3 3 20 0 0,-3 3-20 0 0,-2 1 20 0 0,2 1-20 0 0,8-2 20 0 0,-12 3-31 0 0,3 4-11 0 0,0 4 0 0 0,-3 3 0 0 0,4 2 0 0 0,-1-1 0 0 0,-40 0 0 0 0,24 3 0 0 0,1 8 12 0 0,-38-12-10 0 0,1 0 0 0 0,-1 1-1 0 0,1-1 1 0 0,-1 0 0 0 0,0 0 0 0 0,1 0 0 0 0,-1 0-1 0 0,0 0 1 0 0,1 0 0 0 0,-1 1 0 0 0,0-1-1 0 0,1 0 1 0 0,-1 0 0 0 0,0 1 0 0 0,1-1 0 0 0,-1 0-1 0 0,0 0 1 0 0,0 1 0 0 0,1-1 0 0 0,-1 0-1 0 0,0 1 1 0 0,0-1 0 0 0,1 0 0 0 0,-1 1 0 0 0,0-1-1 0 0,0 0 1 0 0,0 1 0 0 0,0-1 0 0 0,0 1-1 0 0,0-1 1 0 0,0 0 0 0 0,0 1 0 0 0,5 23 70 0 0,-4-18 756 0 0,-2-6-844 0 0,0 0 0 0 0,0 1 0 0 0,0-1 0 0 0,0 1 0 0 0,0-1 0 0 0,0 1 1 0 0,0-1-1 0 0,0 1 0 0 0,0 0 0 0 0,0-1 0 0 0,0 1 0 0 0,-1 1 0 0 0,1 0-23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2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14 8751 0 0,'-13'-10'13064'0'0,"23"10"-12596"0"0,31-2-185 0 0,-30 1 94 0 0,39 12-73 0 0,-40-9-177 0 0,-1 0-6 0 0,2 0-81 0 0,36 4 157 0 0,17-1-106 0 0,-2 0-22 0 0,-13-1-58 0 0,-3 3 1 0 0,-45-7-10 0 0,-1 0-1 0 0,1 0 1 0 0,0 0 0 0 0,-1 0-1 0 0,1 0 1 0 0,-1 0 0 0 0,1 0-1 0 0,0 0 1 0 0,-1 1 0 0 0,1-1-1 0 0,-1 0 1 0 0,1 0 0 0 0,-1 1-1 0 0,1-1 1 0 0,-1 0 0 0 0,1 1-1 0 0,-1-1 1 0 0,1 0 0 0 0,-1 1-1 0 0,0-1 1 0 0,1 1 0 0 0,-1-1-1 0 0,1 1 1 0 0,-1-1-1 0 0,0 1 1 0 0,0-1 0 0 0,1 1-1 0 0,-1 0 1 0 0,19 29 21 0 0,-14-22 94 0 0,-4-2-64 0 0,2 21-27 0 0,-2-20 43 0 0,-1-1-12 0 0,1 20-30 0 0,0-19 52 0 0,-2-2 9 0 0,0 19-7 0 0,1-18-1 0 0,0 1-13 0 0,-2 37 42 0 0,0-10-13 0 0,-1-4 2 0 0,2-24-82 0 0,1 0-1 0 0,0-1 1 0 0,0 1 0 0 0,2 7-1 0 0,0 20 13 0 0,-2 7 20 0 0,-1-28-38 0 0,1-6 4 0 0,0 1 0 0 0,0-1-1 0 0,3 12 1 0 0,2 20 13 0 0,3 12 140 0 0,-1-7-19 0 0,0-7-148 0 0,1 6-54 0 0,0-1 41 0 0,-2 0 13 0 0,-3 1 0 0 0,1-3 13 0 0,-3-7 51 0 0,0 5 3 0 0,-3-7-14 0 0,0 13 11 0 0,0-5-42 0 0,-1 6 20 0 0,0-1-31 0 0,1-2-11 0 0,2 5 100 0 0,-1-20 17 0 0,0-20 10 0 0,1 3-20 0 0,1 36-86 0 0,0 7-21 0 0,1-6 0 0 0,2-9-59 0 0,-3-29-249 0 0,-1-1-120 0 0,2 38 558 0 0,1 3 1280 0 0,-4-17-1387 0 0,-1-2-34 0 0,1-23-43 0 0,1 1-77 0 0,-1 28 119 0 0,0 7 12 0 0,2 7-213 0 0,-1-16 202 0 0,1 7 11 0 0,-1 2 0 0 0,-1-2 0 0 0,-2-4 0 0 0,1-3 0 0 0,4 2 0 0 0,3-5 11 0 0,-3-18 31 0 0,2 18-31 0 0,2 6-11 0 0,-7 2 53 0 0,0-15-31 0 0,1-12 20 0 0,4 13-20 0 0,-3-18 126 0 0,3-1-60 0 0,14 15-7 0 0,-14-15 467 0 0,1 1-448 0 0,13 19-4 0 0,-14-19 0 0 0,1-1-16 0 0,13 18-53 0 0,-14-18 5 0 0,2 0-82 0 0,16 14-48 0 0,-16-14-13 0 0,0-2 18 0 0,27 14 74 0 0,9 1 19 0 0,4 0 0 0 0,5 4 0 0 0,-9 0-16 0 0,-34-18-73 0 0,-4 2-2017 0 0,16 22-7067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8.2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0 139 13359 0 0,'0'0'2795'0'0,"7"-2"-2060"0"0,1 0-479 0 0,29-5 1338 0 0,237-23 3117 0 0,229-39-2483 0 0,-474 62-2136 0 0,-8 2-18 0 0,33-4 0 0 0,-40 7-137 0 0,-7 0-263 0 0,1 1-1 0 0,0 0 0 0 0,14 0 0 0 0,32 12-13622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3.7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0 192 9671 0 0,'0'0'1960'0'0,"0"8"-1506"0"0,1 24 559 0 0,-1-30-819 0 0,0 1 1 0 0,0-1-1 0 0,0 1 0 0 0,1 0 1 0 0,-1-1-1 0 0,1 1 0 0 0,-1-1 1 0 0,1 1-1 0 0,0-1 1 0 0,1 5-1 0 0,1-1 233 0 0,-2-3-231 0 0,-1 0-1 0 0,1 0 0 0 0,0 0 0 0 0,0 0 1 0 0,1 0-1 0 0,-1 0 0 0 0,0-1 1 0 0,1 1-1 0 0,2 3 0 0 0,1 1 128 0 0,-4-4-133 0 0,1 1-1 0 0,0-1 1 0 0,0 1-1 0 0,0-1 0 0 0,0 0 1 0 0,1 0-1 0 0,5 6 1 0 0,-2-3 105 0 0,22 27 939 0 0,-20-26-1055 0 0,-4-2-50 0 0,0 0 0 0 0,1 0 0 0 0,0-1 0 0 0,0 0 1 0 0,5 4-1 0 0,0-1 20 0 0,5 4 268 0 0,-5-4-309 0 0,-2-2-5 0 0,0 0 0 0 0,0-1-1 0 0,9 5 1 0 0,-6-3-29 0 0,-5-3-1 0 0,1 1 0 0 0,-1-1-1 0 0,1 0 1 0 0,12 3-1 0 0,16 6 131 0 0,-17-7-3 0 0,17-1 0 0 0,-27-3-1 0 0,4-3-7 0 0,35-6-7 0 0,-28 3-1 0 0,-10 3-126 0 0,-5 0-29 0 0,0 0 0 0 0,1 1 0 0 0,-1-1 0 0 0,0 0 0 0 0,0-1 0 0 0,4-2 0 0 0,25-17 43 0 0,7-9 3 0 0,-7 0-59 0 0,-3 1-16 0 0,-24 22 0 0 0,0 0 0 0 0,9-16 0 0 0,-12 20 0 0 0,-1 0 0 0 0,0-1 0 0 0,-1 0 0 0 0,1 1 0 0 0,-1-1 0 0 0,1-7 0 0 0,-1 8 0 0 0,-1 0 0 0 0,0 0 0 0 0,0 0 0 0 0,-1 1 0 0 0,1-1 0 0 0,-1 0 0 0 0,-1-3 0 0 0,-9-18 16 0 0,1 12 64 0 0,-16-18 0 0 0,13 18-48 0 0,-1 1 1 0 0,0 0-1 0 0,-23-14 0 0 0,14 11-17 0 0,8 4-15 0 0,-30-19 0 0 0,30 21 7 0 0,0 1-1 0 0,-1 0 1 0 0,1 1 0 0 0,-2 0-1 0 0,1 1 1 0 0,-1 1 0 0 0,-25-4-1 0 0,38 7 2 0 0,0 2 0 0 0,0-1 0 0 0,0 0 0 0 0,0 1 0 0 0,0 0 0 0 0,-1 0 0 0 0,1 0 0 0 0,-7 1 0 0 0,-1 1 3 0 0,-5 0 0 0 0,-6 2 31 0 0,2 2-31 0 0,2 1-11 0 0,2 3 0 0 0,0 1 0 0 0,0 4 0 0 0,-1 3 0 0 0,12-9 25 0 0,1 0 0 0 0,-9 18 0 0 0,13-25-20 0 0,0 0 0 0 0,0 0 1 0 0,0 0-1 0 0,0 0 0 0 0,0 0 0 0 0,1 0 1 0 0,-1 0-1 0 0,1 0 0 0 0,0 3 0 0 0,-3 16 49 0 0,-2 10-43 0 0,2 7-11 0 0,2 0 0 0 0,2-1 0 0 0,4 8 0 0 0,3 1 0 0 0,3-2-16 0 0,3-9-67 0 0,-11-29-26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0:55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328 108 6911 0 0,'0'0'528'0'0,"-2"-2"-226"0"0,-1-2 131 0 0,0 0 1 0 0,0 0-1 0 0,0 0 0 0 0,0 0 1 0 0,-1 1-1 0 0,0-1 1 0 0,0 1-1 0 0,0 0 0 0 0,0 0 1 0 0,0 1-1 0 0,0-1 1 0 0,-7-2-1 0 0,8 4-146 0 0,-1 0 0 0 0,0 0 0 0 0,1 0 0 0 0,-1 0 0 0 0,0 0 0 0 0,0 1 0 0 0,1 0 0 0 0,-1 0 0 0 0,0 0 0 0 0,0 0 0 0 0,1 0 0 0 0,-1 1 0 0 0,0 0 0 0 0,0 0 0 0 0,1 0 0 0 0,-1 0 0 0 0,-5 3 0 0 0,5-2-50 0 0,1 0 0 0 0,0 0 0 0 0,-1 0 0 0 0,1 1 1 0 0,0-1-1 0 0,0 1 0 0 0,0 0 0 0 0,1 0 0 0 0,-5 6 1 0 0,4-6-155 0 0,-1 1 105 0 0,1 1 0 0 0,-1 0 0 0 0,1-1 0 0 0,0 1 0 0 0,0 0 0 0 0,-3 10 1 0 0,3-9-120 0 0,1-3-44 0 0,1-1-1 0 0,0 1 1 0 0,0 0 0 0 0,0-1 0 0 0,1 1 0 0 0,-1 0 0 0 0,0 0 0 0 0,1 2 0 0 0,-2 3 10 0 0,1-4-9 0 0,0 0 0 0 0,0 1 0 0 0,0-1 0 0 0,1 0 1 0 0,0 6-1 0 0,-1 17 6 0 0,2-13 26 0 0,0-6-46 0 0,0-4-2 0 0,0 0 0 0 0,-1 0 0 0 0,1 0 0 0 0,0 0 0 0 0,1-1 0 0 0,2 8 0 0 0,-1-4-7 0 0,1-1 0 0 0,-1 1 1 0 0,6 7-1 0 0,-5-8-3 0 0,1 0 0 0 0,0 0 0 0 0,1-1 0 0 0,-1 0 0 0 0,12 9 0 0 0,-11-10 0 0 0,1 0 0 0 0,-1-1 0 0 0,1 0 0 0 0,0 0 0 0 0,0 0 0 0 0,12 3 0 0 0,-5-4 4 0 0,0 0-1 0 0,14 0 1 0 0,-28-2-4 0 0,2 0 4 0 0,0 1 0 0 0,0-1 1 0 0,0 0-1 0 0,0 0 0 0 0,-1-1 0 0 0,1 1 1 0 0,0 0-1 0 0,0-1 0 0 0,2 0 0 0 0,7-2 4 0 0,1-1-1 0 0,12-6 0 0 0,-18 6 2 0 0,1 0 0 0 0,-1 0-1 0 0,0 0 1 0 0,0-1 0 0 0,5-5 0 0 0,-6 5 4 0 0,-1 0 0 0 0,0 0 0 0 0,0 0-1 0 0,4-7 1 0 0,7-22 40 0 0,-3-2-31 0 0,-6-3 20 0 0,-7 2-31 0 0,-8 3-11 0 0,7 26 6 0 0,2 6-2 0 0,-1 0 0 0 0,0 0 0 0 0,1 0 0 0 0,-1 0 0 0 0,0 0 0 0 0,0 0 0 0 0,0 0 0 0 0,0 0 0 0 0,0 0 0 0 0,-1 1 0 0 0,-1-3-1 0 0,0 0 6 0 0,2 2-4 0 0,0 1-1 0 0,0-1 1 0 0,0 1 0 0 0,0-1-1 0 0,0 1 1 0 0,0 0-1 0 0,0 0 1 0 0,-1 0 0 0 0,1-1-1 0 0,-1 1 1 0 0,-1-1-1 0 0,-1-1 7 0 0,3 2-4 0 0,0 0 1 0 0,0 0-1 0 0,-1 0 1 0 0,1 0 0 0 0,0 0-1 0 0,-1 0 1 0 0,1 0-1 0 0,0 1 1 0 0,-1-1 0 0 0,1 0-1 0 0,-3 0 1 0 0,-37-9 141 0 0,35 10-137 0 0,-1-1 0 0 0,1 1 1 0 0,0 1-1 0 0,0-1 0 0 0,-1 1 0 0 0,1 0 0 0 0,0 0 0 0 0,-10 4 0 0 0,0 1 40 0 0,-26 14 0 0 0,34-15-49 0 0,2-3-3 0 0,-22 17 0 0 0,4 1 0 0 0,1 4 0 0 0,6 3 11 0 0,15-24-4 0 0,1 1 0 0 0,-1 0 0 0 0,1 0 0 0 0,0-1 0 0 0,-1 9 0 0 0,1-7-5 0 0,1 1 0 0 0,0 0 0 0 0,0 0 0 0 0,0-1-1 0 0,2 9 1 0 0,10 25 9 0 0,-11-37-7 0 0,-1-1 0 0 0,1 0-1 0 0,-1 0 1 0 0,1 1 0 0 0,0-1 0 0 0,0 0 0 0 0,-1 0 0 0 0,1 0 0 0 0,0 0 0 0 0,2 2-1 0 0,4 5 1 0 0,1 0 0 0 0,12 9-1 0 0,-13-13-3 0 0,0 1 0 0 0,0-1 0 0 0,0-1 0 0 0,0 1 0 0 0,11 2 0 0 0,32 5 11 0 0,-49-10-8 0 0,0-1 0 0 0,1 0 0 0 0,-1 0 0 0 0,0 0 0 0 0,1 1 0 0 0,-1-1 0 0 0,0-1 0 0 0,1 1 0 0 0,-1 0 0 0 0,0 0 0 0 0,1 0 0 0 0,-1-1 0 0 0,2 0 0 0 0,36-10 19 0 0,-37 11-17 0 0,0-1-1 0 0,-1 1 1 0 0,1-1 0 0 0,0 0-1 0 0,0 0 1 0 0,-1 1 0 0 0,1-1 0 0 0,2-2-1 0 0,35-26 18 0 0,-34 24-14 0 0,0 0 1 0 0,1-1-1 0 0,-2 1 1 0 0,7-9-1 0 0,10-25 3 0 0,-7 1-11 0 0,-13 30 0 0 0,1 1 0 0 0,-1-1 0 0 0,0-8 0 0 0,-1 5 2 0 0,1 8 4 0 0,-1-1-1 0 0,0 1 0 0 0,0 0 0 0 0,0 0 0 0 0,-1-1 0 0 0,1 1 0 0 0,-1 0 0 0 0,0-1 0 0 0,-1-2 0 0 0,-8-24 6 0 0,7 23 3 0 0,0 0-1 0 0,-1 1 1 0 0,0-1-1 0 0,0 1 1 0 0,-1-1-1 0 0,1 1 1 0 0,-1 1-1 0 0,-1-1 1 0 0,1 1-1 0 0,-1-1 1 0 0,0 2-1 0 0,0-1 1 0 0,0 1-1 0 0,-1 0 1 0 0,0 0-1 0 0,-9-4 0 0 0,6 5 8 0 0,1 0 0 0 0,-1 0 0 0 0,1 1-1 0 0,-1 0 1 0 0,0 1 0 0 0,0 0 0 0 0,0 0-1 0 0,0 1 1 0 0,0 1 0 0 0,0 0-1 0 0,0 0 1 0 0,-12 3 0 0 0,6 0 4 0 0,1 1 1 0 0,0 0-1 0 0,0 1 1 0 0,0 1-1 0 0,0 0 1 0 0,1 1-1 0 0,1 1 1 0 0,-18 13-1 0 0,12-5-25 0 0,-3 12 0 0 0,3 4 0 0 0,16-25 0 0 0,0 0 0 0 0,-4 14 0 0 0,6-15 0 0 0,0-1 0 0 0,0 1 0 0 0,1-1 0 0 0,0 9 0 0 0,1-7 0 0 0,0 0 0 0 0,0-1 0 0 0,4 13 0 0 0,-2-12 0 0 0,0-1 0 0 0,0 1 0 0 0,1-1 0 0 0,4 8 0 0 0,-2-6 0 0 0,1 0 0 0 0,0 0 0 0 0,0-1 0 0 0,9 9 0 0 0,-7-10 0 0 0,0 0 0 0 0,0 0 0 0 0,0-1 0 0 0,15 7 0 0 0,-15-9 0 0 0,0-1 0 0 0,-1 0 0 0 0,1 0 0 0 0,13 2 0 0 0,-11-3 0 0 0,1-1 0 0 0,21 0 0 0 0,-19-2 5 0 0,-1 0-1 0 0,16-4 0 0 0,-15 2 31 0 0,24-9 0 0 0,-26 7-4 0 0,-1 0 0 0 0,12-9 0 0 0,16-15 65 0 0,-7-3-5 0 0,-5-2-33 0 0,-7 0-47 0 0,-9 2-11 0 0,-11 29 0 0 0,1-1 0 0 0,-1 0 0 0 0,1 1 0 0 0,-1-1 0 0 0,-1-5 0 0 0,1 5 0 0 0,-1 0 0 0 0,0 0 0 0 0,0 1 0 0 0,0-1 0 0 0,-3-5 0 0 0,-14-19 0 0 0,10 19 0 0 0,0-1 0 0 0,-1 1 0 0 0,0 1 0 0 0,0 0 0 0 0,-1 0 0 0 0,0 1 0 0 0,-20-12 0 0 0,22 15 0 0 0,1 1 0 0 0,-1 0 0 0 0,1 0 0 0 0,-1 1 0 0 0,0 0 0 0 0,0 0 0 0 0,0 1 0 0 0,0 0 0 0 0,-1 1 0 0 0,1-1 0 0 0,0 1 0 0 0,0 1 0 0 0,-8 1 0 0 0,-3 2 0 0 0,1 0 0 0 0,-1 1 0 0 0,1 1 0 0 0,-29 15 0 0 0,35-15 0 0 0,0 1 0 0 0,1 0 0 0 0,0 1 0 0 0,0 0 0 0 0,1 1 0 0 0,0 0 0 0 0,-12 15 0 0 0,5-1 0 0 0,-2 15 0 0 0,15-28 0 0 0,0 0 0 0 0,-3 14 0 0 0,5-13 0 0 0,1-1 0 0 0,-1 15 0 0 0,2-19 0 0 0,0 0 0 0 0,0 0 0 0 0,1 0 0 0 0,0-1 0 0 0,3 11 0 0 0,-2-9 0 0 0,0-1 0 0 0,1 0 0 0 0,0 0 0 0 0,1 0 0 0 0,-1 0 0 0 0,6 6 0 0 0,-6-7 0 0 0,1-1 0 0 0,0 0 0 0 0,1 0 0 0 0,-1 0 0 0 0,1-1 0 0 0,-1 0 0 0 0,1 1 0 0 0,7 2 0 0 0,-3-2 0 0 0,1 0 0 0 0,0-1 0 0 0,0 0 0 0 0,12 2 0 0 0,-10-3 4 0 0,1-1-1 0 0,17 1 1 0 0,24-6 49 0 0,-11-4 12 0 0,-26 1-6 0 0,20-9-36 0 0,-20 6 19 0 0,17-18-31 0 0,-29 23-11 0 0,-1 0 0 0 0,1 0 0 0 0,-1-1 0 0 0,6-9 0 0 0,-8 10 0 0 0,0 0 0 0 0,0 1 0 0 0,0-1 0 0 0,2-8 0 0 0,-1-15 0 0 0,-6 1 0 0 0,-7-1 0 0 0,-4 4 0 0 0,-3 4 0 0 0,-9 1 0 0 0,-1 7 0 0 0,21 11 0 0 0,1 1 0 0 0,-1-1 0 0 0,0 1 0 0 0,1 0 0 0 0,-1 0 0 0 0,0 0 0 0 0,1 1 0 0 0,-1 0 0 0 0,1 0 0 0 0,-1 0 0 0 0,1 1 0 0 0,0 0 0 0 0,-8 4 0 0 0,-3 1 0 0 0,0 2 0 0 0,-27 19 0 0 0,26-14 0 0 0,-2 3-11 0 0,-5 10-31 0 0,20-21 39 0 0,-1 1 0 0 0,2-1 1 0 0,-5 8-1 0 0,-4 23 3 0 0,11-32 0 0 0,0 1 0 0 0,0 0 0 0 0,1 0 0 0 0,-1 8 0 0 0,1-9 0 0 0,1-1 0 0 0,-1 0 0 0 0,1 0 0 0 0,0 1 0 0 0,0-1 0 0 0,0 0 0 0 0,1 0 0 0 0,-1 0 0 0 0,3 4 0 0 0,-2-5 0 0 0,1 0 0 0 0,-1 1 0 0 0,0-1 0 0 0,1 0 0 0 0,0-1 0 0 0,0 1 0 0 0,0 0 0 0 0,0-1 0 0 0,0 1 0 0 0,0-1 0 0 0,1 0 0 0 0,4 2 0 0 0,-3-2 0 0 0,0-1 0 0 0,0 1 0 0 0,0-1 0 0 0,0 0 0 0 0,0 0 0 0 0,0-1 0 0 0,0 1 0 0 0,1-1 0 0 0,-1 0 0 0 0,6-2 0 0 0,-4 1 0 0 0,1 0 0 0 0,-1-1 0 0 0,0 0 0 0 0,0-1 0 0 0,0 0 0 0 0,8-4 0 0 0,-5 1 0 0 0,-2 0 0 0 0,17-13 0 0 0,11-15 0 0 0,-6-3 0 0 0,-5-1 0 0 0,-7 2 0 0 0,-6 4 0 0 0,-7 1 0 0 0,-6-3 0 0 0,-7 3 0 0 0,-6 4 0 0 0,-4 4 0 0 0,-3 8 0 0 0,18 13 0 0 0,1 1 0 0 0,-1 0 0 0 0,-1 0 0 0 0,1 0 0 0 0,-5-1 0 0 0,1 1-6 0 0,1 1 0 0 0,0 0 1 0 0,-1 0-1 0 0,1 1 0 0 0,0 0 0 0 0,-1 0 0 0 0,1 1 1 0 0,0-1-1 0 0,0 1 0 0 0,-10 5 0 0 0,-2 2-5 0 0,-5 6-31 0 0,0 3 31 0 0,17-13 9 0 0,5-3-3 0 0,-1-1 1 0 0,1 0 0 0 0,-1 1 0 0 0,1-1-1 0 0,0 1 1 0 0,-1-1 0 0 0,1 1 0 0 0,0 0-1 0 0,0 0 1 0 0,1-1 0 0 0,-2 4 0 0 0,-7 20-7 0 0,8-20 11 0 0,0 0 0 0 0,0 0 0 0 0,1 0 0 0 0,-1 1 0 0 0,1-1 0 0 0,1 5 0 0 0,-1-7 0 0 0,1 0 0 0 0,0 0 0 0 0,-1 1 0 0 0,1-1 0 0 0,0 0 0 0 0,0 0 0 0 0,1 0 0 0 0,-1 0 0 0 0,1 0 0 0 0,-1 0 0 0 0,1-1 0 0 0,3 4 0 0 0,-3-4 0 0 0,0 1 0 0 0,0-1 0 0 0,1-1 0 0 0,-1 1 0 0 0,1 0 0 0 0,-1-1 0 0 0,1 1 0 0 0,0-1 0 0 0,0 0 0 0 0,0 0 0 0 0,-1 0 0 0 0,1 0 0 0 0,0 0 0 0 0,6 0 0 0 0,-4-1 0 0 0,-1 0 0 0 0,1 0 0 0 0,-1-1 0 0 0,1 0 0 0 0,-1 1 0 0 0,1-2 0 0 0,-1 1 0 0 0,0 0 0 0 0,7-4 0 0 0,-5 2 0 0 0,1-1 0 0 0,-1 0 0 0 0,-1 0 0 0 0,8-6 0 0 0,-10 8 0 0 0,1-1 0 0 0,-1 0 0 0 0,0 0 0 0 0,0 0 0 0 0,4-7 0 0 0,-7 10 0 0 0,0 0 0 0 0,0 0 0 0 0,0 0 0 0 0,0 0 0 0 0,0 0 0 0 0,0 0 0 0 0,0 0 0 0 0,0 0 0 0 0,0-1 0 0 0,0 1 0 0 0,0 0 0 0 0,0 0 0 0 0,0 0 0 0 0,0 0 0 0 0,0 0 0 0 0,0 0 0 0 0,0 0 0 0 0,0 0 0 0 0,0-1 0 0 0,0 1 0 0 0,-1 0 0 0 0,1 0 0 0 0,0 0 0 0 0,0 0-1 0 0,0 0 1 0 0,0 0 0 0 0,0 0 0 0 0,0 0 0 0 0,0 0 0 0 0,0 0 0 0 0,0 0 0 0 0,0 0 0 0 0,-1-1 0 0 0,1 1 0 0 0,0 0 0 0 0,0 0 0 0 0,0 0 0 0 0,0 0 0 0 0,0 0 0 0 0,0 0 0 0 0,0 0 0 0 0,0 0 0 0 0,-1 0 0 0 0,1 0 0 0 0,0 0 0 0 0,0 0 0 0 0,0 0 0 0 0,0 0 0 0 0,0 0 0 0 0,0 0 0 0 0,0 1 0 0 0,-1-1 0 0 0,-9 3-10 0 0,7 0 2 0 0,-1-1-1 0 0,1 1 1 0 0,0 0-1 0 0,-4 5 1 0 0,-12 13-3 0 0,2 4 11 0 0,2 2 0 0 0,2 1 0 0 0,8-13 1 0 0,5-15 0 0 0,0 0-1 0 0,0 0 0 0 0,0 1 1 0 0,0-1-1 0 0,0 0 0 0 0,-1 1 0 0 0,1-1 1 0 0,0 0-1 0 0,0 0 0 0 0,0 1 0 0 0,0-1 1 0 0,0 0-1 0 0,0 0 0 0 0,0 1 1 0 0,1-1-1 0 0,-1 0 0 0 0,0 0 0 0 0,0 1 1 0 0,0-1-1 0 0,0 0 0 0 0,0 0 1 0 0,0 1-1 0 0,0-1 0 0 0,1 0 0 0 0,-1 0 1 0 0,0 0-1 0 0,0 1 0 0 0,0-1 0 0 0,0 0 1 0 0,1 0-1 0 0,-1 0 0 0 0,0 0 1 0 0,1 1-1 0 0,1-1 4 0 0,1-1 1 0 0,0 1-1 0 0,-1-1 1 0 0,1 0 0 0 0,-1 0-1 0 0,1 0 1 0 0,-1 0-1 0 0,0 0 1 0 0,1 0-1 0 0,-1-1 1 0 0,3-2-1 0 0,-1 1 8 0 0,0 0 0 0 0,0 0-1 0 0,-1-1 1 0 0,1 1-1 0 0,2-5 1 0 0,11-13 25 0 0,-14 17-116 0 0,-6 4-1262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06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16 11055 0 0,'0'0'143'0'0,"-2"-2"37"0"0,14 0 2201 0 0,53 4-1758 0 0,291-9 768 0 0,188 1 3715 0 0,-199 21-4206 0 0,322 3 592 0 0,-387-29-1516 0 0,-196 7-96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08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58 8287 0 0,'0'-3'270'0'0,"-1"0"-1"0"0,1 1 0 0 0,0-1 0 0 0,0 0 1 0 0,0 1-1 0 0,1-1 0 0 0,-1 1 0 0 0,0-1 1 0 0,1 0-1 0 0,0 1 0 0 0,1-3 0 0 0,2-19 4550 0 0,6 50-3617 0 0,-8-21-1077 0 0,-1 0 0 0 0,1 0-1 0 0,-1 0 1 0 0,1 0 0 0 0,-1 0 0 0 0,0 10 0 0 0,41 425 2996 0 0,-12-91-2161 0 0,-13-162-735 0 0,-12-141-156 0 0,2 24 17 0 0,0 5-28 0 0,3 11 20 0 0,-2-14 2 0 0,1-4-7 0 0,-1-5-8 0 0,-3-19-43 0 0,0 2 20 0 0,0-7-20 0 0,-2-11 31 0 0,-2-23-40 0 0,-1 0-1 0 0,1 0 1 0 0,-1 0-1 0 0,-1 8 0 0 0,0-12-10 0 0,0 28 63 0 0,-2-3 5 0 0,2-16-16 0 0,0 13-32 0 0,1-18 31 0 0,4 3 0 0 0,12 22-31 0 0,-12-22 295 0 0,5-9-237 0 0,31-4-48 0 0,-31 4 241 0 0,1 2-175 0 0,31 4-22 0 0,-31-4 53 0 0,2 2-65 0 0,35 9 0 0 0,-36-9 0 0 0,5-1 0 0 0,59 3 5 0 0,2-2 17 0 0,-42-4-13 0 0,-20 1-60 0 0,196-14 234 0 0,189-44 168 0 0,126-13-250 0 0,-183 61-59 0 0,-214 10-88 0 0,190 8-2074 0 0,-242-3-6608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09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417 379 9215 0 0,'0'0'707'0'0,"2"-3"-454"0"0,14-26 2785 0 0,-2 0-1 0 0,21-61 0 0 0,-29 71-2337 0 0,0-3 185 0 0,6-32 0 0 0,-11 49-804 0 0,0-1 0 0 0,0 0 0 0 0,-1 0 0 0 0,0 0 0 0 0,0 0 0 0 0,-1 0 0 0 0,0 1 0 0 0,0-1-1 0 0,0 0 1 0 0,-4-9 0 0 0,3 11-53 0 0,0 1-1 0 0,-1 0 0 0 0,1 0 1 0 0,-1 0-1 0 0,1 0 0 0 0,-1 0 1 0 0,0 0-1 0 0,0 1 0 0 0,-1-1 1 0 0,1 1-1 0 0,0 0 0 0 0,-1 0 1 0 0,1 0-1 0 0,-1 1 1 0 0,0-1-1 0 0,1 1 0 0 0,-7-2 1 0 0,-6 0 73 0 0,1-1 1 0 0,-1 2-1 0 0,-16-1 1 0 0,1 1-24 0 0,1 2 1 0 0,-1 0 0 0 0,0 3-1 0 0,1 0 1 0 0,-57 15 0 0 0,81-16-68 0 0,0 0 1 0 0,0 1-1 0 0,0 0 1 0 0,0 0-1 0 0,1 1 1 0 0,0-1-1 0 0,-1 1 1 0 0,-8 9-1 0 0,6-3-7 0 0,-1-1-1 0 0,2 1 1 0 0,-12 17-1 0 0,12-12-3 0 0,1 8 0 0 0,2 2 0 0 0,3 2 0 0 0,1 1 0 0 0,6 8 0 0 0,5 7 0 0 0,5 5 0 0 0,1 3 0 0 0,3-7 0 0 0,2-9 11 0 0,-17-28 498 0 0,-2 1-445 0 0,7 24-11 0 0,-8-26-43 0 0,-2-5-15 0 0,-12 21 87 0 0,-23 62 42 0 0,31-76-124 0 0,1-1 0 0 0,0 1 0 0 0,-2 10 0 0 0,-6 24 0 0 0,4-14 0 0 0,0 1 0 0 0,7-25 0 0 0,-1 0 0 0 0,1 0 0 0 0,0 0 0 0 0,0 0 0 0 0,1 6 0 0 0,0-5 0 0 0,1 0 0 0 0,-1 0 0 0 0,1 0 0 0 0,0-1 0 0 0,0 1 0 0 0,4 5 0 0 0,-3-4 0 0 0,1 0 0 0 0,1 0 0 0 0,-1-1 0 0 0,1 1 0 0 0,11 8 0 0 0,-11-10 0 0 0,0-1 0 0 0,0 1 0 0 0,0-1 0 0 0,1 0 0 0 0,0-1 0 0 0,0 1 0 0 0,9 1 0 0 0,-7-2 0 0 0,0 0 0 0 0,1-1 0 0 0,-1 0 0 0 0,0-1 0 0 0,13 0 0 0 0,-12-1 0 0 0,1 0 0 0 0,-1-1 0 0 0,0 0 0 0 0,12-5 0 0 0,-9 3 0 0 0,0-1 0 0 0,19-11 0 0 0,-22 10 0 0 0,-1 0 0 0 0,0 0 0 0 0,10-9 0 0 0,12-21 0 0 0,-10 5 0 0 0,-10 7 0 0 0,-4-1 0 0 0,-5 5 0 0 0,-3 0 0 0 0,2 9 0 0 0,-2 0 0 0 0,1 1 0 0 0,-1-1 0 0 0,-5-13 0 0 0,6 20 0 0 0,-11-27 0 0 0,8 21 0 0 0,0-1 0 0 0,-5-15 0 0 0,6 10 0 0 0,1 0 0 0 0,-1 1 0 0 0,1 2 0 0 0,-1-1 0 0 0,-4-7 0 0 0,4 17 0 0 0,-1-3 0 0 0,-6-26 0 0 0,7 25 0 0 0,2 5 0 0 0,0 0 0 0 0,0 1 0 0 0,0-1 0 0 0,0 0 0 0 0,0 0 0 0 0,1 0 0 0 0,0 0 0 0 0,-1 0 0 0 0,1 0 0 0 0,1-3 0 0 0,-1-16 0 0 0,6-2 0 0 0,5-17 4 0 0,-8 36-40 0 0,-2 1-125 0 0,-1 3 127 0 0,0 0 0 0 0,0-1 0 0 0,1 1 0 0 0,-1-1 0 0 0,0 1 0 0 0,1 0 0 0 0,-1-1 0 0 0,1 1 0 0 0,0-2 0 0 0,1-1-33 0 0,-1 0-205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1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274 218 3223 0 0,'-3'-4'48'0'0,"-9"-11"362"0"0,1-3 1601 0 0,-12-18 733 0 0,21 33-2414 0 0,0 1-1 0 0,0 0 1 0 0,0 0-1 0 0,0 0 1 0 0,0 0-1 0 0,-1 0 1 0 0,1 0-1 0 0,-1 1 1 0 0,1-1-1 0 0,-1 1 0 0 0,-4-2 1 0 0,4 2-34 0 0,0 1 0 0 0,0 0 0 0 0,0 0 0 0 0,0 0 0 0 0,0 0 0 0 0,-1 0 0 0 0,1 1 1 0 0,0-1-1 0 0,0 1 0 0 0,0 0 0 0 0,0 0 0 0 0,0 0 0 0 0,1 0 0 0 0,-1 1 0 0 0,0-1 0 0 0,0 1 0 0 0,1-1 0 0 0,-1 1 0 0 0,-3 3 0 0 0,2-1 8 0 0,-1 0-1 0 0,1 0 0 0 0,0 0 0 0 0,0 1 0 0 0,0-1 0 0 0,0 1 1 0 0,1 0-1 0 0,0 0 0 0 0,-3 7 0 0 0,4-7-130 0 0,0-1-1 0 0,1 1 0 0 0,0-1 1 0 0,0 1-1 0 0,0-1 0 0 0,0 6 1 0 0,4-3-100 0 0,7 23-1 0 0,-10-30-70 0 0,0 0 0 0 0,0 1-1 0 0,0-1 1 0 0,0 1 0 0 0,1-1-1 0 0,-1 1 1 0 0,0-1 0 0 0,0 1 0 0 0,1-1-1 0 0,-1 0 1 0 0,0 1 0 0 0,0-1-1 0 0,1 1 1 0 0,-1-1 0 0 0,0 0 0 0 0,1 1-1 0 0,-1-1 1 0 0,1 0 0 0 0,-1 0-1 0 0,0 1 1 0 0,1-1 0 0 0,-1 0 0 0 0,1 0-1 0 0,-1 1 1 0 0,1-1 0 0 0,-1 0-1 0 0,1 0 1 0 0,-1 0 0 0 0,1 0 0 0 0,-1 0-1 0 0,1 0 1 0 0,-1 0 0 0 0,1 0-1 0 0,0 0 1 0 0,5 2 0 0 0,1-1 0 0 0,0 0 0 0 0,0-1 0 0 0,0 1 0 0 0,9-1 0 0 0,-11-1-2 0 0,0-1 0 0 0,0 1 0 0 0,0 0 0 0 0,0-1 0 0 0,-1 0 0 0 0,1 0 0 0 0,0-1 0 0 0,7-4 0 0 0,-5 2 0 0 0,0-1 0 0 0,-1 1 0 0 0,11-12 0 0 0,-10 9 0 0 0,0-1 0 0 0,7-11 0 0 0,6-21 0 0 0,-8 3 0 0 0,-8 6 0 0 0,-4 29 5 0 0,0 0 0 0 0,0 0 0 0 0,0 0 0 0 0,0 0 0 0 0,-1 0 0 0 0,1 0 0 0 0,-1 0 0 0 0,0 1 0 0 0,0-1 0 0 0,0 0 0 0 0,0 0 0 0 0,0 1 0 0 0,0-1 0 0 0,-1 1 0 0 0,1-1 0 0 0,-1 1 0 0 0,0 0 0 0 0,0-1 0 0 0,0 1 0 0 0,0 0 0 0 0,0 0 0 0 0,0 0 0 0 0,-1 1 0 0 0,1-1 0 0 0,0 0 0 0 0,-1 1 0 0 0,0 0 0 0 0,-2-2 0 0 0,0 2 27 0 0,0-1 1 0 0,0 1-1 0 0,0 0 1 0 0,0 0-1 0 0,-1 1 1 0 0,1 0-1 0 0,0 0 1 0 0,0 0-1 0 0,0 0 1 0 0,0 1-1 0 0,0 0 1 0 0,-1 0-1 0 0,1 0 1 0 0,-9 4-1 0 0,3 0 8 0 0,-1 1-1 0 0,1 0 1 0 0,0 1-1 0 0,0 0 0 0 0,1 0 1 0 0,-1 1-1 0 0,2 1 1 0 0,-1 0-1 0 0,2 0 1 0 0,-1 1-1 0 0,1 0 1 0 0,0 0-1 0 0,1 1 1 0 0,-11 21-1 0 0,11-10-11 0 0,3 13 20 0 0,6-3-25 0 0,-2-30-19 0 0,0-1 0 0 0,0 0 1 0 0,0 1-1 0 0,1-1 0 0 0,-1 0 0 0 0,1 1 1 0 0,-1-1-1 0 0,1 0 0 0 0,1 3 0 0 0,2 5 0 0 0,1 0 0 0 0,10 16-1 0 0,-10-19-3 0 0,1 0 0 0 0,-1-1 0 0 0,1 1 0 0 0,0-1 0 0 0,0 0 0 0 0,8 5 0 0 0,1-2 5 0 0,22 10 1 0 0,-35-17-2 0 0,-1 0 0 0 0,1-1 1 0 0,0 1-1 0 0,0 0 0 0 0,0-1 0 0 0,0 1 1 0 0,0-1-1 0 0,0 0 0 0 0,4 0 0 0 0,41 4 18 0 0,-45-4-17 0 0,-1 0 0 0 0,1 0 1 0 0,0 0-1 0 0,0 0 0 0 0,0 0 1 0 0,0 0-1 0 0,0 0 0 0 0,0-1 1 0 0,2 0-1 0 0,35-9 63 0 0,-37 10-62 0 0,-1 0 0 0 0,0-1-1 0 0,1 1 1 0 0,-1-1 0 0 0,0 1 0 0 0,1-1 0 0 0,-1 1-1 0 0,0-1 1 0 0,0 0 0 0 0,0 1 0 0 0,2-3-1 0 0,27-19 26 0 0,-20 12 33 0 0,2-12-36 0 0,-9 16-25 0 0,-1-1-1 0 0,0 1 1 0 0,0 0 0 0 0,-1-1-1 0 0,0 1 1 0 0,0-1-1 0 0,0 0 1 0 0,-1 1 0 0 0,0-1-1 0 0,0 0 1 0 0,-1 1-1 0 0,0-1 1 0 0,0 1 0 0 0,-4-12-1 0 0,3 11 0 0 0,0 0-1 0 0,-1 1 1 0 0,0-1-1 0 0,0 1 1 0 0,0 0-1 0 0,-1 0 1 0 0,0 0-1 0 0,0 0 1 0 0,-1 1-1 0 0,1 0 1 0 0,-1 0-1 0 0,0 0 1 0 0,-12-8-1 0 0,15 12-1 0 0,0 0 0 0 0,0 0 0 0 0,0 1 0 0 0,0-1 0 0 0,-1 1 0 0 0,1-1 0 0 0,0 1 0 0 0,0 0 0 0 0,-1-1 0 0 0,1 1 0 0 0,0 1 0 0 0,-1-1 0 0 0,1 0 0 0 0,0 0 0 0 0,-1 1 0 0 0,1-1 0 0 0,0 1 0 0 0,0 0 0 0 0,0 0 0 0 0,0 0 0 0 0,0 0 0 0 0,-1 0 0 0 0,2 0 0 0 0,-1 0 0 0 0,-3 3 0 0 0,-3 2 0 0 0,0 1 0 0 0,1-1 0 0 0,0 1 0 0 0,-10 13 0 0 0,6-7 7 0 0,1 1-1 0 0,1 1 0 0 0,0-1 1 0 0,1 1-1 0 0,0 1 1 0 0,1 0-1 0 0,1 0 0 0 0,1 0 1 0 0,-5 25-1 0 0,7-12-6 0 0,3-22 0 0 0,1 1 0 0 0,-1-1 0 0 0,1 0 0 0 0,3 8 0 0 0,-3-10 0 0 0,0-1 0 0 0,1 0 0 0 0,0 0 0 0 0,0 1 0 0 0,0-1 0 0 0,0 0 0 0 0,0 0 0 0 0,1-1 0 0 0,6 8 0 0 0,-6-8 0 0 0,0-1 0 0 0,0 1 0 0 0,0-1 0 0 0,1 1 0 0 0,-1-1 0 0 0,1 0 0 0 0,0-1 0 0 0,0 1 0 0 0,-1 0 0 0 0,1-1 0 0 0,0 0 0 0 0,6 1 0 0 0,-7-2 0 0 0,0 1 0 0 0,1-1 0 0 0,-1 0 0 0 0,0-1 0 0 0,1 1 0 0 0,-1-1 0 0 0,0 1 0 0 0,0-1 0 0 0,0 0 0 0 0,1 0 0 0 0,-1 0 0 0 0,0-1 0 0 0,0 1 0 0 0,2-2 0 0 0,-1 0 0 0 0,0 0 0 0 0,-1 0 0 0 0,0 0 0 0 0,0 0 0 0 0,0 0 0 0 0,0-1 0 0 0,0 1 0 0 0,3-6 0 0 0,-3 3 0 0 0,0 0 0 0 0,-1 1 0 0 0,1-1 0 0 0,-1 0 0 0 0,0-1 0 0 0,-1 1 0 0 0,2-12 0 0 0,-2 14 0 0 0,-1-1 0 0 0,0 0 0 0 0,0 1 0 0 0,0-1 0 0 0,-1 1 0 0 0,0-1 0 0 0,1 1 0 0 0,-2-1 0 0 0,1 1 0 0 0,0 0 0 0 0,-4-7 0 0 0,5 10 0 0 0,-1 0-1 0 0,1 0 1 0 0,-1 0-1 0 0,1 1 1 0 0,-1-1 0 0 0,0 0-1 0 0,1 0 1 0 0,-1 0-1 0 0,0 0 1 0 0,0 1-1 0 0,0-1 1 0 0,0 0-1 0 0,0 1 1 0 0,0-1 0 0 0,1 1-1 0 0,-1-1 1 0 0,-1 1-1 0 0,1-1 1 0 0,0 1-1 0 0,0 0 1 0 0,0-1 0 0 0,-2 1-1 0 0,1 0-1 0 0,0 0 1 0 0,0 0-1 0 0,1 1 0 0 0,-1-1 1 0 0,0 1-1 0 0,0-1 0 0 0,0 1 1 0 0,0 0-1 0 0,1 0 0 0 0,-1-1 0 0 0,0 1 1 0 0,-1 2-1 0 0,-4 2-4 0 0,-1 2-1 0 0,1-1 1 0 0,1 1 0 0 0,-7 7-1 0 0,-2 7 7 0 0,1 0 0 0 0,0 0 0 0 0,2 1 0 0 0,0 1 0 0 0,2 0 0 0 0,1 1 0 0 0,0 0 0 0 0,-7 36 0 0 0,11-36 0 0 0,3 12 0 0 0,2-35 0 0 0,-1 1 0 0 0,1-1 0 0 0,0 1 0 0 0,0-1 0 0 0,0 0 0 0 0,0 1 0 0 0,1-1 0 0 0,-1 0 0 0 0,0 1 0 0 0,1-1 0 0 0,-1 0 0 0 0,0 1 0 0 0,1-1 0 0 0,0 0 0 0 0,-1 0 0 0 0,1 1 0 0 0,0-1 0 0 0,-1 0 0 0 0,1 0 0 0 0,0 0 0 0 0,0 0 0 0 0,0 0 0 0 0,0 0 0 0 0,1 1 0 0 0,1-1 0 0 0,0 0 0 0 0,0-1 0 0 0,0 1 0 0 0,0-1 0 0 0,0 0 0 0 0,1 1 0 0 0,-1-1 0 0 0,0 0 0 0 0,0-1 0 0 0,0 1 0 0 0,0-1 0 0 0,0 1 0 0 0,0-1 0 0 0,3-1 0 0 0,-3 1 0 0 0,-1-1 0 0 0,1 1 0 0 0,0-1 0 0 0,-1 1 0 0 0,1-1 0 0 0,-1 0 0 0 0,0 0 0 0 0,1 0 0 0 0,-1-1 0 0 0,0 1 0 0 0,0 0 0 0 0,1-4 0 0 0,11-13 1 0 0,-1-1-1 0 0,0 0 1 0 0,-2-1-1 0 0,17-41 1 0 0,-25 52-2 0 0,0 0 0 0 0,0 0 0 0 0,-1 0 0 0 0,0 0 0 0 0,0 0 0 0 0,-1-1 0 0 0,-1 1 0 0 0,0 0 0 0 0,0-1 0 0 0,-1 1 0 0 0,0 0 0 0 0,-1 0 0 0 0,-6-19 0 0 0,8 28-5 0 0,0-1-1 0 0,-1 1 0 0 0,1-1 0 0 0,-1 1 1 0 0,0-1-1 0 0,0 1 0 0 0,0 0 0 0 0,1-1 1 0 0,-1 1-1 0 0,0 0 0 0 0,0 0 0 0 0,-1 0 1 0 0,1-1-1 0 0,0 1 0 0 0,0 0 1 0 0,0 0-1 0 0,-1 1 0 0 0,1-1 0 0 0,-3-1 1 0 0,2 2 1 0 0,0-1 0 0 0,1 1 0 0 0,-1 0 0 0 0,0 0 0 0 0,1 0 0 0 0,-1 0 0 0 0,1 1 0 0 0,-1-1 0 0 0,0 0 0 0 0,1 1 0 0 0,-1-1 0 0 0,1 1 0 0 0,-1-1 1 0 0,1 1-1 0 0,-1 0 0 0 0,-1 1 0 0 0,-5 4-2 0 0,-1 0 0 0 0,1 1 1 0 0,0 0-1 0 0,-12 15 1 0 0,16-18 12 0 0,-14 17-6 0 0,1 0 0 0 0,-28 46 0 0 0,36-51 0 0 0,1 0 0 0 0,1 0 0 0 0,0 0 0 0 0,1 1 0 0 0,-6 28 0 0 0,9-19 0 0 0,3-20 2 0 0,0-1 0 0 0,0 0 1 0 0,0 1-1 0 0,3 9 0 0 0,10 19 51 0 0,-12-33-51 0 0,-1 0 0 0 0,0-1 0 0 0,1 1 0 0 0,-1-1 0 0 0,0 1 0 0 0,1 0 0 0 0,-1-1 0 0 0,1 1 0 0 0,-1-1 0 0 0,1 1 0 0 0,-1-1 0 0 0,1 1 0 0 0,-1-1 0 0 0,1 0 0 0 0,-1 1 0 0 0,1-1 0 0 0,0 0 0 0 0,-1 1 0 0 0,1-1 0 0 0,0 0 0 0 0,-1 0 0 0 0,1 1 0 0 0,0-1 0 0 0,-1 0-1 0 0,1 0 1 0 0,1 0 0 0 0,46 15 20 0 0,-47-15-20 0 0,0 0 0 0 0,0 1 0 0 0,0-1 0 0 0,0 0 0 0 0,0 1 0 0 0,0-1 0 0 0,0 0 0 0 0,0 0 0 0 0,0 0 0 0 0,0 0 0 0 0,0 0 0 0 0,0 0 0 0 0,0 0 0 0 0,0 0 0 0 0,0 0 0 0 0,0 0 0 0 0,0-1 0 0 0,0 1 0 0 0,0 0 0 0 0,1-1 0 0 0,-2 1-2 0 0,13-5 11 0 0,20-10 0 0 0,-28 12-4 0 0,0 0 0 0 0,0-1 0 0 0,-1 0 0 0 0,1 0 0 0 0,6-8 0 0 0,16-23 4 0 0,-23 27-8 0 0,1 0-1 0 0,-2 0 1 0 0,1 0 0 0 0,-1-1-1 0 0,0 1 1 0 0,-1-1 0 0 0,0 0-1 0 0,0 0 1 0 0,-1 0 0 0 0,0 0-1 0 0,-1-14 1 0 0,-1 7 2 0 0,-1 0 1 0 0,-1 0-1 0 0,0 0 0 0 0,-1 1 1 0 0,-10-26-1 0 0,13 40-5 0 0,1-1 0 0 0,-1 0 0 0 0,0 1 0 0 0,0-1 0 0 0,0 0 0 0 0,0 0 0 0 0,0 0 0 0 0,0 1 0 0 0,0-1 0 0 0,-2-1 0 0 0,-4 0 0 0 0,5 4 0 0 0,0 0 0 0 0,0 0 0 0 0,0 0 0 0 0,1 0 0 0 0,-1 0 0 0 0,0 0 0 0 0,1 0 0 0 0,-1 0 0 0 0,1 1 0 0 0,0-1 0 0 0,-1 1 0 0 0,1-1 0 0 0,0 1 0 0 0,0-1 0 0 0,0 1 0 0 0,-1 2 0 0 0,-16 32 0 0 0,17-33 0 0 0,-18 46-16 0 0,2 0 0 0 0,-14 71-1 0 0,-6 101 23 0 0,36-194 176 0 0,2-21-145 0 0,-1 0 459 0 0,7-10-423 0 0,22-11-46 0 0,-28 15-25 0 0,0-1 0 0 0,-1 1 0 0 0,1 0 0 0 0,-1-1 1 0 0,1 1-1 0 0,0 0 0 0 0,-1-1 0 0 0,1 1 0 0 0,-1-1 0 0 0,1 1 0 0 0,-1-1 0 0 0,0 1 0 0 0,1-1 0 0 0,-1 1 0 0 0,1-1 1 0 0,-1 1-1 0 0,0-1 0 0 0,1 1 0 0 0,-1-1 0 0 0,0 0 0 0 0,0 1 0 0 0,1-2 0 0 0,13-35 5 0 0,14-56-1 0 0,-23 71-6 0 0,0 0 0 0 0,-2-1 0 0 0,-1 0-1 0 0,-1-31 1 0 0,-1 51 0 0 0,0 0 0 0 0,0 0 0 0 0,0 0 0 0 0,-1 0 0 0 0,1 0 0 0 0,-1 0 0 0 0,0 0 0 0 0,0 0 0 0 0,0 1 0 0 0,-3-6 0 0 0,3 7 0 0 0,1 1 0 0 0,0-1 0 0 0,-1 1 0 0 0,1-1 0 0 0,0 1 0 0 0,-1-1 0 0 0,1 1 0 0 0,-1-1 0 0 0,1 1 0 0 0,-1-1 0 0 0,1 1 0 0 0,-1-1 0 0 0,0 1 0 0 0,1 0 0 0 0,-1-1 0 0 0,1 1 0 0 0,-1 0 0 0 0,0 0 0 0 0,1-1 0 0 0,-1 1 0 0 0,0 0 0 0 0,1 0 0 0 0,-1 0 0 0 0,0 0 0 0 0,1 0 0 0 0,-1 0 0 0 0,0 0 0 0 0,1 0 0 0 0,-1 0 0 0 0,0 0 0 0 0,1 0 0 0 0,-1 1 0 0 0,0-1 0 0 0,1 0 0 0 0,-1 0 0 0 0,0 1 0 0 0,1-1 0 0 0,-1 0 0 0 0,1 1 0 0 0,-2 0 0 0 0,1-1 0 0 0,-3 3 1 0 0,1 0-1 0 0,-1 0 1 0 0,0 1-1 0 0,1-1 1 0 0,-1 1-1 0 0,1-1 1 0 0,0 1-1 0 0,0 0 1 0 0,1 1-1 0 0,-4 5 1 0 0,0 3 68 0 0,0 1 0 0 0,-6 22 0 0 0,5-13-47 0 0,2 6 20 0 0,2 5-31 0 0,3-25-519 0 0,0-6-433 0 0,-1-1 0 0 0,1 1 0 0 0,0-1 0 0 0,1 1 0 0 0,-1 0-1 0 0,1 3 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2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1527 15663 0 0,'-2'-1'474'0'0,"-2"-11"747"0"0,-4-26-869 0 0,5 17-143 0 0,-45-329 5194 0 0,28-6-4079 0 0,19 307-1197 0 0,1-1-1 0 0,4 0 1 0 0,1 0 0 0 0,14-59-1 0 0,-12 83-72 0 0,0 0 0 0 0,2 1-1 0 0,1 0 1 0 0,1 0-1 0 0,1 1 1 0 0,1 0-1 0 0,2 1 1 0 0,0 1 0 0 0,26-30-1 0 0,-11 23-53 0 0,25-14 0 0 0,13 1 0 0 0,-50 33 0 0 0,-1 1 0 0 0,21-6 0 0 0,-18 8 0 0 0,41-6 0 0 0,-37 9 0 0 0,36 1 0 0 0,-33 3 5 0 0,34 5 1 0 0,39 16 36 0 0,5 13-31 0 0,-10 2 0 0 0,-16 1 31 0 0,-21-3-20 0 0,-35-19 20 0 0,34 28-20 0 0,3 12 20 0 0,-46-41-28 0 0,18 28-1 0 0,-21-26 27 0 0,13 28 0 0 0,-17-28 11 0 0,9 28-1 0 0,-11-28-14 0 0,-2-6 27 0 0,0 0 0 0 0,2 23 1 0 0,3 26 128 0 0,-3-6-23 0 0,10 148 103 0 0,-9-115-117 0 0,-5-1 1 0 0,-3 1-1 0 0,-21 128 0 0 0,9-127 93 0 0,10-55-301 0 0,1-7-278 0 0,2-21-106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3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1126 12439 0 0,'0'-3'5920'0'0,"4"-21"-4781"0"0,-2 1 0 0 0,-1-1 0 0 0,-3-37 1 0 0,-14-75-483 0 0,12 101-279 0 0,-11-60 73 0 0,-7-69-170 0 0,20 135-276 0 0,1-1 0 0 0,2 0 0 0 0,6-45 0 0 0,-6 68-5 0 0,4-31 0 0 0,2 1 0 0 0,1-1 0 0 0,26-67 0 0 0,-26 88 0 0 0,7-8 0 0 0,6-1 0 0 0,3 3 0 0 0,11 0 0 0 0,-21 16 0 0 0,23-7 0 0 0,23-3 0 0 0,-1 7 0 0 0,4 2 0 0 0,1 7 0 0 0,1 3 0 0 0,5 6 0 0 0,-62-7 2 0 0,-1 1 0 0 0,1 0 0 0 0,-1 0-1 0 0,0 1 1 0 0,0 0 0 0 0,0 0 0 0 0,6 4 0 0 0,-9-5 11 0 0,0 1-1 0 0,-1 0 1 0 0,1-1 0 0 0,-1 1 0 0 0,0 0-1 0 0,0 1 1 0 0,0-1 0 0 0,0 1 0 0 0,0-1 0 0 0,-1 1-1 0 0,4 7 1 0 0,-2-1 67 0 0,12 27-1 0 0,-12-28-6 0 0,-1 1-1 0 0,19 51 76 0 0,-9-22-56 0 0,-7-21-1 0 0,6 16-17 0 0,-7-15 12 0 0,8 26-12 0 0,-2 0 17 0 0,1 11 58 0 0,-2-8-47 0 0,-1 4 63 0 0,0 4 27 0 0,0 4-8 0 0,1 4-8 0 0,-2-2-16 0 0,0 1-16 0 0,-3-7-19 0 0,0-8-23 0 0,-2-13-44 0 0,2 5-68 0 0,-4-32-93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4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1 16127 0 0,'0'0'1894'0'0,"-1"2"-1733"0"0,-5 9 260 0 0,1-1 0 0 0,0 1 1 0 0,1-1-1 0 0,0 1 0 0 0,-5 23 0 0 0,-7 62 1210 0 0,5-19-1219 0 0,-10 86 171 0 0,21-125-423 0 0,0-31-80 0 0,2 0 0 0 0,3 21 0 0 0,-3-21 216 0 0,7-7-224 0 0,-3-1-58 0 0,1 1 0 0 0,-1-1 1 0 0,0 0-1 0 0,11-3 0 0 0,-15 2-9 0 0,1 1 0 0 0,-1 0 0 0 0,0-1 0 0 0,0 1 0 0 0,0-1 0 0 0,0 0 0 0 0,0 1 0 0 0,0-1 0 0 0,0 0 0 0 0,-1 0 0 0 0,1 0 0 0 0,2-5 0 0 0,19-32 48 0 0,-5 4-53 0 0,-1 0 0 0 0,-2-1 0 0 0,18-65 0 0 0,-29 77-55 0 0,-4 18 46 0 0,0 4 5 0 0,0 1 0 0 0,1 0 0 0 0,-1 0-1 0 0,0-1 1 0 0,0 1 0 0 0,0 0 0 0 0,0 0-1 0 0,0-1 1 0 0,-1 1 0 0 0,1 0 0 0 0,0 0-1 0 0,-1-3 1 0 0,0 1-5 0 0,-2-2-33 0 0,-6 3 31 0 0,7 3 14 0 0,0 0 1 0 0,0 0-1 0 0,0 0 0 0 0,0 0 0 0 0,0 0 0 0 0,0 0 1 0 0,0 0-1 0 0,1 1 0 0 0,-1-1 0 0 0,0 1 0 0 0,1-1 1 0 0,-1 1-1 0 0,1 0 0 0 0,-3 2 0 0 0,-18 31 154 0 0,19-28-130 0 0,-15 25 163 0 0,1 1 1 0 0,-23 69-1 0 0,38-92-148 0 0,-1 12-20 0 0,2-16 343 0 0,6-11-277 0 0,16-16 0 0 0,-20 21-83 0 0,0-1 0 0 0,-1 1 0 0 0,1-1 0 0 0,0 1 0 0 0,-1-1 0 0 0,1 0 0 0 0,-1 1 0 0 0,0-1 0 0 0,1 0 0 0 0,-1 0 0 0 0,1 1 0 0 0,-1-1 0 0 0,0 0 0 0 0,0 0 0 0 0,1 1 0 0 0,-1-3 0 0 0,3-6-60 0 0,28-129 568 0 0,-29 123-710 0 0,0 1-1 0 0,-1-1 1 0 0,-1 1-1 0 0,0-1 1 0 0,-1 0-1 0 0,0 1 1 0 0,-1-1-1 0 0,-5-15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1:19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39 880 9215 0 0,'0'0'707'0'0,"3"-3"-464"0"0,9-12-185 0 0,-9 12 502 0 0,2-1-278 0 0,20-16 2699 0 0,16 65-1573 0 0,-40-44-1370 0 0,0 0 0 0 0,0-1-1 0 0,0 1 1 0 0,-1 0 0 0 0,1 0 0 0 0,0 0 0 0 0,-1 0 0 0 0,1 1 0 0 0,0-1-1 0 0,-1 0 1 0 0,1 0 0 0 0,-1 0 0 0 0,0 0 0 0 0,1 1 0 0 0,-1-1 0 0 0,0 0-1 0 0,0 2 1 0 0,9 56 1090 0 0,0 83 0 0 0,-9-140-1108 0 0,0 88 1022 0 0,-12 103-1 0 0,10-178-936 0 0,-1 28-18 0 0,1-9-54 0 0,1-28 343 0 0,6-11-238 0 0,-3 3-127 0 0,2-2 22 0 0,0 0-1 0 0,0-1 0 0 0,-1 1 1 0 0,0-1-1 0 0,0 0 0 0 0,0 0 1 0 0,0 0-1 0 0,3-10 0 0 0,11-45-96 0 0,-4 0-1 0 0,-2-1 1 0 0,5-86-1 0 0,-12-186-535 0 0,-5 318 581 0 0,2 6 26 0 0,-1 0-1 0 0,-1 0 1 0 0,1 1-1 0 0,-1-1 1 0 0,-1 0-1 0 0,0 1 0 0 0,-3-11 1 0 0,5 19 8 0 0,-1-1 0 0 0,1 1 1 0 0,0 0-1 0 0,0 0 0 0 0,0 0 0 0 0,0-1 1 0 0,-1 1-1 0 0,1 0 0 0 0,0 0 0 0 0,0 0 1 0 0,0 0-1 0 0,0-1 0 0 0,-1 1 0 0 0,1 0 0 0 0,0 0 1 0 0,0 0-1 0 0,-1 0 0 0 0,1 0 0 0 0,0 0 1 0 0,0 0-1 0 0,-1 0 0 0 0,1 0 0 0 0,0 0 1 0 0,0 0-1 0 0,-1 0 0 0 0,1 0 0 0 0,0 0 1 0 0,0 0-1 0 0,-1 0 0 0 0,1 0 0 0 0,0 0 1 0 0,0 0-1 0 0,-1 0 0 0 0,1 0 0 0 0,0 0 1 0 0,0 0-1 0 0,0 0 0 0 0,-1 1 0 0 0,0-1 21 0 0,1 1-1 0 0,-1-1 0 0 0,0 1 0 0 0,0-1 1 0 0,1 1-1 0 0,-1 0 0 0 0,1-1 0 0 0,-1 1 1 0 0,0 0-1 0 0,1 0 0 0 0,0-1 0 0 0,-1 1 1 0 0,0 1-1 0 0,-16 50 527 0 0,11-18-445 0 0,1 0 0 0 0,1 1 0 0 0,3 66 0 0 0,1-76-74 0 0,3 294 502 0 0,-2-272-470 0 0,2 12 5 0 0,2-17-12 0 0,-4-35-4 0 0,8-12-11 0 0,-4 3-47 0 0,-2 0-5 0 0,0 1-1 0 0,0 0 0 0 0,0-1 0 0 0,-1 0 1 0 0,1 0-1 0 0,0 0 0 0 0,-1 0 0 0 0,0 0 1 0 0,1 0-1 0 0,-1-1 0 0 0,0 1 0 0 0,0-1 0 0 0,0 1 1 0 0,0-1-1 0 0,-1 0 0 0 0,1 0 0 0 0,-1 0 1 0 0,0 0-1 0 0,2-4 0 0 0,7-44-51 0 0,-3 1 0 0 0,2-80 0 0 0,-12-102-166 0 0,2 203 203 0 0,0 11-35 0 0,0-26-85 0 0,-11-63 0 0 0,12 105 131 0 0,0 0 0 0 0,-1 0 0 0 0,1 0 0 0 0,-1 0 1 0 0,1 0-1 0 0,-1 0 0 0 0,0 0 0 0 0,0 0 0 0 0,0 1 0 0 0,0-1 1 0 0,0 0-1 0 0,0 1 0 0 0,0-1 0 0 0,-1 0 0 0 0,-1-1 0 0 0,3 3 2 0 0,-1 0 0 0 0,0-1 0 0 0,1 1 0 0 0,-1 0 0 0 0,1 0 0 0 0,-1-1-1 0 0,0 1 1 0 0,1 0 0 0 0,-1 0 0 0 0,0 0 0 0 0,1 0 0 0 0,-1 0 0 0 0,0 0-1 0 0,0 0 1 0 0,1 0 0 0 0,-1 0 0 0 0,-1 0 0 0 0,0 1 0 0 0,1 0 0 0 0,-1 0 0 0 0,0-1 0 0 0,1 1 0 0 0,-1 0 0 0 0,0 0 0 0 0,1 1 0 0 0,-3 1 0 0 0,-11 12 15 0 0,0 1 0 0 0,1 0 0 0 0,1 1 0 0 0,1 1 1 0 0,1 0-1 0 0,0 0 0 0 0,1 1 0 0 0,-9 24 0 0 0,6-6 21 0 0,1 1 1 0 0,2 0 0 0 0,-9 61-1 0 0,18-91-27 0 0,-2 9 3 0 0,1 0 1 0 0,1 0-1 0 0,1 1 0 0 0,2 23 0 0 0,1-6 11 0 0,-2-33-17 0 0,-1-1-1 0 0,0 1 1 0 0,0-1 0 0 0,1 1 0 0 0,-1 0-1 0 0,0-1 1 0 0,1 1 0 0 0,1 2-1 0 0,-1-1-2 0 0,0-1 0 0 0,0 0 0 0 0,0 1 0 0 0,0-1 0 0 0,1 1 0 0 0,-1-1-1 0 0,1 0 1 0 0,0 0 0 0 0,-1 0 0 0 0,1 0 0 0 0,0 0 0 0 0,2 1-1 0 0,-2-2 2 0 0,-1-1 0 0 0,1 0 0 0 0,0 0 0 0 0,-1 0 0 0 0,1 0 0 0 0,-1 0 0 0 0,1 0 0 0 0,-1 0 0 0 0,1 0-1 0 0,-1-1 1 0 0,1 1 0 0 0,-1 0 0 0 0,1-1 0 0 0,-1 0 0 0 0,0 1 0 0 0,1-1 0 0 0,-1 0 0 0 0,0 1 0 0 0,1-1-1 0 0,-1 0 1 0 0,0 0 0 0 0,2-2 0 0 0,1-1 6 0 0,-1 0-1 0 0,1 0 1 0 0,-1 0-1 0 0,0-1 1 0 0,0 1 0 0 0,0-1-1 0 0,-1 0 1 0 0,3-6-1 0 0,13-44-1 0 0,-15 44 0 0 0,7-29-74 0 0,-2 0 1 0 0,-1 0 0 0 0,2-61-1 0 0,-8 44-73 0 0,-13-108-1 0 0,12 162 141 0 0,-4-19 0 0 0,4 21 0 0 0,0 0 0 0 0,0 0 0 0 0,-1 0 0 0 0,1 1 0 0 0,0-1 0 0 0,-1 0 0 0 0,1 0 0 0 0,0 0 0 0 0,-1 0 0 0 0,0 0 0 0 0,1 0 0 0 0,-1 0 0 0 0,1 1 0 0 0,-1-1 0 0 0,0 0 0 0 0,-1-1 0 0 0,-4 3 0 0 0,3 1 2 0 0,0 0 0 0 0,0 0-1 0 0,0 1 1 0 0,0-1 0 0 0,1 1 0 0 0,-1 0-1 0 0,1-1 1 0 0,-1 1 0 0 0,1 1 0 0 0,0-1-1 0 0,-2 4 1 0 0,-19 41 37 0 0,5 1 46 0 0,1 1-1 0 0,3 0 1 0 0,2 2-1 0 0,-9 91 1 0 0,19-104-32 0 0,1 3 11 0 0,2-26-11 0 0,3 15-31 0 0,-2-25 0 0 0,4-11 9 0 0,0 0-15 0 0,-2 1-10 0 0,1 0 1 0 0,-1 0-1 0 0,0 0 1 0 0,0-1 0 0 0,0 0-1 0 0,0 1 1 0 0,-1-2-1 0 0,4-6 1 0 0,16-46 32 0 0,-2-2 0 0 0,24-114 0 0 0,22-191-450 0 0,-64 348 373 0 0,2-7-68 0 0,-2 1 0 0 0,0-1 1 0 0,-2-33-1 0 0,-1 56 101 0 0,0 0 0 0 0,0 0 1 0 0,0 0-1 0 0,0 0 0 0 0,0 0 0 0 0,0 0 0 0 0,0 1 0 0 0,0-1 0 0 0,0 0 1 0 0,-1 0-1 0 0,1 0 0 0 0,0 0 0 0 0,-1 0 0 0 0,1 1 0 0 0,-1-1 0 0 0,1 0 1 0 0,-1 0-1 0 0,1 1 0 0 0,-1-1 0 0 0,1 0 0 0 0,-1 1 0 0 0,0-1 0 0 0,1 0 1 0 0,-1 1-1 0 0,0-1 0 0 0,0 1 0 0 0,0-1 0 0 0,1 1 0 0 0,-3-1 0 0 0,2 1 3 0 0,-1 0 0 0 0,1 0 0 0 0,-1 0 0 0 0,1 1 0 0 0,-1-1 0 0 0,1 0 0 0 0,-1 1-1 0 0,1-1 1 0 0,-1 1 0 0 0,1 0 0 0 0,0-1 0 0 0,-1 1 0 0 0,1 0 0 0 0,0 0 0 0 0,0 0-1 0 0,-1 0 1 0 0,0 1 0 0 0,-6 7 3 0 0,0 0-1 0 0,0 0 0 0 0,1 0 1 0 0,0 1-1 0 0,1 0 1 0 0,0 0-1 0 0,0 1 1 0 0,-6 19-1 0 0,1 3 36 0 0,-11 53-1 0 0,20-75 7 0 0,-1 24-31 0 0,3-33-11 0 0,-1-1 0 0 0,1 1 0 0 0,0 0 0 0 0,0-1 0 0 0,0 1 0 0 0,0 0 0 0 0,0-1 0 0 0,1 1 0 0 0,-1 0 0 0 0,0-1 0 0 0,1 1 0 0 0,0 0 0 0 0,-1-1 0 0 0,1 1 0 0 0,0-1 0 0 0,-1 1 0 0 0,1-1 0 0 0,0 1 0 0 0,0-1 0 0 0,0 0 0 0 0,2 2 0 0 0,-1-2 0 0 0,0 0-1 0 0,1 0 0 0 0,-1 0 1 0 0,0 0-1 0 0,1-1 1 0 0,-1 1-1 0 0,1-1 0 0 0,-1 1 1 0 0,1-1-1 0 0,-1 0 1 0 0,1 0-1 0 0,0 0 0 0 0,-1 0 1 0 0,1 0-1 0 0,-1-1 1 0 0,1 1-1 0 0,2-2 0 0 0,-3 1-2 0 0,0 0 0 0 0,1-1 0 0 0,-1 1 0 0 0,0 0 0 0 0,0-1 0 0 0,1 0 0 0 0,-1 0 0 0 0,-1 0 0 0 0,1 0 0 0 0,0 0 0 0 0,0 0 0 0 0,1-3 0 0 0,18-32-47 0 0,-15 25 19 0 0,6-13-35 0 0,0-1 0 0 0,-2 0 0 0 0,13-48 0 0 0,-20 59 38 0 0,0 0 0 0 0,-1 0-1 0 0,-1-1 1 0 0,0 1 0 0 0,-1 0 0 0 0,0-1-1 0 0,-1 1 1 0 0,-5-22 0 0 0,5 34 14 0 0,1 0 0 0 0,-1 0 0 0 0,0 0 0 0 0,0 1 0 0 0,-1-1 0 0 0,1 0 0 0 0,0 1 0 0 0,-1-1 0 0 0,1 1 0 0 0,-1 0 0 0 0,0-1 0 0 0,0 1 0 0 0,-3-3 0 0 0,4 5 10 0 0,0-1 0 0 0,-1 0 0 0 0,1 0 0 0 0,-1 0-1 0 0,1 1 1 0 0,-1-1 0 0 0,1 1 0 0 0,-1-1 0 0 0,1 1 0 0 0,-1 0 0 0 0,0 0 0 0 0,1-1 0 0 0,-1 1-1 0 0,1 0 1 0 0,-1 0 0 0 0,0 1 0 0 0,1-1 0 0 0,-1 0 0 0 0,1 0 0 0 0,-1 1 0 0 0,0-1 0 0 0,1 1 0 0 0,-1-1-1 0 0,1 1 1 0 0,-2 1 0 0 0,-6 3 14 0 0,1 0-1 0 0,1 0 1 0 0,-1 1-1 0 0,1 0 1 0 0,-11 12-1 0 0,-30 40 118 0 0,36-40-81 0 0,-1 1-1 0 0,2 1 1 0 0,1 0 0 0 0,1 1-1 0 0,0 0 1 0 0,1 0 0 0 0,2 1-1 0 0,-8 38 1 0 0,11-27-4 0 0,1 17-31 0 0,3-37-11 0 0,0 1 0 0 0,4 14 0 0 0,7 15 11 0 0,-12-41-8 0 0,1-1 1 0 0,-1 0-1 0 0,1 1 1 0 0,-1-1 0 0 0,1 0-1 0 0,-1 0 1 0 0,1 0-1 0 0,0 0 1 0 0,0 0-1 0 0,0 0 1 0 0,1 2-1 0 0,1 1-1 0 0,0-1-1 0 0,0 0 0 0 0,0 0 0 0 0,1 0 0 0 0,-1 0 1 0 0,1-1-1 0 0,0 0 0 0 0,6 4 0 0 0,-7-5 0 0 0,1 0 0 0 0,-1 0 0 0 0,1-1-1 0 0,0 1 1 0 0,-1-1 0 0 0,1 0 0 0 0,0 0 0 0 0,-1 0 0 0 0,1 0-1 0 0,0 0 1 0 0,-1-1 0 0 0,7-2 0 0 0,-7 2 2 0 0,1 0 1 0 0,-2-1-1 0 0,1 1 1 0 0,0-1 0 0 0,0 0-1 0 0,0 0 1 0 0,-1 0-1 0 0,1 0 1 0 0,-1 0-1 0 0,0 0 1 0 0,3-4-1 0 0,9-12-1 0 0,-2 1-1 0 0,0-2 1 0 0,-1 1-1 0 0,-1-1 1 0 0,-1-1-1 0 0,-1 0 1 0 0,8-26-1 0 0,-5 5-1 0 0,-2 0-1 0 0,8-76 1 0 0,-15 93-8 0 0,-1 1 0 0 0,-1-1 0 0 0,-2 1 0 0 0,0-1 0 0 0,-1 1 0 0 0,-1 0 0 0 0,-1 0 0 0 0,-9-23 0 0 0,13 43 5 0 0,0-1-1 0 0,-1 1 0 0 0,0 0 1 0 0,0-1-1 0 0,0 1 1 0 0,0 0-1 0 0,0 0 1 0 0,-4-3-1 0 0,5 5 3 0 0,0 0 0 0 0,0 0-1 0 0,0 0 1 0 0,-1 1 0 0 0,1-1-1 0 0,0 0 1 0 0,0 1 0 0 0,-1-1 0 0 0,1 0-1 0 0,0 1 1 0 0,-1 0 0 0 0,1-1 0 0 0,-1 1-1 0 0,1 0 1 0 0,0-1 0 0 0,-1 1-1 0 0,1 0 1 0 0,-1 0 0 0 0,1 0 0 0 0,-1 1-1 0 0,1-1 1 0 0,0 0 0 0 0,-1 0-1 0 0,-2 2 1 0 0,-5 2-3 0 0,1 0 0 0 0,-1 1 0 0 0,1 0 0 0 0,0 1 0 0 0,0 0 0 0 0,0 0 0 0 0,-11 12 0 0 0,4-1-7 0 0,1 0 1 0 0,-17 25-1 0 0,24-31 11 0 0,1 0 0 0 0,0 1 0 0 0,0 0 0 0 0,1 0 0 0 0,0 0 0 0 0,1 0 0 0 0,1 1 0 0 0,-4 19 0 0 0,5-4 0 0 0,3-25 0 0 0,-1 0 0 0 0,0 1 0 0 0,1-1 0 0 0,-1 0 0 0 0,1 0 0 0 0,0 0 0 0 0,0 0 0 0 0,0 0 0 0 0,0 0 0 0 0,4 5 0 0 0,-3-4 0 0 0,0-1 0 0 0,1 0 0 0 0,-1 0 0 0 0,1 0 0 0 0,0 0 0 0 0,0 0 0 0 0,0-1 0 0 0,0 0 0 0 0,0 1 0 0 0,1-1 0 0 0,-1 0 0 0 0,1 0 0 0 0,4 1 0 0 0,-4-2 0 0 0,0 0 0 0 0,0-1 0 0 0,0 0 0 0 0,0 1 0 0 0,0-2 0 0 0,0 1 0 0 0,0 0 0 0 0,0-1 0 0 0,0 1 0 0 0,0-1 0 0 0,-1 0 0 0 0,1-1 0 0 0,4-1 0 0 0,-2 0 0 0 0,-1 1 0 0 0,1-1 0 0 0,-1-1 0 0 0,1 1 0 0 0,8-9 0 0 0,20-20 0 0 0,-10 6 0 0 0,11-12-16 0 0,53-75 0 0 0,-79 99 13 0 0,-1 1 0 0 0,0-2 0 0 0,-1 1 1 0 0,-1-1-1 0 0,0 0 0 0 0,-1 0 0 0 0,0-1 0 0 0,-1 0 0 0 0,-1 0 0 0 0,1-20 0 0 0,-3 31 1 0 0,-1 1 0 0 0,0-1 1 0 0,-1 1-1 0 0,1 0 0 0 0,-1-1 0 0 0,0 1 0 0 0,0 0 0 0 0,0-1 0 0 0,-4-7 0 0 0,4 11 1 0 0,0 0 0 0 0,0-1 0 0 0,1 1 0 0 0,-1 0 0 0 0,0 0 0 0 0,-1-1 0 0 0,1 1 0 0 0,0 0 0 0 0,0 0 0 0 0,0 1 0 0 0,-1-1-1 0 0,1 0 1 0 0,0 0 0 0 0,-1 0 0 0 0,1 1 0 0 0,-1-1 0 0 0,1 1 0 0 0,-1-1 0 0 0,1 1 0 0 0,-1 0 0 0 0,1-1 0 0 0,-1 1 0 0 0,1 0-1 0 0,-1 0 1 0 0,1 0 0 0 0,-1 0 0 0 0,0 0 0 0 0,1 1 0 0 0,-1-1 0 0 0,1 0 0 0 0,-2 1 0 0 0,-7 2-1 0 0,1 1 1 0 0,0 0 0 0 0,0 0-1 0 0,0 1 1 0 0,0 0 0 0 0,1 0-1 0 0,0 1 1 0 0,0 0 0 0 0,-13 13-1 0 0,7-4 3 0 0,0 0 0 0 0,2 0-1 0 0,-21 33 1 0 0,28-38-61 0 0,0 0-1 0 0,1 0 1 0 0,0 0-1 0 0,-4 16 0 0 0,7-21-96 0 0,7 3-441 0 0,16 26 267 0 0,-16-26-48 0 0,6-8-631 0 0,40-1 798 0 0,-39 1 10 0 0,-2-5 36 0 0,42-15 132 0 0,-40 15 34 0 0,20-13 0 0 0,-23 12 4 0 0,-4 2 12 0 0,-1 1 0 0 0,0-1 0 0 0,0 0 0 0 0,6-7 0 0 0,9-8 117 0 0,19-22 0 0 0,-34 34-54 0 0,1 1-1 0 0,-1-1 1 0 0,-1 1 0 0 0,1-2-1 0 0,-1 1 1 0 0,0 0-1 0 0,-1-1 1 0 0,0 0 0 0 0,3-11-1 0 0,-5 17-68 0 0,-1 1 1 0 0,0-1-1 0 0,0 1 0 0 0,0-1 0 0 0,0 1 1 0 0,0 0-1 0 0,0-1 0 0 0,0 1 0 0 0,0-1 1 0 0,0 1-1 0 0,-1 0 0 0 0,1-1 0 0 0,-1 1 1 0 0,1-1-1 0 0,-1 1 0 0 0,1 0 0 0 0,-2-2 1 0 0,1 3-2 0 0,1-1 0 0 0,-1 0 0 0 0,0 1 1 0 0,0-1-1 0 0,0 0 0 0 0,1 1 0 0 0,-1-1 1 0 0,0 1-1 0 0,0-1 0 0 0,0 1 0 0 0,0 0 1 0 0,0 0-1 0 0,0-1 0 0 0,0 1 0 0 0,0 0 1 0 0,0 0-1 0 0,0 0 0 0 0,-1 0 1 0 0,-3 0 48 0 0,0 1 0 0 0,0 0 0 0 0,0 0 0 0 0,0 0 0 0 0,0 0 1 0 0,1 1-1 0 0,-1 0 0 0 0,-4 2 0 0 0,-8 6 17 0 0,1 1 0 0 0,0 0 0 0 0,1 1 0 0 0,0 1-1 0 0,1 1 1 0 0,-20 23 0 0 0,27-30-79 0 0,5-4-1 0 0,-1 0 1 0 0,1 0-1 0 0,-1 0 1 0 0,1 0 0 0 0,0 0-1 0 0,0 0 1 0 0,0 0-1 0 0,0 1 1 0 0,1-1-1 0 0,-2 8 1 0 0,-1 5-20 0 0,3-13-40 0 0,5 6-131 0 0,12 27 131 0 0,-12-27 0 0 0,7-5 11 0 0,-11-4 53 0 0,9 3-3 0 0,0 0 1 0 0,1-1-1 0 0,17 2 0 0 0,-16-4 1 0 0,0 0-1 0 0,0-1 0 0 0,16-3 1 0 0,-27 4 2 0 0,1 0-5 0 0,1-1 0 0 0,0 1 0 0 0,0 0 1 0 0,0-1-1 0 0,-1 1 0 0 0,1-1 0 0 0,0 0 1 0 0,2-1-1 0 0,26-16-16 0 0,2-7-33 0 0,-28 21 45 0 0,8-6-22 0 0,15-17-1 0 0,-25 24 27 0 0,1 1 0 0 0,-1-1-1 0 0,0 1 1 0 0,0-1 0 0 0,-1 0 0 0 0,1 0 0 0 0,0 0 0 0 0,-1 0 0 0 0,0 0 0 0 0,0-1 0 0 0,0 1-1 0 0,0 0 1 0 0,0-5 0 0 0,-1 6 4 0 0,0 0 0 0 0,0 1 0 0 0,0-1 0 0 0,-1 0-1 0 0,1 1 1 0 0,0-1 0 0 0,-1 0 0 0 0,0 1 0 0 0,1-1 0 0 0,-1 1 0 0 0,0-1-1 0 0,0 1 1 0 0,0 0 0 0 0,0-1 0 0 0,0 1 0 0 0,0 0 0 0 0,0-1 0 0 0,0 1-1 0 0,0 0 1 0 0,-1 0 0 0 0,1 0 0 0 0,-1 0 0 0 0,1 0 0 0 0,0 1 0 0 0,-1-1-1 0 0,0 0 1 0 0,-1 0 0 0 0,0 0-1 0 0,1 0 1 0 0,0 1-1 0 0,-1-1 0 0 0,1 1 1 0 0,0 0-1 0 0,-1 0 0 0 0,1-1 1 0 0,-1 2-1 0 0,1-1 0 0 0,0 0 1 0 0,-1 0-1 0 0,1 1 0 0 0,-1-1 1 0 0,1 1-1 0 0,0 0 0 0 0,0 0 1 0 0,-1 0-1 0 0,-2 1 0 0 0,-1 3 15 0 0,0-1 0 0 0,0 1 0 0 0,1 0-1 0 0,-1 1 1 0 0,1-1 0 0 0,0 1 0 0 0,0 0 0 0 0,1 0-1 0 0,-5 8 1 0 0,3 0-13 0 0,6-14 0 0 0,-1 1 0 0 0,1 0 0 0 0,0-1 0 0 0,0 1 0 0 0,0 0 0 0 0,-1-1 0 0 0,1 1 0 0 0,0 0 0 0 0,0-1 0 0 0,0 1 0 0 0,0 0 0 0 0,0-1 0 0 0,1 1 0 0 0,-1 0 0 0 0,0-1 0 0 0,0 1 0 0 0,0 0 0 0 0,0-1 0 0 0,1 1 0 0 0,-1 0 0 0 0,0-1 0 0 0,1 1 0 0 0,-1-1 0 0 0,0 1 0 0 0,1-1 0 0 0,-1 1 0 0 0,1 0 0 0 0,-1-1 0 0 0,1 0 0 0 0,-1 1 0 0 0,2 0 0 0 0,2 2 0 0 0,0-1 0 0 0,0 0 0 0 0,0 1 0 0 0,0-1 0 0 0,0 0 0 0 0,1-1 0 0 0,-1 1 0 0 0,1-1 0 0 0,5 1 0 0 0,-5-2 0 0 0,0 0 0 0 0,-1 0 0 0 0,1 0 0 0 0,-1 0 0 0 0,1-1 0 0 0,0 0 0 0 0,-1 0 0 0 0,0 0 0 0 0,7-3 0 0 0,3 0 3 0 0,-8 2 7 0 0,-1 0-1 0 0,1 0 1 0 0,-1 0 0 0 0,0-1-1 0 0,0 0 1 0 0,6-4 0 0 0,23-15 58 0 0,-5 2 12 0 0,-19 12-3 0 0,9-13-61 0 0,-18 20-16 0 0,-1 0 0 0 0,1 0 0 0 0,0 0 0 0 0,-1 0 0 0 0,1 0 0 0 0,-1 0 0 0 0,1 0 0 0 0,-1 0 0 0 0,1 0 0 0 0,-1 0 0 0 0,0 0 0 0 0,0 0 0 0 0,1 0 0 0 0,-1-1 0 0 0,0 1 0 0 0,0 0 0 0 0,0 0 0 0 0,0 0 0 0 0,0 0 0 0 0,-1 0 0 0 0,1 0 0 0 0,0 0 0 0 0,0 0 0 0 0,-1-1 0 0 0,1 1 0 0 0,0 0 0 0 0,-1 0 0 0 0,0-1 0 0 0,0 1 0 0 0,0 0 0 0 0,0 0 0 0 0,0 1 0 0 0,0-1 0 0 0,0 0 0 0 0,0 0 0 0 0,-1 1 0 0 0,1-1 0 0 0,0 0 0 0 0,0 1 0 0 0,0-1 0 0 0,-1 1 0 0 0,1 0 0 0 0,0-1 0 0 0,-1 1 0 0 0,1 0 0 0 0,0 0 0 0 0,-1 0 0 0 0,1 0 0 0 0,0 0 0 0 0,-1 0 0 0 0,-1 1 0 0 0,-4 0-6 0 0,1 1 0 0 0,-1 1-1 0 0,1-1 1 0 0,0 1-1 0 0,0 0 1 0 0,0 0 0 0 0,0 1-1 0 0,0 0 1 0 0,1 0 0 0 0,-10 9-1 0 0,4-3-47 0 0,1 1-1 0 0,0 1 0 0 0,-15 22 0 0 0,16-18-5 0 0,9-15 59 0 0,-1 0 1 0 0,1 0-1 0 0,0 0 1 0 0,-1 0 0 0 0,1 0-1 0 0,0 0 1 0 0,0 0-1 0 0,0 0 1 0 0,0 0-1 0 0,0 0 1 0 0,0 0-1 0 0,0 0 1 0 0,0 0-1 0 0,0 1 1 0 0,0-1-1 0 0,1 0 1 0 0,-1 0 0 0 0,0 0-1 0 0,1 0 1 0 0,-1 0-1 0 0,1 0 1 0 0,0 0-1 0 0,1 3 1 0 0,1-1 0 0 0,-1 0 0 0 0,1 1 0 0 0,0-1 0 0 0,0-1 0 0 0,0 1 0 0 0,0 0 0 0 0,0-1 0 0 0,1 1 0 0 0,-1-1 0 0 0,6 3 0 0 0,-2-3 0 0 0,1 0 0 0 0,-1 0 0 0 0,0 0 0 0 0,1-1 0 0 0,-1 0 0 0 0,1 0 0 0 0,7-1 0 0 0,1 0 4 0 0,-1-1-1 0 0,18-3 1 0 0,-19 2 14 0 0,0-2-1 0 0,15-4 1 0 0,-21 5-4 0 0,-1 0-1 0 0,1-1 0 0 0,11-7 1 0 0,-16 9-13 0 0,0-1 1 0 0,0 1-1 0 0,0 0 1 0 0,0-1-1 0 0,-1 0 1 0 0,4-4-1 0 0,-6 6 1 0 0,1 0 0 0 0,-1 0-1 0 0,1 0 1 0 0,-1 0 0 0 0,0 0 0 0 0,1 0-1 0 0,-1 0 1 0 0,0 0 0 0 0,1 0-1 0 0,-1 0 1 0 0,0 0 0 0 0,0 0 0 0 0,0-1-1 0 0,0 1 1 0 0,0 0 0 0 0,-1 0 0 0 0,1 0-1 0 0,0 0 1 0 0,0 0 0 0 0,-1 0 0 0 0,1 0-1 0 0,0 0 1 0 0,-1 0 0 0 0,0 0-1 0 0,1 0 1 0 0,-1 0 0 0 0,1 0 0 0 0,-1 0-1 0 0,0 0 1 0 0,0 0 0 0 0,1 0 0 0 0,-1 1-1 0 0,0-1 1 0 0,0 0 0 0 0,0 1-1 0 0,-1-2 1 0 0,-2-1 7 0 0,0 1 0 0 0,-1-1 1 0 0,1 1-1 0 0,-1 0 0 0 0,1 0 0 0 0,-7-2 0 0 0,5 3-11 0 0,1-1-1 0 0,0 1 1 0 0,-1 1-1 0 0,1-1 1 0 0,-1 1-1 0 0,1 0 1 0 0,-1 0 0 0 0,0 1-1 0 0,1-1 1 0 0,0 1-1 0 0,-1 1 1 0 0,1-1-1 0 0,0 1 1 0 0,-1 0-1 0 0,1 0 1 0 0,0 0-1 0 0,0 1 1 0 0,1-1-1 0 0,-1 1 1 0 0,0 1 0 0 0,1-1-1 0 0,0 1 1 0 0,0-1-1 0 0,0 1 1 0 0,-6 7-1 0 0,3-1-10 0 0,1 5-51 0 0,5-5 8 0 0,1-8 55 0 0,0 0 0 0 0,0 0 1 0 0,0 0-1 0 0,1 1 0 0 0,-1-1 1 0 0,1 0-1 0 0,-1 0 0 0 0,1 0 0 0 0,0 0 1 0 0,0-1-1 0 0,0 1 0 0 0,0 0 1 0 0,0 0-1 0 0,2 1 0 0 0,0 0 1 0 0,0 0 0 0 0,0 0 0 0 0,1 0 0 0 0,0-1 0 0 0,-1 0 0 0 0,1 0 0 0 0,0 0 0 0 0,0 0 0 0 0,0 0 0 0 0,0-1 0 0 0,7 2 0 0 0,-4-2 0 0 0,-1 0 0 0 0,1-1 0 0 0,-1 1 0 0 0,1-2 0 0 0,0 1 0 0 0,-1-1 0 0 0,11-2 0 0 0,-7 1 0 0 0,-1-1 0 0 0,1 0 0 0 0,12-6 0 0 0,-17 7 0 0 0,0-1 0 0 0,0 0 0 0 0,0 0 0 0 0,6-6 0 0 0,-9 7 0 0 0,-1 1 0 0 0,0 0 0 0 0,1-1 0 0 0,-1 1 0 0 0,0 0 0 0 0,0-1 0 0 0,0 0 0 0 0,1-2 0 0 0,-2 3 3 0 0,0 1-1 0 0,0-1 1 0 0,1 1-1 0 0,-1-1 0 0 0,0 0 1 0 0,0 1-1 0 0,0-1 1 0 0,-1 1-1 0 0,1-1 1 0 0,0 1-1 0 0,0-1 1 0 0,0 1-1 0 0,0-1 1 0 0,0 1-1 0 0,-1-1 0 0 0,1 1 1 0 0,0-1-1 0 0,-1 0 1 0 0,-7-2 24 0 0,-9 9-37 0 0,9 0 10 0 0,7-5 0 0 0,1-1 0 0 0,-1 1 0 0 0,1 0 0 0 0,-1 0 0 0 0,1 0 0 0 0,-1 0 0 0 0,1 0 0 0 0,-1 0 0 0 0,1 0 0 0 0,0 0 0 0 0,0 0 0 0 0,-1 0 0 0 0,1 0 0 0 0,0 0 0 0 0,0 2 0 0 0,0 2 0 0 0,1 1 0 0 0,0-1 0 0 0,-1 0 0 0 0,2 0 0 0 0,1 9 0 0 0,3-1 0 0 0,12 23 0 0 0,-16-31 0 0 0,0-1 0 0 0,0 0 0 0 0,1 0 0 0 0,0 0 0 0 0,0 0 0 0 0,0 0 0 0 0,0-1 0 0 0,1 1 0 0 0,6 5 0 0 0,-7-8 0 0 0,0 0 0 0 0,-1 0 0 0 0,1 0 0 0 0,0 0 0 0 0,0 0 0 0 0,0-1 0 0 0,-1 1 0 0 0,1-1 0 0 0,0 0 0 0 0,0 0 0 0 0,0 0 0 0 0,0 0 0 0 0,0 0 0 0 0,4-1 0 0 0,-6 0 0 0 0,0 1 0 0 0,0 0 0 0 0,0 0 0 0 0,0-1 0 0 0,-1 1 0 0 0,1 0 0 0 0,0-1 0 0 0,0 1 0 0 0,0-1 0 0 0,-1 1 0 0 0,1-1 0 0 0,0 0 0 0 0,-1 1 0 0 0,1-1 0 0 0,0 0 0 0 0,-1 1 0 0 0,1-1 0 0 0,-1 0 0 0 0,1 1 0 0 0,-1-1 0 0 0,0 0 0 0 0,1 0 0 0 0,0-1 0 0 0,2-13 0 0 0,1-17-227 0 0,-4 26 166 0 0,0 4-19 0 0,1 9-66 0 0,1 21 143 0 0,-2-21 59 0 0,4 2 27 0 0,11 23 19 0 0,-12-24 221 0 0,7-5-268 0 0,-1 0-52 0 0,0-1 1 0 0,13 2-1 0 0,-22-4-3 0 0,1 0 0 0 0,-1 0 0 0 0,1 0 0 0 0,-1 0 0 0 0,0 0 0 0 0,1 0 0 0 0,-1 0 0 0 0,1 0 0 0 0,-1 0 0 0 0,1 0 0 0 0,-1-1 0 0 0,0 1 0 0 0,1 0 0 0 0,-1 0 0 0 0,1 0 0 0 0,-1 0 0 0 0,0-1 0 0 0,1 1 0 0 0,-1 0 0 0 0,0 0 0 0 0,1-1 0 0 0,-1 1 0 0 0,0 0 0 0 0,1-1 0 0 0,-1 1 0 0 0,0 0 0 0 0,1-1 0 0 0,-1 1 0 0 0,0 0 0 0 0,0-1 0 0 0,0 1 0 0 0,1-1 0 0 0,-1 1 0 0 0,0 0 0 0 0,0-1 0 0 0,0 1 0 0 0,0-1 0 0 0,0 1 0 0 0,0-1 0 0 0,0 0 0 0 0,2-16 25 0 0,-1-1-1 0 0,-2-23 1 0 0,1-19 29 0 0,1 54-54 0 0,1 49 32 0 0,-3 23 320 0 0,1 4 22 0 0,5 83-12 0 0,-3-104-257 0 0,-1-29-76 0 0,9 89 74 0 0,0-49-92 0 0,4 7-11 0 0,1-18 11 0 0,-7-31 31 0 0,10 15-20 0 0,-14-24 98 0 0,3-13-56 0 0,-1 2-54 0 0,-4 2-7 0 0,0-1 0 0 0,0 0 0 0 0,0 1 0 0 0,0-1 0 0 0,0 0 1 0 0,0 0-1 0 0,0 0 0 0 0,0 0 0 0 0,-1-1 0 0 0,1 1 1 0 0,0 0-1 0 0,-1-1 0 0 0,1 1 0 0 0,-1-1 0 0 0,1 0 1 0 0,-1 1-1 0 0,0-1 0 0 0,0 0 0 0 0,0 0 0 0 0,0 0 1 0 0,1-2-1 0 0,2-14-19 0 0,-1 1 1 0 0,0 0 0 0 0,-1-1-1 0 0,-1 1 1 0 0,-1-1 0 0 0,-2-23-1 0 0,-22-106-511 0 0,10 71 214 0 0,-10-46-438 0 0,28 133 1242 0 0,7 36-340 0 0,-2 1 87 0 0,3 20-22 0 0,18 145 176 0 0,-4 45 144 0 0,-22-205-476 0 0,-2-3-37 0 0,-2-48-19 0 0,0 1 0 0 0,-1-1-1 0 0,2 0 1 0 0,-1 1 0 0 0,0-1 0 0 0,0 0 0 0 0,1 1 0 0 0,-1-1 0 0 0,1 0 0 0 0,1 4-1 0 0,-1-6-2 0 0,-1 0-1 0 0,1 0 1 0 0,-1 0-1 0 0,0 0 0 0 0,1 0 1 0 0,-1 0-1 0 0,0-1 1 0 0,1 1-1 0 0,-1 0 0 0 0,0 0 1 0 0,1 0-1 0 0,-1-1 0 0 0,0 1 1 0 0,1 0-1 0 0,-1 0 1 0 0,0-1-1 0 0,0 1 0 0 0,1 0 1 0 0,-1-1-1 0 0,0 1 0 0 0,0 0 1 0 0,1-1-1 0 0,-1 1 1 0 0,0 0-1 0 0,0-1 0 0 0,0 1 1 0 0,0-1-1 0 0,7-19 3 0 0,2-28-6 0 0,-1-22-64 0 0,-3-127 1 0 0,-23-69-108 0 0,16 238 142 0 0,0 2-9 0 0,-1 1 0 0 0,-1-1-1 0 0,-8-28 1 0 0,6 41 44 0 0,6 12-5 0 0,-1 1 0 0 0,1 0 0 0 0,0-1 0 0 0,0 1 0 0 0,-1-1 0 0 0,1 1 0 0 0,0 0 0 0 0,-1-1-1 0 0,1 1 1 0 0,0 0 0 0 0,-1 0 0 0 0,1-1 0 0 0,0 1 0 0 0,-1 0 0 0 0,1 0 0 0 0,-1-1 0 0 0,1 1 0 0 0,-1 0 0 0 0,1 0-1 0 0,-1 0 1 0 0,1 0 0 0 0,0 0 0 0 0,-1 0 0 0 0,1 0 0 0 0,-1 0 0 0 0,0 0 0 0 0,-5 4-9 0 0,-3 14 22 0 0,-1 16 45 0 0,2 12 18 0 0,3 8-13 0 0,1 67-1 0 0,11 54 33 0 0,4-34 104 0 0,-8-123-125 0 0,4 25-1 0 0,-1-24-6 0 0,10 14-1 0 0,-12-24 0 0 0,-1-14-11 0 0,2-3-35 0 0,-2 0-1 0 0,1 0 1 0 0,-1-1-1 0 0,0 1 1 0 0,0-1-1 0 0,-1 0 1 0 0,-1 1-1 0 0,2-19 1 0 0,-2-25-87 0 0,-2 1 0 0 0,-2-1 0 0 0,-3 1 0 0 0,-2 0 0 0 0,-2 1 0 0 0,-27-81 0 0 0,27 105 3 0 0,-1 1 0 0 0,-2 0 0 0 0,0 1 0 0 0,-1 0 0 0 0,-2 1 0 0 0,-26-30-1 0 0,-58-80-95 0 0,80 102 144 0 0,1-1-1 0 0,-21-50 1 0 0,36 76 19 0 0,3 4 0 0 0,0 0 0 0 0,0-1 0 0 0,0 1 0 0 0,1 0 0 0 0,-1-1 0 0 0,1 1 0 0 0,-1 0 0 0 0,1-1 0 0 0,-1-2 0 0 0,1-13 64 0 0,0 16 200 0 0,3 12-174 0 0,8 29 4 0 0,-8-29-6 0 0,0 1-1 0 0,13 47-15 0 0,10 24 2 0 0,-3-12-63 0 0,25 70-1 0 0,-29-87 31 0 0,76 229-31 0 0,-81-231-11 0 0,5 22 0 0 0,-4-3 0 0 0,-6-9 0 0 0,-5-11 0 0 0,-3-11 11 0 0,-3-10 31 0 0,2-27-34 0 0,0-4-23 0 0,0-7-56 0 0,1-4-60 0 0,-10 32 119 0 0,-1 3 12 0 0,0-3 0 0 0,0-3 0 0 0,10-16 0 0 0,0 1 0 0 0,0-1 0 0 0,-1 0 0 0 0,1 1 0 0 0,0-1 0 0 0,-1 0 0 0 0,1 0 0 0 0,0 1 0 0 0,-1-1 0 0 0,1 0 0 0 0,0 0 0 0 0,-1 1 0 0 0,1-1 0 0 0,-1 0 0 0 0,1 0 0 0 0,0 0 0 0 0,-1 0 0 0 0,1 0 0 0 0,-1 0 0 0 0,0 0 0 0 0,-5-3 0 0 0,6 2 0 0 0,-1 1 0 0 0,1-1 0 0 0,-1 1 0 0 0,1-1 0 0 0,-1 1 0 0 0,1-1 0 0 0,-1 1 0 0 0,0-1 0 0 0,1 1 0 0 0,-1 0 0 0 0,0-1 0 0 0,1 1 0 0 0,-1 0 0 0 0,0-1 0 0 0,1 1 0 0 0,-1 0 0 0 0,0 0 0 0 0,1 0 0 0 0,-1 0 0 0 0,0 0 0 0 0,0 0 0 0 0,1 0 0 0 0,-1 0 0 0 0,-1 0 0 0 0,0 0 0 0 0,0 0 0 0 0,-1 1 0 0 0,0-1 0 0 0,1 1 0 0 0,-1-1 0 0 0,1 1 0 0 0,-1 0 0 0 0,1 0 0 0 0,-1 0 0 0 0,1 0 0 0 0,-1 0 0 0 0,-3 3 0 0 0,6-4 0 0 0,-6 3 0 0 0,-6 5 0 0 0,9-3 0 0 0,-20 15 0 0 0,23-20 0 0 0,0 0 0 0 0,0 0 0 0 0,0 1 0 0 0,0-1 0 0 0,0 0 0 0 0,0 0 0 0 0,0 0 0 0 0,-1 0 0 0 0,1 1 0 0 0,0-1 0 0 0,0 0 0 0 0,0 0 0 0 0,0 0 0 0 0,-1 0 0 0 0,1 0 0 0 0,0 0 0 0 0,0 0 0 0 0,0 0 0 0 0,-1 1 0 0 0,1-1 0 0 0,0 0 0 0 0,0 0 0 0 0,0 0 0 0 0,0 0 0 0 0,-1 0 0 0 0,1 0 0 0 0,0 0 0 0 0,0 0 0 0 0,0 0 0 0 0,-1 0 0 0 0,1 0 0 0 0,0 0 0 0 0,0 0 0 0 0,0-1 0 0 0,-1 1 0 0 0,1 0 0 0 0,3-13 0 0 0,2-4 1 0 0,-1 0-1 0 0,3-29 1 0 0,-3 17 74 0 0,36-138 246 0 0,-23 109-120 0 0,13-94 0 0 0,-24 98-201 0 0,-3-100 0 0 0,-4 123 0 0 0,-3-1 0 0 0,0 1 0 0 0,-2 0 0 0 0,-16-48 0 0 0,18 69 0 0 0,-1 0 0 0 0,0 1 0 0 0,0 0 0 0 0,-1 0 0 0 0,0 0 0 0 0,-1 0 0 0 0,0 1 0 0 0,-15-14 0 0 0,7 3 0 0 0,13 16 0 0 0,0 0 0 0 0,0 0 0 0 0,0 1 0 0 0,-1-1 0 0 0,1 0 0 0 0,-5-3 0 0 0,6 5 0 0 0,-1 1 0 0 0,1-1 0 0 0,0 1 0 0 0,0-1 0 0 0,0 1 0 0 0,0 0 0 0 0,-1-1 0 0 0,1 1 0 0 0,0 0 0 0 0,0 0 0 0 0,-1 0 0 0 0,1 0 0 0 0,0 0 0 0 0,0 0 0 0 0,-1 0 0 0 0,1 0 0 0 0,0 1 0 0 0,0-1 0 0 0,0 0 0 0 0,-1 1 0 0 0,1-1 0 0 0,0 1 0 0 0,-2 0 0 0 0,1 0 0 0 0,-10 6 0 0 0,2 3 0 0 0,10-9 0 0 0,-1 0 0 0 0,0 0 0 0 0,0 0 0 0 0,0 1 0 0 0,0-1 0 0 0,1 0 0 0 0,-1 0 0 0 0,1 1 0 0 0,-1-1 0 0 0,0 3 0 0 0,1 0 0 0 0,-1 1 0 0 0,1-1 0 0 0,0 1 0 0 0,0-1 0 0 0,1 0 0 0 0,0 5 0 0 0,1 2 3 0 0,1 0-1 0 0,0-1 1 0 0,5 12 0 0 0,23 40 50 0 0,0-8 0 0 0,-22-39-43 0 0,17 37 51 0 0,-4 0-49 0 0,6 26-1 0 0,-11-16-1 0 0,-2 0 1 0 0,-4 1 0 0 0,-1 1-1 0 0,0 68 1 0 0,-10-91-11 0 0,-2 19 0 0 0,-3-1 0 0 0,-8 30 53 0 0,7-54-42 0 0,-3 10 42 0 0,3-18-42 0 0,-3 1-11 0 0,0-8 0 0 0,1-8 0 0 0,8-12 0 0 0,0 0 0 0 0,0 0 0 0 0,0 0 0 0 0,0 0 0 0 0,-1 0 0 0 0,1 0 0 0 0,0 0 0 0 0,0 0 0 0 0,0 0 0 0 0,0 0 0 0 0,0 0 0 0 0,0 0 0 0 0,-1 0 0 0 0,1 0 0 0 0,0 0 0 0 0,0 0 0 0 0,0 0 0 0 0,0 0 0 0 0,0 0 0 0 0,-1 0 0 0 0,1 0 0 0 0,0 0 0 0 0,0 0 0 0 0,0 0 0 0 0,0 0 0 0 0,0 0 0 0 0,0 0 0 0 0,0 0 0 0 0,-1 0 0 0 0,1 0 0 0 0,0-1 0 0 0,0 1 0 0 0,0 0 0 0 0,0 0 0 0 0,0 0 0 0 0,0 0 0 0 0,0 0 0 0 0,0 0 0 0 0,0 0 0 0 0,0-1 0 0 0,0 1 0 0 0,0 0 0 0 0,0 0 0 0 0,-1 0 0 0 0,1 0 0 0 0,0 0 0 0 0,0-1 0 0 0,0 1 0 0 0,0 0 0 0 0,0 0 0 0 0,0-13 0 0 0,5-4-11 0 0,3-13-37 0 0,-4 15 16 0 0,5-26-73 0 0,-6 25 82 0 0,-3 16 23 0 0,0 0-1 0 0,0 0 1 0 0,1 0-1 0 0,-1 0 0 0 0,0 0 1 0 0,0 0-1 0 0,0 0 1 0 0,0 0-1 0 0,0 0 0 0 0,0 0 1 0 0,0 0-1 0 0,0 0 1 0 0,0 0-1 0 0,0 0 0 0 0,0 0 1 0 0,0 0-1 0 0,0 0 0 0 0,0-1 1 0 0,0 1-1 0 0,0 0 1 0 0,0 0-1 0 0,0 0 0 0 0,0 0 1 0 0,0 0-1 0 0,0 0 1 0 0,0 0-1 0 0,0 0 0 0 0,0 0 1 0 0,0 0-1 0 0,0 0 1 0 0,0 0-1 0 0,0 0 0 0 0,0 0 1 0 0,0 0-1 0 0,0-1 1 0 0,0 1-1 0 0,0 0 0 0 0,0 0 1 0 0,0 0-1 0 0,0 0 0 0 0,0 0 1 0 0,0 0-1 0 0,0 0 1 0 0,0 0-1 0 0,0 0 0 0 0,0 0 1 0 0,0 0-1 0 0,0 0 1 0 0,0 0-1 0 0,0 0 0 0 0,0 0 1 0 0,0 0-1 0 0,0 0 1 0 0,0 0-1 0 0,-1 0 0 0 0,1-1 1 0 0,0 1-1 0 0,0 0 1 0 0,0 0-1 0 0,0 0 0 0 0,0 0 1 0 0,0 0-1 0 0,0 0 0 0 0,0 0 1 0 0,0 0-1 0 0,0 0 1 0 0,0 0-1 0 0,0 0 0 0 0,-1 0 1 0 0,-6 3-11 0 0,-2 7 11 0 0,-2 4 0 0 0,0 3 0 0 0,0 3 0 0 0,2 2 0 0 0,3-3 11 0 0,6-15 10 0 0,9-4 0 0 0,0 0-18 0 0,-1 0 0 0 0,1-1-1 0 0,13-2 1 0 0,-18 2-2 0 0,0-1 1 0 0,0 1-1 0 0,-1-1 0 0 0,1 0 1 0 0,-1 0-1 0 0,0 0 0 0 0,5-4 1 0 0,-8 6-2 0 0,11-9 42 0 0,9-11-31 0 0,-3-4-11 0 0,-10 4 0 0 0,-7 20 0 0 0,0 0 0 0 0,0 0 0 0 0,0 0 0 0 0,0-1 0 0 0,0 1 0 0 0,0 0 0 0 0,0 0 0 0 0,0 0 0 0 0,0 0 0 0 0,0 0 0 0 0,0-1 0 0 0,0 1 0 0 0,0 0 0 0 0,0 0 0 0 0,0 0 0 0 0,0 0 0 0 0,0 0 0 0 0,-1 0 0 0 0,1 0 0 0 0,0-1 0 0 0,0 1 0 0 0,0 0 0 0 0,0 0 0 0 0,0 0 0 0 0,0 0 0 0 0,0 0 0 0 0,-1 0 0 0 0,1 0 0 0 0,0 0 0 0 0,0 0 0 0 0,0 0 0 0 0,0 0 0 0 0,0 0 0 0 0,-1 0 0 0 0,1 0 0 0 0,0 0 0 0 0,0 0 0 0 0,0 0 0 0 0,0 0 0 0 0,0 0 0 0 0,-1 0 0 0 0,1 0 0 0 0,0 0 0 0 0,0 0 0 0 0,0 0 0 0 0,0 0 0 0 0,0 0 0 0 0,-1 0 0 0 0,1 0 0 0 0,0 0 0 0 0,0 0 0 0 0,0 0 0 0 0,0 0 0 0 0,0 0 0 0 0,-1 1 0 0 0,-9 7 0 0 0,5-4 22 0 0,0 0 0 0 0,1 1 0 0 0,-1 0 0 0 0,1 0 0 0 0,0 1 0 0 0,0-1 0 0 0,1 1-1 0 0,-1 0 1 0 0,1-1 0 0 0,-2 8 0 0 0,3-9-12 0 0,-6 16 64 0 0,1 1 12 0 0,4-12-28 0 0,0 12-31 0 0,2-15 637 0 0,11-6-584 0 0,-3 0-421 0 0,-1 0-1 0 0,1 0 0 0 0,-1 0 1 0 0,10-3-1 0 0,-14 2-233 0 0,0 0 1 0 0,0 1-1 0 0,0-1 0 0 0,-1 0 1 0 0,1-1-1 0 0,0 1 1 0 0,0 0-1 0 0,-1 0 0 0 0,1-1 1 0 0,-1 1-1 0 0,0-1 0 0 0,1 1 1 0 0,-1-1-1 0 0,1-2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08.5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13 8751 0 0,'14'-13'7712'0'0,"-8"31"-6428"0"0,22 54-188 0 0,-26-67-919 0 0,0 0-1 0 0,0 0 1 0 0,-1 0-1 0 0,0 0 0 0 0,1 10 1 0 0,23 261 2103 0 0,-51 212-366 0 0,-44-15-1474 0 0,65-444-509 0 0,-8 44-1616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23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1439 205 11055 0 0,'-12'-17'1144'0'0,"-1"-2"473"0"0,-3-5 245 0 0,-1 1 1 0 0,-1 0-1 0 0,-25-24 0 0 0,37 42-1682 0 0,0 0 0 0 0,0 0-1 0 0,0 0 1 0 0,0 1 0 0 0,-1 0-1 0 0,0 0 1 0 0,0 1-1 0 0,0 0 1 0 0,0 0 0 0 0,-1 0-1 0 0,1 1 1 0 0,-1 0 0 0 0,0 1-1 0 0,1 0 1 0 0,-1 0-1 0 0,-14 0 1 0 0,3 3-11 0 0,1 1 1 0 0,0 1-1 0 0,0 0 0 0 0,0 2 1 0 0,0 0-1 0 0,1 1 0 0 0,0 0 1 0 0,-25 15-1 0 0,5 2 83 0 0,0 1 0 0 0,-48 43 0 0 0,23-10 146 0 0,-107 128-1 0 0,-32 84 230 0 0,166-222-530 0 0,-14 23 43 0 0,4 1 0 0 0,2 3 1 0 0,-47 114-1 0 0,53-96 43 0 0,-44 168 0 0 0,71-214-122 0 0,2 0 0 0 0,1 0 0 0 0,3 0-1 0 0,2 1 1 0 0,7 86 0 0 0,1-90-7 0 0,2 0 0 0 0,16 49 0 0 0,-16-73 0 0 0,17 30-28 0 0,-12-27 28 0 0,17 20-28 0 0,-15-24 28 0 0,26 23-41 0 0,-30-33-8 0 0,0 0 1 0 0,20 12-1 0 0,19 4 76 0 0,-27-17 22 0 0,24 3 1 0 0,-22-7-4 0 0,29 0-17 0 0,-27-4-10 0 0,28-6-1 0 0,-29 1-12 0 0,27-9-37 0 0,-26 4 19 0 0,-22 8-39 0 0,99-49 58 0 0,-51 18-56 0 0,0-2-1 0 0,-3-3 0 0 0,-1-2 0 0 0,62-66 1 0 0,-60 50-4 0 0,-3-2 0 0 0,-2-2 1 0 0,52-91-1 0 0,-42 46-1 0 0,68-180 0 0 0,-110 246-11 0 0,-3 0 1 0 0,-1-1-1 0 0,-1-1 0 0 0,-3 1 1 0 0,3-60-1 0 0,-5 5 5 0 0,25-317-52 0 0,-24 379 54 0 0,0-7-21 0 0,2-47 1 0 0,-9 63 13 0 0,1 17-9 0 0,0 0 0 0 0,0 0 0 0 0,-1 1 0 0 0,0-1 0 0 0,-4-8 0 0 0,5 12 9 0 0,-1 0 1 0 0,1 0-1 0 0,-1 1 0 0 0,0-1 1 0 0,0 0-1 0 0,0 1 0 0 0,0-1 1 0 0,-1 1-1 0 0,1 0 0 0 0,0 0 1 0 0,-1 0-1 0 0,0 0 0 0 0,1 0 1 0 0,-6-2-1 0 0,0 1-431 0 0,0 0 0 0 0,0 0 0 0 0,0 1-1 0 0,0 0 1 0 0,0 0 0 0 0,0 1 0 0 0,-12-1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24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 11055 0 0,'5'-24'11252'0'0,"6"29"-10821"0"0,32 14-51 0 0,-42-18-347 0 0,1 0 1 0 0,0-1 0 0 0,-1 1-1 0 0,1 0 1 0 0,-1 0-1 0 0,1 0 1 0 0,-1 0-1 0 0,1 0 1 0 0,-1 0 0 0 0,2 3-1 0 0,48 47 703 0 0,105 106 419 0 0,-64-76-292 0 0,4-3 0 0 0,164 100 0 0 0,706 425 1993 0 0,-822-514-3589 0 0,-136-84-118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25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17047 0 0,'0'0'2400'0'0,"12"-2"-2138"0"0,56-8 1056 0 0,3-2 166 0 0,-12 4-967 0 0,-27 5-90 0 0,163-2 746 0 0,159 40 590 0 0,-5 30-536 0 0,-239-43-926 0 0,-37-9-57 0 0,-4 0-176 0 0,-36-8-4 0 0,30 3 0 0 0,-34-5-11 0 0,26 2-26 0 0,-26-2 48 0 0,30 1 1 0 0,-30-2 22 0 0,30-2 13 0 0,-30-1 1 0 0,30-1-8 0 0,-29 0-32 0 0,40-2-3 0 0,10-2 6 0 0,-12 2-59 0 0,-12-1-16 0 0,-3 2 0 0 0,1 1 0 0 0,2 3 0 0 0,5 1 0 0 0,-2-4 0 0 0,-7-3 0 0 0,-4-2-11 0 0,3 7-31 0 0,-7 0 20 0 0,-35-1-47 0 0,-9 35-1747 0 0,0-34 1806 0 0,1 0 0 0 0,-1 0 1 0 0,0 1-1 0 0,0-1 0 0 0,0 0 0 0 0,0 0 0 0 0,0 0 1 0 0,0 1-1 0 0,0-1 0 0 0,0 0 0 0 0,0 0 1 0 0,0 1-1 0 0,0-1 0 0 0,0 0 0 0 0,0 0 0 0 0,0 0 1 0 0,0 1-1 0 0,0-1 0 0 0,0 0 0 0 0,0 0 0 0 0,0 0 1 0 0,0 1-1 0 0,0-1 0 0 0,0 0 0 0 0,-1 0 0 0 0,1 0 1 0 0,0 1-1 0 0,0-1 0 0 0,0 0 0 0 0,0 0 0 0 0,0 0 1 0 0,-1 0-1 0 0,1 0 0 0 0,0 1 0 0 0,0-1 0 0 0,0 0 1 0 0,0 0-1 0 0,-1 0 0 0 0,1 0 0 0 0,0 0 0 0 0,0 0 1 0 0,-1 0-1 0 0,-41 7-3440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27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1195 18431 0 0,'-4'-5'1738'0'0,"1"5"-1602"0"0,1 8 1610 0 0,0 2-1674 0 0,0-5-16 0 0,1 1 1 0 0,1-1 0 0 0,-1 0 0 0 0,1 1-1 0 0,0 7 1 0 0,0 40 376 0 0,0-41-353 0 0,0-2 19 0 0,0-1 1 0 0,0 0 0 0 0,3 14 0 0 0,-2-9-20 0 0,0-2 56 0 0,0 0 0 0 0,6 20 0 0 0,3 17 112 0 0,-4-26 0 0 0,-2-10-165 0 0,15 41 339 0 0,-11-34-309 0 0,-1 2 107 0 0,2-1 0 0 0,21 39 1 0 0,0-8-49 0 0,-15-28-39 0 0,17 22-5 0 0,-15-24-3 0 0,15 19-11 0 0,-15-22-9 0 0,-8-8-71 0 0,0-1 19 0 0,0-1-1 0 0,13 11 0 0 0,17 11-35 0 0,-30-24-17 0 0,1-1 0 0 0,1 0 0 0 0,14 5 0 0 0,23 4 11 0 0,-46-15-8 0 0,-1 0 1 0 0,1 1-1 0 0,-1-1 1 0 0,0 0 0 0 0,1 0-1 0 0,-1 0 1 0 0,1 0-1 0 0,-1 0 1 0 0,0 0-1 0 0,1 0 1 0 0,1-1-1 0 0,32-4 19 0 0,-27 3 35 0 0,-1-2 12 0 0,1 0-56 0 0,-5 2-1 0 0,0 0 1 0 0,0 1 0 0 0,0-1 0 0 0,0 0-1 0 0,0-1 1 0 0,5-3 0 0 0,-5 0 55 0 0,12-21-55 0 0,-14 25-13 0 0,0-1 0 0 0,0 1 0 0 0,0-1 0 0 0,-1 1 0 0 0,1-1 0 0 0,-1 1 0 0 0,0-1 0 0 0,0-4 0 0 0,-3-18 0 0 0,-4 4 0 0 0,-1 2 0 0 0,0-3 0 0 0,1-2 0 0 0,0-2 0 0 0,1-1 0 0 0,2-1 0 0 0,0 1 0 0 0,1 0 0 0 0,-2-3 0 0 0,-3-8 71 0 0,4 7 58 0 0,1 1 23 0 0,1 1 24 0 0,2 6-103 0 0,2-2-47 0 0,-1 1 28 0 0,-1-4 5 0 0,-5 0-47 0 0,0 3-12 0 0,2 4 0 0 0,3-2 0 0 0,2 1 0 0 0,7-3 0 0 0,4 4-11 0 0,-8 13-31 0 0,7-14 31 0 0,3-5 11 0 0,-4 4-13 0 0,2-5-70 0 0,-11 23 7 0 0,7 6-204 0 0,-2 0 277 0 0,1-1 0 0 0,-1 0 0 0 0,12-1 0 0 0,24-13 3 0 0,-38 12 0 0 0,0 1 0 0 0,0 0 0 0 0,0 0 0 0 0,0 0 0 0 0,0 1 0 0 0,0 0 0 0 0,0 0 0 0 0,6 1 0 0 0,44 13 0 0 0,-48-13 0 0 0,0 0 0 0 0,0 0 0 0 0,0-1 0 0 0,0 0 0 0 0,0 0 0 0 0,8-2 0 0 0,0-1 0 0 0,27-8 0 0 0,11-9-11 0 0,-12-1-31 0 0,-7-2 31 0 0,0-3 11 0 0,-6-3 0 0 0,-7 1 0 0 0,-2 0 0 0 0,0 1 0 0 0,3-3 0 0 0,1-3 0 0 0,0 0 0 0 0,-2 3 0 0 0,-4 1 0 0 0,-15 25 0 0 0,0 0 0 0 0,-1 0 0 0 0,0 0 0 0 0,1-8 0 0 0,0-11 0 0 0,2 0 0 0 0,4-6 11 0 0,7 1 31 0 0,-1 3-31 0 0,-14 23-11 0 0,1 0 0 0 0,-1 0 0 0 0,1 0 0 0 0,-1 1 0 0 0,1-1 0 0 0,-1 0 0 0 0,0 0 0 0 0,0 0 0 0 0,0-3 0 0 0,-4-16 0 0 0,0 2 0 0 0,1-1 0 0 0,2 0 11 0 0,3-5 31 0 0,1 3-31 0 0,0 0-11 0 0,0-3 0 0 0,2-3 0 0 0,0-1 0 0 0,0 2 0 0 0,0 0 0 0 0,-3 0 0 0 0,1-1 0 0 0,-1 2 0 0 0,-2 2 0 0 0,0-1 0 0 0,-2-1 0 0 0,1-1 0 0 0,-1 1 0 0 0,0 2 0 0 0,1 1 0 0 0,1 1 0 0 0,-1 2 0 0 0,1 19 0 0 0,0 0 0 0 0,0 0 0 0 0,0 0 0 0 0,0 0 0 0 0,0 0 0 0 0,0 0 0 0 0,0 0 0 0 0,0 0 0 0 0,-1 1 0 0 0,1-1 0 0 0,0 0 0 0 0,-1 0 0 0 0,1 0 0 0 0,-1 0 0 0 0,0 0 0 0 0,1 1 0 0 0,-1-1 0 0 0,1 1 0 0 0,-1 0 0 0 0,0 0 0 0 0,1 0 0 0 0,-1 0 0 0 0,0 0 0 0 0,1 0 0 0 0,-1 0 0 0 0,0 0 0 0 0,1 0 0 0 0,-1 0 0 0 0,1 1 0 0 0,-1-1 0 0 0,0 0 0 0 0,1 0 0 0 0,-1 0 0 0 0,1 1 0 0 0,-1-1 0 0 0,1 0 0 0 0,-2 1 0 0 0,-33 23-102 0 0,33-23-219 0 0,0 0 1 0 0,0 1-1 0 0,0-1 1 0 0,0 0-1 0 0,0 0 1 0 0,0 0-1 0 0,0 0 1 0 0,-3 0-1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1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1479 2759 0 0,'0'0'8510'0'0,"8"-2"-7652"0"0,28-6 228 0 0,-27 6 2807 0 0,-5-3-3192 0 0,13-15-2 0 0,-13 15 642 0 0,3-1-677 0 0,19-20-56 0 0,-20 20-234 0 0,0 1-101 0 0,17-14-17 0 0,-17 14-30 0 0,0 1-95 0 0,16-14-40 0 0,-16 13-10 0 0,1 0-14 0 0,26-20-54 0 0,-24 17-13 0 0,-1-1 0 0 0,7-10 0 0 0,5-9 11 0 0,6-5 106 0 0,-21 27-53 0 0,-1 1 68 0 0,15-16 284 0 0,-14 15 120 0 0,0 1 28 0 0,2-1-386 0 0,16-20 319 0 0,4-8-423 0 0,-9 11-126 0 0,-14 17-278 0 0,0 1-138 0 0,12-15-39 0 0,-12 14 64 0 0,0 2 294 0 0,15-20 133 0 0,1 0 31 0 0,-11 14 57 0 0,11-13 6 0 0,16-16 49 0 0,-15 14-115 0 0,-4-3-12 0 0,-5 0 0 0 0,1-3 11 0 0,4 3 42 0 0,-10 17 11 0 0,10-9 0 0 0,-9 10-11 0 0,8-15-42 0 0,-14 21-11 0 0,-1 1 0 0 0,0-1 0 0 0,0 1 0 0 0,0-1 0 0 0,-1 1 0 0 0,1-5 0 0 0,1-19 0 0 0,4-1 0 0 0,7-4 0 0 0,2 3 0 0 0,-2 0 0 0 0,-3 0 0 0 0,-8 3 0 0 0,-2 2 0 0 0,2-1 0 0 0,3 0 0 0 0,3-3 0 0 0,0 0 0 0 0,1 0 0 0 0,0-1 0 0 0,-2 3 0 0 0,-5 3 0 0 0,-7 3 0 0 0,0 2 0 0 0,0-8 8 0 0,6 21 15 0 0,0 1 10 0 0,-1 3-24 0 0,-1-1 1 0 0,2 1-1 0 0,-1-1 0 0 0,0 1 0 0 0,0 0 0 0 0,0-1 0 0 0,1 1 1 0 0,-1 0-1 0 0,0-1 0 0 0,1 1 0 0 0,-1 0 0 0 0,1-1 1 0 0,1-1-1 0 0,0 0 17 0 0,3-6 43 0 0,9-10-4 0 0,-13 18-62 0 0,-1 1 0 0 0,0 0-1 0 0,0 0 1 0 0,1-1-1 0 0,-1 1 1 0 0,0 0-1 0 0,0 0 1 0 0,0-1-1 0 0,1 1 1 0 0,-1 0 0 0 0,0-1-1 0 0,0 1 1 0 0,0 0-1 0 0,0-1 1 0 0,0 1-1 0 0,1-1 1 0 0,-1 1-1 0 0,0 0 1 0 0,0-1-1 0 0,0 1 1 0 0,0 0 0 0 0,0-1-1 0 0,-2-13 82 0 0,2 11 289 0 0,-2 1 127 0 0,0 0-363 0 0,0-1-1 0 0,0 1 1 0 0,0-1-1 0 0,0 1 0 0 0,0-1 1 0 0,1 0-1 0 0,-1 0 1 0 0,1 1-1 0 0,-2-7 0 0 0,2 6-66 0 0,2-1-393 0 0,4-13-145 0 0,-4 13-32 0 0,-1 0-91 0 0,0-15 526 0 0,-2 15 35 0 0,0 4 7 0 0,1-1-9 0 0,1 0 1 0 0,-1 0-1 0 0,0 0 0 0 0,0 0 1 0 0,0 0-1 0 0,0 1 0 0 0,0-1 1 0 0,0 0-1 0 0,0 1 0 0 0,-1-1 1 0 0,1 1-1 0 0,0-1 1 0 0,0 1-1 0 0,0 0 0 0 0,-1-1 1 0 0,1 1-1 0 0,-2 0 0 0 0,2 0-42 0 0,-1-1-357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2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1425 6911 0 0,'0'0'4667'0'0,"-1"-3"-4206"0"0,-3-7-217 0 0,3 8 242 0 0,0-3 170 0 0,-3-35 1889 0 0,3 36-1550 0 0,-2-35 2087 0 0,1 9-1846 0 0,-1-62 765 0 0,3 88-1903 0 0,0 0-9 0 0,-4-18-16 0 0,0 0-58 0 0,1 0-15 0 0,2-7 0 0 0,2-5 13 0 0,0 0 54 0 0,-2-19 229 0 0,-3 18 24 0 0,1-4-48 0 0,1 12-203 0 0,2 2-58 0 0,4-2-11 0 0,1-2 0 0 0,2 0 0 0 0,1-2 0 0 0,0 1 15 0 0,-1 3 59 0 0,-1 1 18 0 0,-2 4-12 0 0,-1 13-24 0 0,4-14-34 0 0,-4 12 20 0 0,2-9-20 0 0,-1 10 20 0 0,6-10-20 0 0,-2 10 31 0 0,11-12 12 0 0,-11 12-6 0 0,12-15-36 0 0,2-11 19 0 0,-3 4-19 0 0,-2 7 38 0 0,-7 16 15 0 0,15-10-9 0 0,-11 10-14 0 0,22-10-42 0 0,-10-2 2 0 0,-22 16 57 0 0,3 1 23 0 0,20-13-2 0 0,-21 13 42 0 0,3 1-80 0 0,34-14-42 0 0,9-2-11 0 0,-7 0 0 0 0,2 1 0 0 0,1 1 0 0 0,-2-2 0 0 0,4-1 0 0 0,-1-1 0 0 0,0 1 0 0 0,0-2 0 0 0,-7 5-15 0 0,-33 14-57 0 0,-4-2 24 0 0,15-14 142 0 0,-15 14 59 0 0,-1 1 8 0 0,10-13-158 0 0,-10 13-688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5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79 680 12895 0 0,'0'0'1456'0'0,"3"-5"-1389"0"0,16-25 789 0 0,-16 24-556 0 0,11-17 1279 0 0,8-7-107 0 0,-2 0-611 0 0,-1 3-234 0 0,-15 21-562 0 0,15-17 236 0 0,9-7 175 0 0,0-3 168 0 0,4-2-128 0 0,-1-2-184 0 0,-26 30-270 0 0,18-18 535 0 0,5-4 512 0 0,-11 11-680 0 0,-13 14-582 0 0,2-1-256 0 0,16-15-51 0 0,-16 15 57 0 0,1 1 282 0 0,1-2 115 0 0,-4 3 13 0 0,0 0 0 0 0,1 1 0 0 0,-1-1 0 0 0,0 1 0 0 0,1 0 0 0 0,6-2-1 0 0,-2 0 3 0 0,29-10 57 0 0,6 1-13 0 0,-1 0-31 0 0,-25 9 20 0 0,21-2-19 0 0,-38 6-18 0 0,0 0-1 0 0,1 0 0 0 0,-1-1 1 0 0,0 1-1 0 0,1 0 0 0 0,-1-1 1 0 0,0 1-1 0 0,1-1 0 0 0,-1 1 1 0 0,1-2-1 0 0,23-11 21 0 0,-19 10 113 0 0,2 1-84 0 0,23-6-43 0 0,-32 8-11 0 0,1 0 0 0 0,0 0 0 0 0,0 0 0 0 0,0 0 0 0 0,0 0 0 0 0,0 0 0 0 0,-1 0 0 0 0,1 0 0 0 0,0 0 0 0 0,0 0 0 0 0,0 0 0 0 0,0-1 0 0 0,0 1 0 0 0,-1 0 0 0 0,1 0 0 0 0,0 0 0 0 0,0 0 0 0 0,0 0 0 0 0,0 0 0 0 0,0 0 0 0 0,0 0 0 0 0,0 0 0 0 0,0-1 0 0 0,-1 1 0 0 0,1 0 0 0 0,0 0 0 0 0,0 0 0 0 0,0 0 0 0 0,0 0 0 0 0,0 0 0 0 0,0-1 0 0 0,0 1 0 0 0,0 0 0 0 0,0 0 0 0 0,0 0 0 0 0,0 0 0 0 0,0 0 0 0 0,0-1 0 0 0,0 1 0 0 0,0 0 0 0 0,0 0 0 0 0,0 0 0 0 0,0 0 0 0 0,0-1 0 0 0,0 1 0 0 0,0 0 0 0 0,0 0 0 0 0,0 0 0 0 0,0 0 0 0 0,0 0 0 0 0,0 0 0 0 0,0-1 0 0 0,1 1 0 0 0,-1 0 0 0 0,0 0 0 0 0,0 0 0 0 0,0 0 0 0 0,0 0 0 0 0,0 0 0 0 0,0 0 0 0 0,0-1 0 0 0,1 1 0 0 0,-2 0 0 0 0,-1 0 0 0 0,1 0 0 0 0,0 1 0 0 0,0-1 0 0 0,0 0 0 0 0,0 0 0 0 0,0 1 0 0 0,0-1 0 0 0,0 0 0 0 0,0 1 0 0 0,-2 0 0 0 0,-16 11 11 0 0,0 2 14 0 0,2 1 1 0 0,0 1-1 0 0,-27 31 1 0 0,-39 62 120 0 0,63-82-73 0 0,-87 124 2604 0 0,-119 153-5778 0 0,117-176 2809 0 0,90-104 292 0 0,1 0-11 0 0,14-19-42 0 0,13-11-146 0 0,26-17 101 0 0,-33 22 88 0 0,-1 0 0 0 0,1 0 0 0 0,-1 0 0 0 0,1 0 0 0 0,-1 0-1 0 0,0-1 1 0 0,0 1 0 0 0,0 0 0 0 0,0 0 0 0 0,2-3 0 0 0,139-221-499 0 0,-12-22 1477 0 0,-39 61-1734 0 0,-88 178 604 0 0,4-13 143 0 0,-7 20 19 0 0,0 1 0 0 0,0-1 0 0 0,0 1 0 0 0,0-1 0 0 0,0 1 0 0 0,0-1 0 0 0,0 1 0 0 0,0-1 0 0 0,0 0 0 0 0,0 1 0 0 0,0-1 0 0 0,0 1 0 0 0,0-1 0 0 0,0 1 0 0 0,0-1 0 0 0,0 0 0 0 0,-1 1 0 0 0,1-1 0 0 0,0 1 0 0 0,0-1 0 0 0,-1 1 0 0 0,1-1 0 0 0,0 1 0 0 0,-1 0 0 0 0,1-1 0 0 0,-1 0 0 0 0,0 1 1 0 0,0 0 0 0 0,0 1 0 0 0,0-1 0 0 0,0 0 0 0 0,0 0 0 0 0,0 1 0 0 0,0-1-1 0 0,0 1 1 0 0,0-1 0 0 0,0 1 0 0 0,0-1 0 0 0,0 1 0 0 0,0 0 0 0 0,1-1 0 0 0,-2 2 0 0 0,-15 14 49 0 0,2 1 1 0 0,0 0-1 0 0,1 1 0 0 0,-19 33 1 0 0,19-29-41 0 0,-159 280 134 0 0,24 12-21 0 0,137-287-123 0 0,2-2 12 0 0,8-20 52 0 0,12-8 24 0 0,-1 1-72 0 0,-1 0 0 0 0,1 0 0 0 0,12-7 0 0 0,-13 4-9 0 0,0 0 0 0 0,-1 0 0 0 0,0 0-1 0 0,-1-1 1 0 0,1 0 0 0 0,6-9 0 0 0,35-46 69 0 0,-35 43-49 0 0,20-31-44 0 0,-1-1 0 0 0,-3-1 0 0 0,-2-1 0 0 0,-3-2 0 0 0,30-95 0 0 0,29-112-47 0 0,-75 234 22 0 0,-4 7 31 0 0,-4 20 11 0 0,0 0 0 0 0,0 0 0 0 0,0 0 0 0 0,-1 0 0 0 0,1 0 0 0 0,0 0 0 0 0,0 0 0 0 0,0-1 0 0 0,0 1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0,-1 0 0 0 0,1 0 0 0 0,-7 6 0 0 0,-24 31 0 0 0,-50 79 0 0 0,67-95 0 0 0,-33 55 31 0 0,-70 156-1 0 0,-9 94 48 0 0,99-237-12 0 0,19-48-2 0 0,7-32-50 0 0,0 1 0 0 0,0-1 0 0 0,2 16 0 0 0,0-17-8 0 0,1-1-1 0 0,0 1 0 0 0,3 10 1 0 0,-5-18-6 0 0,4 6 21 0 0,6-7 0 0 0,34-12 2 0 0,-43 13-20 0 0,0 0-1 0 0,0 0 1 0 0,0 0 0 0 0,0-1-1 0 0,0 1 1 0 0,0 0 0 0 0,0-1-1 0 0,0 1 1 0 0,-1-1 0 0 0,1 1-1 0 0,0-1 1 0 0,0 0 0 0 0,0 1-1 0 0,0-1 1 0 0,-1 0 0 0 0,1 1-1 0 0,1-3 1 0 0,97-135 126 0 0,-22 9-92 0 0,-6-3 0 0 0,-5-3-1 0 0,81-243 1 0 0,-138 349-37 0 0,-3-1 0 0 0,-6 30 0 0 0,1-1 0 0 0,-1 0 0 0 0,0 1 0 0 0,0-1 0 0 0,0 0 0 0 0,0 1 0 0 0,0-1 0 0 0,0 0 0 0 0,-1 1 0 0 0,1-1 0 0 0,0 0 0 0 0,0 1 0 0 0,0-1 0 0 0,0 1 0 0 0,-1-1 0 0 0,1 0 0 0 0,0 1 0 0 0,-1-1 0 0 0,1 1 0 0 0,0-1 0 0 0,-1 1 0 0 0,0-2 0 0 0,0 2 2 0 0,0 0 0 0 0,0 0-1 0 0,1 0 1 0 0,-1 0 0 0 0,0 0-1 0 0,0 0 1 0 0,0 0 0 0 0,0 0 0 0 0,0 1-1 0 0,1-1 1 0 0,-1 0 0 0 0,0 0-1 0 0,0 1 1 0 0,0-1 0 0 0,1 1 0 0 0,-1-1-1 0 0,0 0 1 0 0,0 1 0 0 0,1-1-1 0 0,-2 2 1 0 0,-16 14 34 0 0,-5 9-9 0 0,0 1-1 0 0,2 1 1 0 0,-30 52 0 0 0,-42 98 120 0 0,74-139-134 0 0,-214 485 104 0 0,221-487-117 0 0,4-2 0 0 0,4 6 167 0 0,14-40-106 0 0,31-2-38 0 0,-41 3-22 0 0,1-1 1 0 0,0 0 0 0 0,-1 0-1 0 0,1 0 1 0 0,0 0-1 0 0,-1 0 1 0 0,1 0-1 0 0,-1 0 1 0 0,1-1 0 0 0,0 1-1 0 0,-1 0 1 0 0,1 0-1 0 0,0 0 1 0 0,-1-1-1 0 0,1 1 1 0 0,-1 0 0 0 0,1-1-1 0 0,-1 1 1 0 0,1 0-1 0 0,-1-1 1 0 0,1 1 0 0 0,-1-1-1 0 0,1 1 1 0 0,-1 0-1 0 0,1-1 1 0 0,0-1-1 0 0,34-41 57 0 0,41-66-1 0 0,27-63-10 0 0,-66 110-17 0 0,37-67-26 0 0,-6-3 0 0 0,94-253-1 0 0,-154 361 6 0 0,-2 9-59 0 0,-1 1 0 0 0,5-26 0 0 0,-9 25 39 0 0,-1 14 11 0 0,0 1 0 0 0,0 0 0 0 0,0 0 0 0 0,0 0 0 0 0,0-1 0 0 0,0 1 0 0 0,0 0 0 0 0,-1 0 0 0 0,1 0 0 0 0,0 0 0 0 0,0-1 0 0 0,0 1 0 0 0,0 0 0 0 0,0 0 0 0 0,0 0 0 0 0,0 0 0 0 0,0 0 0 0 0,-1-1 0 0 0,1 1 0 0 0,0 0 0 0 0,0 0 0 0 0,0 0 0 0 0,0 0 0 0 0,0 0 0 0 0,-1 0 0 0 0,1 0 0 0 0,0 0 0 0 0,0-1 0 0 0,0 1 0 0 0,-1 0 0 0 0,1 0 0 0 0,0 0 0 0 0,0 0 0 0 0,0 0 0 0 0,0 0 0 0 0,-1 0 0 0 0,1 0 0 0 0,0 0 0 0 0,0 0 0 0 0,0 0 0 0 0,-1 0 0 0 0,1 0 0 0 0,0 1 0 0 0,0-1 0 0 0,0 0 0 0 0,0 0 0 0 0,-1 0 0 0 0,1 0 0 0 0,0 0 0 0 0,0 0 0 0 0,0 0 0 0 0,-15 17 11 0 0,-193 337 1707 0 0,144-228-1113 0 0,-11 22-560 0 0,34-73-888 0 0,-48 127 0 0 0,87-196 882 0 0,0 0 0 0 0,0 1-1 0 0,1-1 1 0 0,-2 8 0 0 0,2-4 3 0 0,-1 5 89 0 0,5 11-16 0 0,-3-20 94 0 0,10-4-122 0 0,-5-1-85 0 0,0 0 1 0 0,0-1-1 0 0,0 1 1 0 0,0-1-1 0 0,0 0 1 0 0,9-2-1 0 0,-11 1-2 0 0,0 0 0 0 0,0-1 0 0 0,0 1 0 0 0,0-1 0 0 0,0 0 0 0 0,-1 0 0 0 0,1 0 0 0 0,-1 0 0 0 0,1 0 0 0 0,-1 0 0 0 0,0-1 0 0 0,0 1 0 0 0,3-5 0 0 0,93-141 25 0 0,-9-14 14 0 0,61-143-39 0 0,-72 140 0 0 0,-63 134 0 0 0,-4-2 0 0 0,-11 31 0 0 0,1 1 0 0 0,-1 0 0 0 0,0-1 0 0 0,0 1 0 0 0,0 0 0 0 0,0-1 0 0 0,1 1 0 0 0,-2 0 0 0 0,1-1 0 0 0,0 1 0 0 0,0 0 0 0 0,0 0 0 0 0,-1-1 0 0 0,0-1 0 0 0,1 3 0 0 0,0 0 0 0 0,-1-1 0 0 0,1 1 0 0 0,-1 0 0 0 0,1 0 0 0 0,0 0 0 0 0,-1 0 0 0 0,1-1 0 0 0,-1 1 0 0 0,1 0 0 0 0,-1 0 0 0 0,1 0 0 0 0,0 0 0 0 0,-1 0 0 0 0,1 0 0 0 0,-1 0 0 0 0,1 0 0 0 0,-1 0 0 0 0,1 0 0 0 0,-1 1 0 0 0,1-1 0 0 0,-1 0 0 0 0,1 0 0 0 0,0 0 0 0 0,-1 0 0 0 0,1 1 0 0 0,-1-1 0 0 0,1 0 0 0 0,-1 1 0 0 0,-5 2 0 0 0,1 1 0 0 0,-1 0 0 0 0,1 0-1 0 0,-1 0 1 0 0,1 1 0 0 0,1 0 0 0 0,-8 9 0 0 0,-28 44 26 0 0,27-37 9 0 0,-48 78 39 0 0,5 2 0 0 0,4 3 0 0 0,-53 156 0 0 0,94-228-62 0 0,3-1-12 0 0,5 1 11 0 0,2-25 47 0 0,7-7-30 0 0,0-1 0 0 0,0 1-1 0 0,0-1 1 0 0,9-2 0 0 0,-4 1-4 0 0,-10 2-22 0 0,0 0 1 0 0,-1 0-1 0 0,1 0 1 0 0,0 0-1 0 0,-1 0 0 0 0,1-1 1 0 0,-1 1-1 0 0,1 0 1 0 0,0 0-1 0 0,-1 0 0 0 0,1 0 1 0 0,-1-1-1 0 0,1 1 1 0 0,-1 0-1 0 0,1-1 0 0 0,-1 1 1 0 0,1 0-1 0 0,-1-1 1 0 0,1 1-1 0 0,-1-1 0 0 0,1 1 1 0 0,-1-1-1 0 0,1 1 1 0 0,-1-1-1 0 0,0 1 1 0 0,1-1-1 0 0,-1 1 0 0 0,0-1 1 0 0,1 0-1 0 0,66-119 78 0 0,18-29-3 0 0,-37 75-52 0 0,72-125 17 0 0,-107 168-42 0 0,-7 14 0 0 0,-1 0 0 0 0,0-1 0 0 0,-2 1 0 0 0,0-1 0 0 0,1-32 0 0 0,-3 35 0 0 0,-3-35 0 0 0,-1 18 0 0 0,-2 1 0 0 0,-1 6 0 0 0,-1 1 0 0 0,-1 3 0 0 0,-7-10-167 0 0,10 20 75 0 0,5 8 16 0 0,-1 0 11 0 0,0 0 44 0 0,-1-13-75 0 0,3-4 85 0 0,3-3 11 0 0,-4 22 0 0 0,0 0 0 0 0,1 0 0 0 0,-1 1 0 0 0,0-1 0 0 0,0 0 0 0 0,0 1 0 0 0,1-1 0 0 0,-1 0 0 0 0,0 1 0 0 0,1-1 0 0 0,-1 0 0 0 0,0 1 0 0 0,1-1 0 0 0,-1 1 0 0 0,1-1 0 0 0,-1 1 0 0 0,1-1 0 0 0,-1 1 0 0 0,1-1 0 0 0,0 1 0 0 0,-1-1 0 0 0,1 1 0 0 0,0-1 0 0 0,0 4 0 0 0,0-1 0 0 0,-1 1 0 0 0,0-1 0 0 0,1 1 0 0 0,-1-1 0 0 0,0 1 0 0 0,0-1 0 0 0,0 1 0 0 0,-1 2 0 0 0,-4 31 0 0 0,-2-5 0 0 0,-3 4 0 0 0,-2 6 11 0 0,-126 327 248 0 0,-34-14-209 0 0,129-260-50 0 0,31-63 0 0 0,-2 12 0 0 0,9-24 0 0 0,5-18 0 0 0,0 0 0 0 0,0-1 0 0 0,0 1 0 0 0,0 0 0 0 0,0-1 0 0 0,0 1 0 0 0,0-1 0 0 0,1 1 0 0 0,-1 0 0 0 0,0-1 0 0 0,0 1 0 0 0,0-1 0 0 0,1 1 0 0 0,-1-1 0 0 0,0 1 0 0 0,0-1 0 0 0,1 1 0 0 0,-1-1 0 0 0,1 1 0 0 0,-1-1 0 0 0,1 1 0 0 0,1 0 0 0 0,-1 0 0 0 0,1-1 0 0 0,0 1 0 0 0,0-1 0 0 0,0 0 0 0 0,0 1 0 0 0,0-1 0 0 0,0 0 0 0 0,0 0 0 0 0,-1 0 0 0 0,1-1 0 0 0,0 1 0 0 0,0 0 0 0 0,0-1 0 0 0,0 1 0 0 0,0-1 0 0 0,0 1 0 0 0,-1-1 0 0 0,3-1 0 0 0,0-1 0 0 0,1 0 0 0 0,-1 0 0 0 0,1 0 0 0 0,-1-1 0 0 0,0 0 0 0 0,0 0 0 0 0,4-5 0 0 0,31-37 0 0 0,-5 3 0 0 0,-1-1 0 0 0,28-52 0 0 0,-43 64 0 0 0,-2-1 0 0 0,-1-1 0 0 0,-2-1 0 0 0,10-37 0 0 0,41-181 0 0 0,-58 226 0 0 0,1-11 0 0 0,-4 4 0 0 0,-4 7 0 0 0,-3 5 0 0 0,-2 3 0 0 0,-1 7 0 0 0,6 11 0 0 0,1 1 0 0 0,0 0 0 0 0,-1-1 0 0 0,1 1 0 0 0,-1 0 0 0 0,1-1 0 0 0,0 1 0 0 0,-1 0 0 0 0,1 0 0 0 0,-1 0 0 0 0,1-1 0 0 0,-1 1 0 0 0,1 0 0 0 0,-1 0 0 0 0,1 0 0 0 0,-1 0 0 0 0,1 0 0 0 0,-1 0 0 0 0,0 0 0 0 0,0 0 0 0 0,0 0 0 0 0,0 1 0 0 0,0-1 0 0 0,0 1 0 0 0,1-1 0 0 0,-1 0 0 0 0,0 1 0 0 0,0 0 0 0 0,1-1 0 0 0,-1 1 0 0 0,0 0 0 0 0,1-1 0 0 0,-2 2 0 0 0,-12 17 0 0 0,-2 7 0 0 0,-178 310 0 0 0,84-138 0 0 0,70-124 0 0 0,4 2 0 0 0,4 1 0 0 0,-28 94 0 0 0,50-136 0 0 0,-5 16 0 0 0,-2-1 0 0 0,-1-5 0 0 0,3-6 0 0 0,3-2 0 0 0,3-7-11 0 0,8-26-10 0 0,3-8 0 0 0,9-26 10 0 0,10-9 11 0 0,7-6 0 0 0,45-70 0 0 0,-53 80 0 0 0,0-3-35 0 0,-1 0-1 0 0,-2-2 1 0 0,-2 0-1 0 0,-1 0 1 0 0,-2-1 0 0 0,10-66-1 0 0,-13 49-1428 0 0,0 26-7432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7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1 384 19351 0 0,'10'-5'1720'0'0,"3"-1"-1376"0"0,2 1-280 0 0,-1 0-64 0 0,-4 2 0 0 0,13-4 0 0 0,25-6 0 0 0,34-11 0 0 0,34-4 280 0 0,23-7 64 0 0,7 3 8 0 0,-5-2 8 0 0,-3 0-200 0 0,-5 3-32 0 0,-2-3-16 0 0,-9 2 0 0 0,-11 3-224 0 0,-12 3-48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7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16583 0 0,'5'-10'736'0'0,"-2"7"152"0"0,4 1-712 0 0,0 0-176 0 0,1 1 0 0 0,2-1 0 0 0,9-1 0 0 0,13-1 0 0 0,20-1 0 0 0,25-1-64 0 0,22-1 312 0 0,10 2 64 0 0,11 2 8 0 0,6-1 8 0 0,-4 4-184 0 0,1 0-40 0 0,-4 7-8 0 0,0 3-8032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8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16127 0 0,'9'-1'249'0'0,"0"1"1"0"0,0 0-1 0 0,1 0 0 0 0,-1 1 0 0 0,0 0 0 0 0,13 3 0 0 0,-2 3-227 0 0,310 125 655 0 0,-258-103-378 0 0,95 44 685 0 0,-3 7 0 0 0,160 106 0 0 0,-263-144-950 0 0,6 8-1551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10.1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351 42 6911 0 0,'1'-1'528'0'0,"2"-4"560"0"0,0 3-106 0 0,38-31 10880 0 0,-43 46-11434 0 0,-5 38-40 0 0,7-50-368 0 0,0 1-1 0 0,0-1 1 0 0,0 1 0 0 0,-1-1-1 0 0,1 1 1 0 0,-1-1 0 0 0,1 1-1 0 0,-1-1 1 0 0,1 1 0 0 0,-1-1-1 0 0,-1 3 1 0 0,-3 5 39 0 0,-18 27 209 0 0,-12 14-38 0 0,-4 2-99 0 0,3-5-78 0 0,-6 3-42 0 0,2-5-11 0 0,2-2 0 0 0,3-3 0 0 0,3-1-12 0 0,4-2-57 0 0,22-28-53 0 0,2 0-124 0 0,-12 29 302 0 0,12-29 209 0 0,7 6-145 0 0,10 42-83 0 0,-13-55-32 0 0,1 0-1 0 0,-1 0 0 0 0,1-1 0 0 0,0 1 0 0 0,-1 0 0 0 0,1 0 0 0 0,0 0 0 0 0,0 0 0 0 0,0-1 1 0 0,0 1-1 0 0,0 0 0 0 0,2 1 0 0 0,32 44 25 0 0,-26-35 50 0 0,1-1 10 0 0,27 34-1 0 0,-27-33 0 0 0,0 3 0 0 0,31 46 0 0 0,-24-34 0 0 0,22 42 73 0 0,-13-21-135 0 0,-13-24 16 0 0,19 51 22 0 0,-2-10-53 0 0,16 25-11 0 0,3-9 0 0 0,2-6 16 0 0,-8-23 68 0 0,-35-42 1241 0 0,-5-13-1247 0 0,-1 1-67 0 0,-1 0 0 0 0,1 0 0 0 0,0 0 0 0 0,-1 0 0 0 0,0 0 0 0 0,1 0 0 0 0,-1 0 1 0 0,0 0-1 0 0,0-1 0 0 0,1-3 0 0 0,6-31 73 0 0,10-54 13 0 0,37-104 0 0 0,-22 83-80 0 0,75-297-94 0 0,-100 379 15 0 0,1 1 1 0 0,2 0-1 0 0,25-50 1 0 0,-11 36-84 0 0,47-63 1 0 0,-70 103 96 0 0,0-6 36 0 0,-2 0 12 0 0,-6 3 0 0 0,-7-1 91 0 0,0 1 0 0 0,-1 0 0 0 0,0 1 0 0 0,-24-6 0 0 0,-6-1-37 0 0,-73-22 19 0 0,59 18-76 0 0,-59-23 0 0 0,80 24-199 0 0,-57-25 478 0 0,34 10-3019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8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9671 0 0,'29'-3'864'0'0,"-11"3"-696"0"0,4 1-168 0 0,0 4 0 0 0,-8 0 984 0 0,1 2 160 0 0,12 5 32 0 0,18 11 8 0 0,30 19 112 0 0,25 17 24 0 0,15 18 8 0 0,-4 6 0 0 0,-10 1-776 0 0,-8 1-152 0 0,-9 1-32 0 0,-7-2-8 0 0,-8-2-360 0 0,-4 1-144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9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0 774 8751 0 0,'19'-29'2426'0'0,"30"-33"-1"0"0,-35 45-2168 0 0,63-70 1821 0 0,133-116 0 0 0,-186 182-2116 0 0,0-1-1 0 0,-2-1 1 0 0,-1-1-1 0 0,-1-2 1 0 0,-1 1-1 0 0,16-31 1 0 0,-9 3-42 0 0,-18 34 54 0 0,1 1 0 0 0,1 0 0 0 0,0 0-1 0 0,20-24 1 0 0,-30 42 37 0 0,1-1-1 0 0,-1 0 1 0 0,1 0-1 0 0,0 1 0 0 0,-1-1 1 0 0,1 0-1 0 0,0 1 1 0 0,-1-1-1 0 0,1 0 1 0 0,0 1-1 0 0,0-1 1 0 0,0 1-1 0 0,-1 0 0 0 0,1-1 1 0 0,0 1-1 0 0,0-1 1 0 0,0 1-1 0 0,0 0 1 0 0,0 0-1 0 0,0 0 1 0 0,0 0-1 0 0,0-1 0 0 0,0 1 1 0 0,-1 0-1 0 0,1 0 1 0 0,0 1-1 0 0,0-1 1 0 0,0 0-1 0 0,0 0 1 0 0,0 0-1 0 0,0 1 0 0 0,0-1 1 0 0,0 0-1 0 0,0 1 1 0 0,1 1 487 0 0,-1 13-368 0 0,0 45 4 0 0,-2-33 2 0 0,-6 42 71 0 0,-1 2-136 0 0,-1 4 18 0 0,5-43-1 0 0,-5 35-7 0 0,5-33-1 0 0,-6 47-13 0 0,1 11-54 0 0,4-12-13 0 0,3-57-5 0 0,2 37-166 0 0,1-10-335 0 0,-1-38-124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39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12895 0 0,'38'-1'1525'0'0,"1"2"0"0"0,0 1 1 0 0,47 10-1 0 0,-28-4-775 0 0,-11-3 100 0 0,121 18 1424 0 0,-123-15-1800 0 0,68 21 0 0 0,-113-28-508 0 0,31 10 264 0 0,-7 0-6947 0 0,6 3-717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40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328 515 3679 0 0,'1'-4'311'0'0,"0"1"1"0"0,-1 0-1 0 0,0-1 0 0 0,1 0 0 0 0,-1 1 0 0 0,-1-1 0 0 0,1 1 0 0 0,0-1 0 0 0,-2-4 0 0 0,-10-32 2880 0 0,9 34-2654 0 0,0 0 0 0 0,0 0 0 0 0,0 0 0 0 0,-1 0 0 0 0,0 1 0 0 0,0-1 0 0 0,0 1 0 0 0,-1 0 0 0 0,1 0 0 0 0,-1 0 0 0 0,-9-6 0 0 0,9 8-297 0 0,1 1-1 0 0,0 0 1 0 0,-1-1 0 0 0,1 1 0 0 0,-1 1 0 0 0,0-1 0 0 0,1 1-1 0 0,-1 0 1 0 0,0 0 0 0 0,0 0 0 0 0,0 0 0 0 0,0 1 0 0 0,0 0-1 0 0,0 0 1 0 0,0 1 0 0 0,-9 1 0 0 0,3 1-58 0 0,0 0 0 0 0,1 1 0 0 0,-1 0 0 0 0,1 1 0 0 0,-1 0 0 0 0,1 1 0 0 0,1 0 0 0 0,-15 12 0 0 0,15-9-83 0 0,-11 19-4 0 0,19-26-86 0 0,-1 0 0 0 0,1 0 1 0 0,0 1-1 0 0,0-1 0 0 0,0 0 1 0 0,0 0-1 0 0,-1 3 0 0 0,-17 47 19 0 0,15-39 15 0 0,4 54-180 0 0,0-54 34 0 0,5-2 16 0 0,15 33 87 0 0,-15-33 84 0 0,4-5 6 0 0,34 24-22 0 0,-36-27-67 0 0,1 1-1 0 0,-1-1 1 0 0,1-1 0 0 0,0 1-1 0 0,0-1 1 0 0,0 0 0 0 0,0-1-1 0 0,0 0 1 0 0,0-1 0 0 0,0 1-1 0 0,0-1 1 0 0,0-1 0 0 0,1 0 0 0 0,-1 0-1 0 0,0 0 1 0 0,0-1 0 0 0,0 0-1 0 0,-1-1 1 0 0,1 0 0 0 0,9-4-1 0 0,-6 1 0 0 0,0 0 0 0 0,-1-1 0 0 0,1 0 0 0 0,-1-1 0 0 0,-1 0 0 0 0,0 0 0 0 0,0-1 0 0 0,0 0 0 0 0,-1 0-1 0 0,0-1 1 0 0,-1-1 0 0 0,8-13 0 0 0,-4 0 0 0 0,0-1 0 0 0,-2-1 0 0 0,0 1 0 0 0,6-37 0 0 0,11-108 0 0 0,-17 47-892 0 0,-8 99 595 0 0,-2-1 0 0 0,-8-48-1 0 0,8 68 289 0 0,0 8 936 0 0,0 8-667 0 0,-10 55 542 0 0,0 4-399 0 0,0 0-38 0 0,1-18-201 0 0,5-24-4 0 0,-4 32 0 0 0,5-30-5 0 0,-4 30-22 0 0,4-30-6 0 0,-4 29-6 0 0,5-31-21 0 0,-3 25-69 0 0,4-25 11 0 0,-3 43-1130 0 0,4-9-4615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4:40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1 369 6911 0 0,'0'0'3122'0'0,"7"6"-2192"0"0,23 20 322 0 0,-22-19 144 0 0,2-2 32 0 0,2 1-964 0 0,-5-1-82 0 0,0-2 1 0 0,0 1 0 0 0,1-1 0 0 0,10 3 0 0 0,-9-2-85 0 0,-6-2-92 0 0,1 0 0 0 0,0-1 0 0 0,1 0 0 0 0,-1 1 0 0 0,0-1 1 0 0,6 0-1 0 0,26 5 1227 0 0,-28-5-1126 0 0,1-1-1 0 0,-1 0 0 0 0,1 0 1 0 0,13-3-1 0 0,-20 3-248 0 0,0-1 0 0 0,1 1 0 0 0,-1-1 0 0 0,0 1 1 0 0,0-1-1 0 0,-1 0 0 0 0,1 0 0 0 0,0 0 0 0 0,0 0 0 0 0,0-1 0 0 0,-1 1 0 0 0,3-2 0 0 0,-3 2-47 0 0,0 0 0 0 0,-1-1-1 0 0,1 1 1 0 0,-1 0 0 0 0,1 0 0 0 0,-1 0 0 0 0,1 0 0 0 0,-1-1-1 0 0,0 1 1 0 0,1 0 0 0 0,-1 0 0 0 0,0-1 0 0 0,0 1 0 0 0,0 0-1 0 0,0 0 1 0 0,0-1 0 0 0,0 1 0 0 0,0 0 0 0 0,0-1 0 0 0,-1 1-1 0 0,1 0 1 0 0,-1-3 0 0 0,-1 2 15 0 0,1-1-1 0 0,0 0 0 0 0,-1 1 1 0 0,0-1-1 0 0,0 1 1 0 0,1-1-1 0 0,-1 1 1 0 0,-1 0-1 0 0,1 0 0 0 0,-5-4 1 0 0,-27-16 136 0 0,26 18-132 0 0,-7-6-15 0 0,-1 1-1 0 0,2-2 1 0 0,-1 0 0 0 0,2 0-1 0 0,-22-24 1 0 0,30 30-11 0 0,1 0-1 0 0,0-1 0 0 0,1 0 1 0 0,0 1-1 0 0,-1-1 0 0 0,2 0 1 0 0,-1 0-1 0 0,1-1 0 0 0,0 1 1 0 0,0 0-1 0 0,1-1 1 0 0,-1 1-1 0 0,1-1 0 0 0,1 0 1 0 0,0 1-1 0 0,0-1 0 0 0,0 0 1 0 0,2-11-1 0 0,0 8 33 0 0,1 0 0 0 0,0 0 1 0 0,1 1-1 0 0,0-1 0 0 0,0 1 0 0 0,9-15 0 0 0,-10 19-15 0 0,1 0 0 0 0,-1 1 0 0 0,1-1 0 0 0,0 1 0 0 0,0 0 1 0 0,0 0-1 0 0,0 0 0 0 0,1 0 0 0 0,0 1 0 0 0,-1-1 0 0 0,2 1 0 0 0,-1 0 0 0 0,6-2 0 0 0,-7 4 66 0 0,0 1 0 0 0,0-1 0 0 0,1 1 0 0 0,-1 0 0 0 0,0 0 0 0 0,1 0 0 0 0,-1 1 0 0 0,0-1 0 0 0,6 2 0 0 0,-1 0 448 0 0,-8-2 9 0 0,5 3-138 0 0,18 7-612 0 0,-18-8-272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25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 12895 0 0,'3'-24'3016'0'0,"4"31"-2696"0"0,21 22 0 0 0,-27-28-300 0 0,0 0-1 0 0,-1 0 0 0 0,1-1 0 0 0,0 1 1 0 0,-1 0-1 0 0,1 0 0 0 0,-1 0 1 0 0,1 0-1 0 0,-1-1 0 0 0,1 1 1 0 0,-1 0-1 0 0,1 0 0 0 0,-1 0 0 0 0,0 0 1 0 0,0 0-1 0 0,1 0 0 0 0,-1 0 1 0 0,0 0-1 0 0,0 0 0 0 0,0 2 1 0 0,17 187 2622 0 0,-10-63-1576 0 0,21 335 944 0 0,16 0-1271 0 0,32 40-232 0 0,-37-261-368 0 0,26 286 111 0 0,-12-75 279 0 0,9-158-34 0 0,-9-65-41 0 0,-44-181-431 0 0,0 3 25 0 0,-1-7-36 0 0,-7-41-12 0 0,0 0 0 0 0,-1 1 0 0 0,1-1 0 0 0,1 0 0 0 0,-1 1 0 0 0,0-1 0 0 0,1 0 0 0 0,-1 0 0 0 0,1 0 0 0 0,3 4 0 0 0,-2-5 0 0 0,-1 0 0 0 0,1 0 0 0 0,0 0 0 0 0,-1 0 0 0 0,1 0 0 0 0,0-1 0 0 0,0 1 0 0 0,0-1 0 0 0,1 0 0 0 0,-1 1 0 0 0,0-2 0 0 0,0 1 0 0 0,7 1 0 0 0,0-2 0 0 0,1 0 0 0 0,-1-1 0 0 0,19-3 0 0 0,-23 3 0 0 0,70-9 0 0 0,168-20 93 0 0,421-44 438 0 0,216 4 338 0 0,3 33-390 0 0,-587 36-419 0 0,338-9-92 0 0,-494 1-135 0 0,-3-5-58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2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15663 0 0,'0'0'1207'0'0,"7"-2"-788"0"0,31-9 6 0 0,-22 9-34 0 0,429-42 1063 0 0,6 15 289 0 0,483 30-1 0 0,364 44-251 0 0,-662 14-974 0 0,-509-44-453 0 0,-61-9-53 0 0,28 2-11 0 0,-1-4 0 0 0,-15-6 0 0 0,-11 0 0 0 0,1 1 0 0 0,-58 2 0 0 0,0 0 0 0 0,1 0 0 0 0,-1 1 0 0 0,13 4 0 0 0,21 15 0 0 0,-32-15 0 0 0,0-1 0 0 0,-1 1 0 0 0,20 5 0 0 0,24 2 0 0 0,-45-9 4 0 0,0 0-1 0 0,13 8 1 0 0,-23-12-3 0 0,1 0 1 0 0,-1 1 0 0 0,1-1-1 0 0,-1 0 1 0 0,1 0-1 0 0,0 1 1 0 0,-1-1-1 0 0,1 0 1 0 0,-1 1 0 0 0,0-1-1 0 0,1 1 1 0 0,-1-1-1 0 0,1 1 1 0 0,-1-1-1 0 0,0 1 1 0 0,1-1 0 0 0,-1 1-1 0 0,0-1 1 0 0,1 1-1 0 0,-1-1 1 0 0,0 1 0 0 0,0-1-1 0 0,1 1 1 0 0,-1 0-1 0 0,0-1 1 0 0,0 2-1 0 0,8 37 10 0 0,-6 5-11 0 0,-2 12 0 0 0,13 322 250 0 0,-4-212-167 0 0,12 850 416 0 0,-25-742-305 0 0,2 520 593 0 0,25-234-712 0 0,-24-394-208 0 0,1-158-22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27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1889 8287 0 0,'-1'-25'2424'0'0,"2"0"0"0"0,0 0-1 0 0,2 0 1 0 0,10-42 0 0 0,-5 49-1228 0 0,-3 9 932 0 0,5 16-1876 0 0,32 19-11 0 0,-41-26-227 0 0,0 1 0 0 0,0-1 0 0 0,0 1 1 0 0,0-1-1 0 0,0 1 0 0 0,0 0 0 0 0,0 0 0 0 0,0 0 0 0 0,-1-1 0 0 0,1 1 0 0 0,0 0 1 0 0,0 0-1 0 0,-1 0 0 0 0,1 0 0 0 0,0 0 0 0 0,0 1 0 0 0,4 8 65 0 0,17 33 271 0 0,72 175 364 0 0,22 50-186 0 0,-69-174-292 0 0,64 97 0 0 0,-76-139-138 0 0,1-3 0 0 0,3 0 1 0 0,49 46-1 0 0,-67-77-26 0 0,36 27 0 0 0,-30-26 0 0 0,21 12 0 0 0,-26-18 0 0 0,21 8 1 0 0,-23-12 6 0 0,18 4 1 0 0,-28-9 81 0 0,51-3 14 0 0,-48 0-87 0 0,-8-6-1 0 0,18-13-6 0 0,-23 18-77 0 0,1-1 0 0 0,-1 1 1 0 0,1 0-1 0 0,-1-1 0 0 0,1 1 0 0 0,-1-1 1 0 0,1 1-1 0 0,-1-1 0 0 0,0 1 0 0 0,1-1 0 0 0,-1 1 1 0 0,1-1-1 0 0,-1 1 0 0 0,0-1 0 0 0,0 0 0 0 0,1 1 1 0 0,-1-1-1 0 0,0-1 0 0 0,7-25 107 0 0,-1-1 0 0 0,4-51 0 0 0,-4-67 71 0 0,-5 95-150 0 0,0 20-28 0 0,11-240 52 0 0,-5 186-40 0 0,22-99 1 0 0,-23 161-17 0 0,0-1 0 0 0,1 1 0 0 0,2 0 0 0 0,0 0 0 0 0,2 1 0 0 0,18-31 0 0 0,-7 24 0 0 0,16-8 0 0 0,-29 29 0 0 0,1 0 0 0 0,17-10 0 0 0,-18 13 0 0 0,0 1 0 0 0,0 0 0 0 0,17-5 0 0 0,-17 6 0 0 0,0 1 0 0 0,0 1 0 0 0,1 0 0 0 0,12-1 0 0 0,-8 3 0 0 0,-1 0 0 0 0,0 1 0 0 0,15 3 0 0 0,-1 2 0 0 0,26 11 0 0 0,38 22 0 0 0,-40-14 0 0 0,53 39 0 0 0,157 143 29 0 0,-24 13 17 0 0,-217-203 8 0 0,33 25 17 0 0,-28-23 1 0 0,46 33 60 0 0,-9-8-40 0 0,-25-19-60 0 0,-27-19 44 0 0,-1 0 0 0 0,31 21-4 0 0,-31-21 552 0 0,0-3-452 0 0,26 15 16 0 0,-27-14 196 0 0,-6-10-197 0 0,-1-2-130 0 0,4-21 211 0 0,11-214 780 0 0,27-241-952 0 0,19 113-96 0 0,-36 255 0 0 0,48-131 0 0 0,94-184 0 0 0,-33 172 10 0 0,-71 141 64 0 0,-42 76 22 0 0,17-50-1 0 0,-30 67-820 0 0,-2 0 0 0 0,0-1 0 0 0,5-42 0 0 0,-10 36-10058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33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0 728 5983 0 0,'0'0'2762'0'0,"5"6"-2006"0"0,15 21-10 0 0,-15-20-2 0 0,5-1 0 0 0,28 20 15 0 0,-29-19 60 0 0,5-3 21 0 0,40 14 6 0 0,-31-12-27 0 0,-12-3-576 0 0,-1 0 31 0 0,-1-1 1 0 0,0-1 0 0 0,11 1-1 0 0,22 3 365 0 0,-22-4-27 0 0,22-3-91 0 0,-21 0-38 0 0,-9 1-326 0 0,-4 0-5 0 0,0-1 1 0 0,1 1-1 0 0,-1-1 0 0 0,8-3 1 0 0,-5 2-33 0 0,-3 1 5 0 0,0 0-1 0 0,0-1 0 0 0,11-5 0 0 0,13-5 149 0 0,-24 9-19 0 0,3-1-81 0 0,29-16-40 0 0,-30 16-5 0 0,-3 0 0 0 0,22-14-1 0 0,-21 14-6 0 0,-5 1-1 0 0,10-14 0 0 0,-9 13 0 0 0,-6-16 120 0 0,2 21-235 0 0,0 0 0 0 0,0-1-1 0 0,0 1 1 0 0,0 0 0 0 0,0-1 0 0 0,0 1 0 0 0,0 0-1 0 0,0 0 1 0 0,0-1 0 0 0,0 1 0 0 0,0 0-1 0 0,0-1 1 0 0,0 1 0 0 0,0 0 0 0 0,0 0-1 0 0,-1-1 1 0 0,1 1 0 0 0,0 0 0 0 0,0 0 0 0 0,0 0-1 0 0,-1-1 1 0 0,1 1 0 0 0,0 0 0 0 0,0 0-1 0 0,-1-1 1 0 0,-16-11 185 0 0,0 0 1 0 0,-1 1-1 0 0,-1 1 0 0 0,-32-14 1 0 0,1 1-79 0 0,10 4-65 0 0,-14-7-9 0 0,1-3 0 0 0,-68-48 0 0 0,107 67-12 0 0,0-2 1 0 0,0 0-1 0 0,1 0 1 0 0,1-1-1 0 0,0 0 1 0 0,1-2-1 0 0,1 1 1 0 0,0-1-1 0 0,1 0 1 0 0,0-1-1 0 0,1 0 1 0 0,-9-27-1 0 0,15 32 14 0 0,0 1-1 0 0,0-1 0 0 0,0-19 1 0 0,3 9 18 0 0,5-12-36 0 0,7-1 20 0 0,4 3-31 0 0,-14 26-11 0 0,1 1 0 0 0,-1-1 0 0 0,1 1 0 0 0,5-5 0 0 0,-6 6 0 0 0,0 0 0 0 0,1 0 0 0 0,-1 1 0 0 0,1 0 0 0 0,0-1 0 0 0,0 1 0 0 0,0 1 0 0 0,6-3 0 0 0,-4 2 0 0 0,0 1 0 0 0,0 0 0 0 0,1 1 0 0 0,-1-1 0 0 0,0 1 0 0 0,0 0 0 0 0,10 2 0 0 0,-6 0 0 0 0,-1 0 0 0 0,1 1 0 0 0,-1 0 0 0 0,13 6 0 0 0,-5-1 0 0 0,25 17 0 0 0,15 18 0 0 0,-5 8 0 0 0,-10 1 0 0 0,-32-39-2 0 0,-7-9-6 0 0,0 0-1 0 0,0 1 1 0 0,0-1 0 0 0,-1 0 0 0 0,0 1-1 0 0,3 8 1 0 0,10 25-4 0 0,-11-26-2 0 0,-2-6-18 0 0,0 0 0 0 0,0 0 1 0 0,-1 0-1 0 0,2 11 0 0 0,-1-8-63 0 0,-1-4-269 0 0,0 1 1 0 0,0 0-1 0 0,-1-1 0 0 0,1 10 0 0 0,0 27-7781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2:34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13 7367 0 0,'-3'-12'6602'0'0,"6"22"-5532"0"0,1 2-712 0 0,-1-2 93 0 0,0-1-1 0 0,-1 0 1 0 0,2 14-1 0 0,36 302 4222 0 0,33 216-2884 0 0,-64-490-1707 0 0,6 17-6 0 0,3-10-59 0 0,-3-22-1073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10.4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0 133 10135 0 0,'0'0'52'0'0,"0"-1"-1"0"0,0 1 0 0 0,0-1 1 0 0,0 1-1 0 0,0 0 1 0 0,0-1-1 0 0,0 1 0 0 0,0 0 1 0 0,0-1-1 0 0,0 1 0 0 0,0 0 1 0 0,0-1-1 0 0,0 1 0 0 0,1 0 1 0 0,-1-1-1 0 0,0 1 1 0 0,0 0-1 0 0,0-1 0 0 0,0 1 1 0 0,1-1-1 0 0,5-3 116 0 0,-1 1 292 0 0,1-1 1 0 0,0 2-1 0 0,0-1 0 0 0,0 1 1 0 0,0 0-1 0 0,12-2 1 0 0,1-2 374 0 0,137-34 4831 0 0,2 12-3395 0 0,164 2-1106 0 0,-284 25-1170 0 0,-19 3 49 0 0,12 0-2627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08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1 157 9671 0 0,'0'0'11348'0'0,"10"1"-10608"0"0,42 5 1377 0 0,-43 3-1922 0 0,28 26-3 0 0,-28-26 127 0 0,1 0-199 0 0,46 40 98 0 0,-21-20-140 0 0,-15-13-24 0 0,38 24-43 0 0,-41-30-11 0 0,37 15 0 0 0,0-7 59 0 0,-44-15 1662 0 0,0-2-1566 0 0,26 5-127 0 0,-26-5 248 0 0,-2 0-500 0 0,27 1-130 0 0,-35-2 340 0 0,1 0 0 0 0,-1 0 0 0 0,1 0 0 0 0,-1 1 0 0 0,0-1-1 0 0,1 0 1 0 0,-1 0 0 0 0,1 0 0 0 0,-1 0 0 0 0,0 0 0 0 0,1 0-1 0 0,-1 0 1 0 0,1 0 0 0 0,-1 0 0 0 0,0 0 0 0 0,1-1-1 0 0,-1 1 1 0 0,1 0 0 0 0,-1 0 0 0 0,0 0 0 0 0,1 0 0 0 0,-1-1-1 0 0,0 1 1 0 0,1 0 0 0 0,-1 0 0 0 0,1-1 0 0 0,103-132 229 0 0,3-3 99 0 0,32-12-745 0 0,-134 142-27 0 0,-4 5-13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09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11519 0 0,'0'5'11020'0'0,"18"45"-10681"0"0,-15-42-242 0 0,0 0 0 0 0,0 0 1 0 0,-1 0-1 0 0,2 10 0 0 0,-2-6-17 0 0,4 12 131 0 0,0 5-65 0 0,2 14 144 0 0,7 37-6 0 0,-12-65-242 0 0,6 46 151 0 0,-1-4-172 0 0,0 6-54 0 0,-7-50-150 0 0,0-3-1957 0 0,0 42-5880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09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5527 0 0,'0'0'3463'0'0,"7"0"-1867"0"0,3 0-1018 0 0,4-1 89 0 0,15 0 3199 0 0,25-1-2100 0 0,-28-1-131 0 0,156-35 1729 0 0,-82 9-4367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12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 61 13359 0 0,'0'0'2028'0'0,"-2"-4"-1374"0"0,0 1-536 0 0,1-1 203 0 0,0 1-1 0 0,-1-1 0 0 0,0 1 1 0 0,1 0-1 0 0,-2 0 0 0 0,1 0 1 0 0,0 0-1 0 0,0 0 0 0 0,-1 0 1 0 0,-5-4-1 0 0,-6-4 884 0 0,13 11-1152 0 0,1-1-1 0 0,0 1 1 0 0,0 0-1 0 0,-1 0 1 0 0,1-1-1 0 0,0 1 1 0 0,-1 0-1 0 0,1 0 1 0 0,0 0-1 0 0,-1-1 1 0 0,1 1-1 0 0,0 0 1 0 0,-1 0-1 0 0,1 0 1 0 0,0 0-1 0 0,-1 0 1 0 0,1 0-1 0 0,0 0 1 0 0,-1 0-1 0 0,0 0 1 0 0,-15 0 498 0 0,8 2-227 0 0,0 3-207 0 0,0 1 1 0 0,0 0-1 0 0,0 0 1 0 0,1 0-1 0 0,0 1 1 0 0,1 0-1 0 0,-11 14 1 0 0,-9 18-7 0 0,2 0 1 0 0,2 2 0 0 0,2 1-1 0 0,2 0 1 0 0,1 1 0 0 0,3 1-1 0 0,1 1 1 0 0,2 0 0 0 0,2 0-1 0 0,-3 63 1 0 0,10-64-111 0 0,2-35 0 0 0,1 0 0 0 0,2 16 0 0 0,-1-14 0 0 0,1 0 0 0 0,0-1 0 0 0,7 16 0 0 0,-7-21 0 0 0,0 0 0 0 0,0 0 0 0 0,0 0 0 0 0,1 0 0 0 0,-1 0 0 0 0,1-1 0 0 0,8 7 0 0 0,-7-6 0 0 0,1-1 0 0 0,1 1 0 0 0,-1-1 0 0 0,1-1 0 0 0,-1 1 0 0 0,10 2 0 0 0,-1-1-9 0 0,24 4 1 0 0,-36-8-4 0 0,0-1 1 0 0,-1 1-1 0 0,1-1 0 0 0,0 0 1 0 0,0 0-1 0 0,4 0 0 0 0,44-4-64 0 0,-25 0 11 0 0,12-7-71 0 0,0-1 0 0 0,37-19 0 0 0,-22 4-251 0 0,-3-1 106 0 0,-26 14-36 0 0,20-12-1496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5:13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15663 0 0,'0'0'1696'0'0,"49"-11"-1440"0"0,30-1 8 0 0,-24 5 8 0 0,24-5 0 0 0,10-1 336 0 0,-3-1 64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29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56 10135 0 0,'0'0'770'0'0,"-1"-1"-532"0"0,-13-12-147 0 0,-6-18 11558 0 0,29 29-11209 0 0,28-5-37 0 0,-27 6-1 0 0,2 2 40 0 0,60 10 483 0 0,-6-1-104 0 0,9 1-138 0 0,-19-4-366 0 0,-27-4-77 0 0,30 4-30 0 0,-29-4-9 0 0,46 2-24 0 0,16-2-101 0 0,-13-3-132 0 0,-48-2-297 0 0,48-5-147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17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865 219 1375 0 0,'-39'-65'9174'0'0,"25"44"-6626"0"0,-21-22 0 0 0,28 34-2017 0 0,-1 0 0 0 0,0 1 0 0 0,-1 0 1 0 0,0 0-1 0 0,0 1 0 0 0,-1 1 0 0 0,0-1 0 0 0,0 2 1 0 0,0-1-1 0 0,-1 1 0 0 0,-14-4 0 0 0,20 8-446 0 0,0 0 0 0 0,-1 1-1 0 0,1-1 1 0 0,0 1 0 0 0,-1 1-1 0 0,1-1 1 0 0,-1 1 0 0 0,1 0-1 0 0,0 0 1 0 0,0 0 0 0 0,0 1-1 0 0,-1 0 1 0 0,1 0 0 0 0,1 0-1 0 0,-1 0 1 0 0,0 1 0 0 0,-6 5-1 0 0,-8 5 188 0 0,1 2 0 0 0,-27 28-1 0 0,41-40-230 0 0,-35 38 299 0 0,2 3 0 0 0,2 0 0 0 0,1 2 0 0 0,3 2 0 0 0,-42 86 0 0 0,37-54-61 0 0,3 2 1 0 0,-41 168 0 0 0,13 86 180 0 0,53-256-317 0 0,3 1 0 0 0,9 99 0 0 0,37 177 240 0 0,-29-294-347 0 0,3-1 1 0 0,3 0-1 0 0,39 93 0 0 0,-39-119 33 0 0,2-1 1 0 0,1-1-1 0 0,1 0 0 0 0,2-2 1 0 0,53 56-1 0 0,-57-71 15 0 0,85 58 128 0 0,-84-63-100 0 0,34 15 4 0 0,-29-16 17 0 0,22 7 10 0 0,-26-11 1 0 0,19 3-7 0 0,-21-7-27 0 0,23 2-13 0 0,-20-5-1 0 0,29-3-1 0 0,-25-2-7 0 0,31-9-7 0 0,-53 13-68 0 0,-1 0 1 0 0,0 0-1 0 0,-1-1 0 0 0,1 1 1 0 0,6-4-1 0 0,61-34 70 0 0,-48 24-56 0 0,-1-1 0 0 0,0 0 1 0 0,29-31-1 0 0,-23 18 17 0 0,-2-1 0 0 0,-1-1 0 0 0,-2-1 0 0 0,22-41 0 0 0,-18 24-16 0 0,-3-2 0 0 0,24-71 1 0 0,18-116-5 0 0,-20-1 15 0 0,-16 4-39 0 0,-27 181 0 0 0,-3-1 0 0 0,-9-72 0 0 0,3 93 0 0 0,-1 1 0 0 0,-1 0 0 0 0,-19-48 0 0 0,-50-93 0 0 0,21 54 0 0 0,47 99 0 0 0,-6-15 0 0 0,-26-44 0 0 0,35 69 0 0 0,0 1 0 0 0,-1 1 0 0 0,-1 0 0 0 0,1 0 0 0 0,-1 0 0 0 0,-1 1 0 0 0,0 0 0 0 0,-17-12 0 0 0,-53-22 5 0 0,-3-2-46 0 0,73 37 37 0 0,-1 0-1 0 0,1 0 0 0 0,0-1 0 0 0,0 0 1 0 0,-14-17-1 0 0,-22-42-10 0 0,33 47-34 0 0,0 1-1 0 0,-19-21 1 0 0,30 38 44 0 0,0 1-1 0 0,0 0 1 0 0,0 0-1 0 0,0 0 0 0 0,0 0 1 0 0,0 0-1 0 0,0 0 1 0 0,-1 0-1 0 0,1 0 1 0 0,0 1-1 0 0,-1-1 0 0 0,-1 0 1 0 0,-1-1-33 0 0,2 1-38 0 0,-1 0 1 0 0,1-1 0 0 0,-1 1 0 0 0,1 1 0 0 0,-1-1-1 0 0,1 0 1 0 0,-1 1 0 0 0,1-1 0 0 0,-1 1-1 0 0,0 0 1 0 0,1 0 0 0 0,-1 0 0 0 0,0 0 0 0 0,1 0-1 0 0,-1 0 1 0 0,1 1 0 0 0,-6 1 0 0 0,4-1-415 0 0,-1 1 1 0 0,0 0 0 0 0,1 1 0 0 0,-1-1-1 0 0,1 1 1 0 0,0-1 0 0 0,-6 7 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18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27 2759 0 0,'-26'-27'13552'0'0,"42"32"-12153"0"0,47 14-88 0 0,-29-7-101 0 0,213 84 1085 0 0,462 152 1866 0 0,-206-123-1561 0 0,-367-102-1809 0 0,195 36 1466 0 0,-294-51-1960 0 0,-28-6-193 0 0,0-1-77 0 0,33 7-1006 0 0,-55-9 171 0 0,10 1-201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19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572 16 13359 0 0,'-14'-4'846'0'0,"-1"0"0"0"0,0 2 0 0 0,0-1 0 0 0,0 2 0 0 0,-22 0 0 0 0,19 1-210 0 0,-9 0-296 0 0,0 2-1 0 0,0 1 1 0 0,0 1 0 0 0,0 1-1 0 0,1 1 1 0 0,0 1 0 0 0,0 2-1 0 0,1 1 1 0 0,0 0 0 0 0,-24 16-1 0 0,22-12-302 0 0,-75 44 70 0 0,101-58-247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1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370 421 11055 0 0,'-16'-3'1180'0'0,"15"3"-1147"0"0,0 0 0 0 0,0 0 0 0 0,1 0 0 0 0,-1 0 0 0 0,0 0 0 0 0,0 0 0 0 0,0 0 0 0 0,1 0 0 0 0,-1-1 0 0 0,0 1 0 0 0,0 0 0 0 0,1-1 0 0 0,-1 1 0 0 0,0 0 0 0 0,0-1 0 0 0,1 1 0 0 0,-1-1 0 0 0,0 0 0 0 0,-2-2 258 0 0,-18-8 1048 0 0,0-2 0 0 0,1 0 1 0 0,0-2-1 0 0,2 0 0 0 0,-30-30 0 0 0,17 11-590 0 0,2-2-1 0 0,-28-42 1 0 0,44 58-585 0 0,0-2 0 0 0,-16-38 0 0 0,14 13-6820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46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10135 0 0,'0'-2'2600'0'0,"1"9"-244"0"0,0 10 2450 0 0,-1-3-4089 0 0,-2 40-58 0 0,2-41-198 0 0,0 21-13 0 0,1 23-156 0 0,1-21 24 0 0,1 32-96 0 0,-2-29-48 0 0,2 49-11 0 0,-2-43 8 0 0,1 48 39 0 0,-2-45 15 0 0,-2 152 216 0 0,17 372 218 0 0,-11-502-634 0 0,-1-32 89 0 0,7 60 17 0 0,-5-50-1 0 0,4 47 0 0 0,-4-48 0 0 0,5 45 0 0 0,-5-49 0 0 0,3 39 0 0 0,-4-42 0 0 0,2 37 0 0 0,-4-37 0 0 0,1 58-21 0 0,-5 12-86 0 0,-3-30-42 0 0,4-65-94 0 0,1 4-56 0 0,2 54-1729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0:10.7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39 7831 0 0,'-5'-39'12808'0'0,"44"111"-12142"0"0,-37-69-599 0 0,0 1 0 0 0,0-1 0 0 0,-1 1 1 0 0,1-1-1 0 0,-1 1 0 0 0,0 0 0 0 0,0 0 1 0 0,1 3-1 0 0,14 68 486 0 0,-9-30-168 0 0,25 284 521 0 0,-19 335 507 0 0,-13-627-1320 0 0,2 57-94 0 0,-1-52-95 0 0,4 36-1104 0 0,-2-43-4617 0 0,6 45-1986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21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395 74 6911 0 0,'-13'-25'867'0'0,"10"21"-414"0"0,1 0 1 0 0,-2 1-1 0 0,1-1 1 0 0,0 1-1 0 0,-1 0 1 0 0,0-1-1 0 0,1 1 0 0 0,-1 1 1 0 0,0-1-1 0 0,-1 1 1 0 0,1 0-1 0 0,0-1 0 0 0,-1 2 1 0 0,-8-3-1 0 0,10 3-114 0 0,0 0-1 0 0,0 0 0 0 0,0 1 1 0 0,0 0-1 0 0,0-1 0 0 0,0 1 1 0 0,0 0-1 0 0,0 0 0 0 0,0 1 1 0 0,0-1-1 0 0,0 1 0 0 0,0 0 1 0 0,-5 1-1 0 0,4 0-58 0 0,-1 0 1 0 0,0 1-1 0 0,1 0 0 0 0,-1 0 0 0 0,1 0 1 0 0,0 0-1 0 0,-5 5 0 0 0,-3 5 34 0 0,1 0 1 0 0,1 1-1 0 0,-16 27 0 0 0,-4 17 97 0 0,2 1-1 0 0,-35 111 1 0 0,51-131-261 0 0,1 1-1 0 0,2 1 0 0 0,2-1 1 0 0,2 1-1 0 0,-1 56 1 0 0,7-63-75 0 0,1-1 0 0 0,1 1 0 0 0,2-1-1 0 0,1 0 1 0 0,2-1 0 0 0,1 1 0 0 0,14 31 0 0 0,10 14 106 0 0,-9-30-170 0 0,3 3-11 0 0,-2-10 11 0 0,5-3 42 0 0,5-1 11 0 0,12 9 64 0 0,-40-39-64 0 0,1-1 0 0 0,24 16 1 0 0,-31-20-59 0 0,1-1 0 0 0,-1 0 0 0 0,1 0 0 0 0,0 0 0 0 0,-1-1 0 0 0,1 1 0 0 0,0 0-1 0 0,0-1 1 0 0,1 1 0 0 0,41 13 18 0 0,-33-11 40 0 0,-1-6 12 0 0,32-11-45 0 0,-41 14-26 0 0,0 0-1 0 0,1-1 1 0 0,-1 1 0 0 0,0-1 0 0 0,0 1 0 0 0,0-1-1 0 0,1 1 1 0 0,-1-1 0 0 0,0 0 0 0 0,0 0 0 0 0,0 0-1 0 0,0 0 1 0 0,0 1 0 0 0,1-3 0 0 0,34-35 77 0 0,-4-5 6 0 0,-4 2 7 0 0,-20 29-65 0 0,15-28 100 0 0,-4 2-61 0 0,3-10 22 0 0,-4-2 1 0 0,-2-2-28 0 0,-9 16-50 0 0,0-1-1 0 0,-3 0 0 0 0,-1 0 1 0 0,-2 0-1 0 0,-1 0 1 0 0,-2 0-1 0 0,-1 0 1 0 0,-2 0-1 0 0,-2 0 1 0 0,-12-37-1 0 0,13 54-13 0 0,-2 0 0 0 0,-1 0 0 0 0,-18-30 1 0 0,-40-51-5 0 0,-2-1 60 0 0,39 47-46 0 0,-27-44 55 0 0,43 79-65 0 0,-2 5 0 0 0,13 14 32 0 0,1 0 0 0 0,0 0 0 0 0,0 0 0 0 0,0 0 0 0 0,-1 0 0 0 0,1 1 0 0 0,0-1 0 0 0,-1 1 0 0 0,1 0 0 0 0,0 0 0 0 0,-1 0 0 0 0,1 0 0 0 0,0 0 0 0 0,-1 0 0 0 0,1 1 0 0 0,-4 0 0 0 0,-14 6-1279 0 0,0 2-5764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23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355 30 8287 0 0,'-1'-2'450'0'0,"0"0"0"0"0,0 0 0 0 0,0 0 0 0 0,0 0-1 0 0,-1 0 1 0 0,1 0 0 0 0,-1 1 0 0 0,1-1-1 0 0,-1 0 1 0 0,0 1 0 0 0,0-1 0 0 0,1 1 0 0 0,-5-3-1 0 0,4 4-195 0 0,0-1 0 0 0,0 1 0 0 0,0-1 0 0 0,1 1 0 0 0,-1 0 0 0 0,0-1 0 0 0,0 1 0 0 0,0 0 0 0 0,0 1 0 0 0,0-1 0 0 0,0 0 0 0 0,0 0-1 0 0,0 1 1 0 0,0-1 0 0 0,-2 2 0 0 0,-17 7 758 0 0,0 1 0 0 0,0 0 0 0 0,-24 18 0 0 0,23-12-919 0 0,0 0-1 0 0,1 2 1 0 0,1 1 0 0 0,0 0-1 0 0,2 2 1 0 0,0 0 0 0 0,-17 26-1 0 0,33-43-416 0 0,0 0-1 0 0,0 0 0 0 0,0 0 1 0 0,0 0-1 0 0,-1 6 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23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2 9215 0 0,'-7'-1'816'0'0,"0"1"-656"0"0,4 0-160 0 0,-1 1 0 0 0,1 1 784 0 0,-4 0 120 0 0,-4 3 24 0 0,-8 1 8 0 0,-4 6 56 0 0,-3 3 16 0 0,1 2 0 0 0,3 2 0 0 0,2-1-576 0 0,2 2-112 0 0,3 0-32 0 0,1 1-7776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33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2678 14511 0 0,'0'0'4698'0'0,"4"-8"-3653"0"0,12-24-305 0 0,-12 24 449 0 0,-2 3-1040 0 0,1 0 1 0 0,-1-1-1 0 0,0 1 0 0 0,2-11 0 0 0,-2 5-58 0 0,1 1 125 0 0,1 1-21 0 0,16-43 64 0 0,-2 6-166 0 0,-2-1 38 0 0,-1-4 42 0 0,-4 6-96 0 0,-1-8-10 0 0,-3-5 0 0 0,0-1 10 0 0,-2-1-10 0 0,0 0-54 0 0,0 3-13 0 0,-2 3 0 0 0,-1 5 0 0 0,-2-6 0 0 0,2-12 12 0 0,-2 12 55 0 0,1-7 134 0 0,-1 11-25 0 0,-2-6-100 0 0,-1-1-11 0 0,0 0-185 0 0,1 2-69 0 0,0 12 173 0 0,-2-6 16 0 0,1 11 21 0 0,2 31 82 0 0,0-3 4 0 0,-5-34-39 0 0,6 43-72 0 0,-7-42-80 0 0,-1 7 18 0 0,-5-23 193 0 0,6 21-74 0 0,-6-28-115 0 0,4 27 47 0 0,-3-20 15 0 0,1 9 0 0 0,1 2-11 0 0,1 1-42 0 0,0 0 0 0 0,-1 1 42 0 0,-5-8 11 0 0,-3 2 0 0 0,-3 3 0 0 0,2 10 0 0 0,-2 1 0 0 0,-2 1 0 0 0,-1 0 0 0 0,0 3 0 0 0,0-1 0 0 0,0-2 0 0 0,-1-1 0 0 0,17 26-1 0 0,5 8-9 0 0,0 0-1 0 0,-1 0 1 0 0,0 0-1 0 0,-5-6 1 0 0,4 5 2 0 0,3 3 5 0 0,0 0-1 0 0,0 0 1 0 0,0 1 0 0 0,0-1 0 0 0,-1 1-1 0 0,1 0 1 0 0,-1 0 0 0 0,-3-2-1 0 0,-13-11 136 0 0,9 10 76 0 0,-11-2-1142 0 0,-18 6-12741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34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1 192 15319 0 0,'0'0'5806'0'0,"5"-2"-5198"0"0,18-3-179 0 0,-18 3-40 0 0,4 0-12 0 0,39-13 302 0 0,-39 12-569 0 0,31-5 451 0 0,18-2 280 0 0,17 0-154 0 0,64-9 314 0 0,-72 3-1246 0 0,-1-2 0 0 0,97-41 0 0 0,-142 51-469 0 0,17-7-8373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3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452 160 10135 0 0,'0'-2'778'0'0,"-1"-8"-322"0"0,1 7 525 0 0,-1-1-344 0 0,1 0 0 0 0,-1-1-1 0 0,0 1 1 0 0,0 0 0 0 0,0 0 0 0 0,-1 0 0 0 0,0 0-1 0 0,1 0 1 0 0,-5-6 0 0 0,5 10-559 0 0,1-1 0 0 0,0 1 0 0 0,-1 0 0 0 0,1 0 0 0 0,-1-1 0 0 0,1 1 0 0 0,-1 0 0 0 0,1 0 0 0 0,-1 0 0 0 0,1 0 0 0 0,-1 0 0 0 0,1 0 1 0 0,-1-1-1 0 0,1 1 0 0 0,-1 0 0 0 0,1 0 0 0 0,0 1 0 0 0,-1-1 0 0 0,1 0 0 0 0,-1 0 0 0 0,1 0 0 0 0,-1 0 0 0 0,1 0 0 0 0,-1 0 0 0 0,1 1 0 0 0,-1-1 0 0 0,1 0 0 0 0,-1 0 0 0 0,1 1 0 0 0,0-1 0 0 0,-1 0 0 0 0,1 1 1 0 0,0-1-1 0 0,-1 0 0 0 0,1 1 0 0 0,0-1 0 0 0,-1 1 0 0 0,1 0 0 0 0,-13 15 271 0 0,13-16-297 0 0,-17 28 305 0 0,2 0 1 0 0,1 2-1 0 0,-13 37 0 0 0,1-1-103 0 0,-98 261 532 0 0,20 5-477 0 0,71-225-187 0 0,-9 58 35 0 0,40-149-103 0 0,2-16-54 0 0,0 13 6 0 0,1 23 1 0 0,-1-33-7 0 0,0 1 0 0 0,1-1 0 0 0,-1 0 0 0 0,1 0 0 0 0,0 0 0 0 0,0 0 0 0 0,0 0 0 0 0,0 0 0 0 0,1 0 0 0 0,-1 0 0 0 0,1 0 0 0 0,-1 0 0 0 0,1-1 0 0 0,0 1 0 0 0,4 3 0 0 0,-4-4 0 0 0,0-1-1 0 0,1 1 1 0 0,-1-1 0 0 0,1 0-1 0 0,-1 0 1 0 0,1 0-1 0 0,-1 0 1 0 0,1 0 0 0 0,0-1-1 0 0,-1 1 1 0 0,1-1-1 0 0,0 0 1 0 0,-1 0 0 0 0,1 0-1 0 0,0 0 1 0 0,-1 0 0 0 0,1 0-1 0 0,0-1 1 0 0,0 1-1 0 0,-1-1 1 0 0,1 0 0 0 0,-1 0-1 0 0,1 0 1 0 0,-1 0-1 0 0,1 0 1 0 0,-1 0 0 0 0,0-1-1 0 0,1 1 1 0 0,-1-1 0 0 0,3-2-1 0 0,24-28-13 0 0,-2-1 0 0 0,-1-1 0 0 0,33-57 0 0 0,-29 43 10 0 0,34-58 257 0 0,-5-3 1 0 0,53-134-1 0 0,209-409 775 0 0,-316 644-2873 0 0,12-14-7154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36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45 248 5527 0 0,'-9'-15'993'0'0,"-23"-34"10780"0"0,28 47-10035 0 0,7 11 808 0 0,21 47-1805 0 0,65 119 140 0 0,48 69 29 0 0,41 82-60 0 0,18 61-226 0 0,-168-345-491 0 0,-20-32-106 0 0,-5-5-7 0 0,0 0 1 0 0,1 0-1 0 0,0 0 1 0 0,-1-1-1 0 0,8 7 0 0 0,-3-4 2 0 0,-2-1 106 0 0,5-4-75 0 0,-5 0-48 0 0,1-1-1 0 0,0-1 0 0 0,-1 1 0 0 0,14-1 1 0 0,-19-1-2 0 0,1 1 1 0 0,-1 0-1 0 0,0-1 1 0 0,0 0-1 0 0,1 1 1 0 0,-1-1-1 0 0,0 1 1 0 0,0-1-1 0 0,0 0 1 0 0,0 0-1 0 0,0 0 0 0 0,0 0 1 0 0,0 0-1 0 0,0 0 1 0 0,0 0-1 0 0,0 0 1 0 0,-1 0-1 0 0,1 0 1 0 0,0 0-1 0 0,-1 0 1 0 0,1-1-1 0 0,-1 1 1 0 0,1 0-1 0 0,0-2 1 0 0,0-4 36 0 0,0 1 0 0 0,0 0 1 0 0,0-13-1 0 0,-1 11-3 0 0,1-26 176 0 0,-2 0 0 0 0,-8-55-1 0 0,-21-67 357 0 0,24 125-513 0 0,-117-405 328 0 0,108 389-375 0 0,-12-34 7 0 0,-52-108 0 0 0,57 145-8 0 0,-3 0 0 0 0,-1 1 0 0 0,-57-68 0 0 0,81 108-6 0 0,-8-9 33 0 0,-1 0 0 0 0,-14-12 0 0 0,22 22-233 0 0,0-1 0 0 0,-1 1 0 0 0,1-1-1 0 0,-1 1 1 0 0,1 0 0 0 0,-1 0 0 0 0,0 1 0 0 0,0-1 0 0 0,0 1 0 0 0,0 0 0 0 0,0 0 0 0 0,0 0 0 0 0,-7-1-1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40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1381 12439 0 0,'0'0'958'0'0,"1"-3"-625"0"0,2-7-216 0 0,22-50 1483 0 0,-12 31-1132 0 0,67-134 2099 0 0,-42 91-1602 0 0,184-341 1935 0 0,-206 384-2800 0 0,148-289 1036 0 0,-130 257-980 0 0,-27 49-80 0 0,-23 40-44 0 0,-37 81-32 0 0,12-23 0 0 0,-242 522-760 0 0,252-522 488 0 0,29-76 200 0 0,0 13 0 0 0,2-17-4 0 0,7-11-12 0 0,-3 3 76 0 0,1 0 2 0 0,-1-1-1 0 0,0 1 1 0 0,0-1-1 0 0,0 0 1 0 0,-1 0 0 0 0,1-1-1 0 0,-1 1 1 0 0,0-1-1 0 0,0 0 1 0 0,0 1-1 0 0,0-1 1 0 0,4-8-1 0 0,73-170-69 0 0,17-35 281 0 0,-30 83 22 0 0,97-208 697 0 0,-148 301-756 0 0,17-68 0 0 0,-32 102-160 0 0,1 1 0 0 0,-2 0 0 0 0,1-1 0 0 0,-1-10 0 0 0,0 16-4 0 0,0-1 0 0 0,0 1 0 0 0,0-1-1 0 0,-1 1 1 0 0,1 0 0 0 0,-1-1 0 0 0,1 1 0 0 0,-1-1 0 0 0,1 1-1 0 0,-1 0 1 0 0,-1-2 0 0 0,1 2 0 0 0,1 1 0 0 0,-1-1 0 0 0,1 1 0 0 0,-1-1 0 0 0,1 1 0 0 0,-1-1 0 0 0,0 1-1 0 0,1 0 1 0 0,-1-1 0 0 0,0 1 0 0 0,1 0 0 0 0,-1 0 0 0 0,0-1 0 0 0,1 1 0 0 0,-1 0 0 0 0,0 0 0 0 0,0 0 0 0 0,1 0 0 0 0,-1 0 0 0 0,0 0-1 0 0,0 0 1 0 0,1 0 0 0 0,-1 0 0 0 0,-1 1 0 0 0,0 0 2 0 0,-1-1 0 0 0,1 1 0 0 0,0 0 0 0 0,-1 1 0 0 0,1-1 0 0 0,0 0 0 0 0,0 1 0 0 0,0-1 0 0 0,0 1 0 0 0,0 0-1 0 0,-3 3 1 0 0,-19 25 40 0 0,18-22-32 0 0,-23 38 34 0 0,2 1 1 0 0,-40 95 0 0 0,36-73-54 0 0,-74 145 0 0 0,-14 30-288 0 0,86-169 34 0 0,-28 102 0 0 0,55-155 209 0 0,2 0 0 0 0,-2 25-1 0 0,6-41-5 0 0,7-9-106 0 0,-5 2 159 0 0,2 0 1 0 0,-1 0-1 0 0,0-1 1 0 0,1 1 0 0 0,-1-1 0 0 0,0 0-1 0 0,0 0 1 0 0,0 0 0 0 0,0-1 0 0 0,-1 1 0 0 0,1-1-1 0 0,-1 1 1 0 0,1-1 0 0 0,-1 0 0 0 0,0 0-1 0 0,3-5 1 0 0,131-333 133 0 0,-79 184 146 0 0,-39 111-196 0 0,97-274 519 0 0,-97 267-540 0 0,21-79 47 0 0,-38 129-104 0 0,6-40 36 0 0,-6 41-23 0 0,-1 0-1 0 0,0-1 1 0 0,0 1 0 0 0,0 0-1 0 0,0-1 1 0 0,0 1 0 0 0,-1 0-1 0 0,1-1 1 0 0,-1 1 0 0 0,1 0-1 0 0,-1 0 1 0 0,0 0 0 0 0,0-1-1 0 0,0 1 1 0 0,0 0-1 0 0,-2-3 1 0 0,2 5-7 0 0,0-1-1 0 0,1 0 0 0 0,-1 1 1 0 0,0-1-1 0 0,0 1 1 0 0,0-1-1 0 0,0 1 1 0 0,0-1-1 0 0,0 1 0 0 0,0 0 1 0 0,0-1-1 0 0,0 1 1 0 0,-1 0-1 0 0,1 0 1 0 0,0 0-1 0 0,0 0 0 0 0,0 0 1 0 0,0 0-1 0 0,0 0 1 0 0,0 0-1 0 0,0 1 1 0 0,0-1-1 0 0,0 0 0 0 0,0 0 1 0 0,0 1-1 0 0,0-1 1 0 0,0 1-1 0 0,0-1 1 0 0,0 1-1 0 0,0 0 0 0 0,0-1 1 0 0,-1 2-1 0 0,-4 3 34 0 0,1-1 1 0 0,0 1-1 0 0,-8 9 0 0 0,9-10-33 0 0,-13 17 10 0 0,1 1 1 0 0,-25 44-1 0 0,-19 53 55 0 0,33-63-58 0 0,-96 209-12 0 0,21 9 0 0 0,80-200-51 0 0,-84 319-714 0 0,101-354 557 0 0,4-33 105 0 0,8-9-161 0 0,-3 1 248 0 0,-1 1 13 0 0,0-1-1 0 0,0 1 1 0 0,0-1-1 0 0,0 1 1 0 0,0-1-1 0 0,-1 0 1 0 0,1 0-1 0 0,-1-1 1 0 0,1 1-1 0 0,-1 0 1 0 0,0-1-1 0 0,0 1 1 0 0,3-6-1 0 0,269-438 676 0 0,-125 217-424 0 0,-81 107-263 0 0,-65 115-1653 0 0,2-17-6393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17:41.6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174 452 4607 0 0,'-24'-51'708'0'0,"17"37"1957"0"0,2-1 1 0 0,0 1 0 0 0,-4-23 0 0 0,4 8 2251 0 0,10 37-4167 0 0,11 27-381 0 0,19 52 0 0 0,97 364 425 0 0,-32-101-657 0 0,-46-195-84 0 0,-36-114-53 0 0,-10-28 0 0 0,13 22 0 0 0,-20-33 0 0 0,1 0 0 0 0,-1 0 0 0 0,1 0 0 0 0,-1 0 0 0 0,1 0 0 0 0,0 0 0 0 0,0 0 0 0 0,-1-1 0 0 0,1 1 0 0 0,0 0 0 0 0,1-1 0 0 0,-1 0 0 0 0,0 0 0 0 0,0 0 0 0 0,1 0 0 0 0,2 2 0 0 0,-3-4 0 0 0,-1 1 0 0 0,0 0 0 0 0,1 0 0 0 0,-1 0 0 0 0,0-1 0 0 0,1 1 0 0 0,-1-1 0 0 0,0 1 0 0 0,0-1 0 0 0,0 1 0 0 0,1-1 0 0 0,-1 0 0 0 0,0 1 0 0 0,0-1 0 0 0,0 0 0 0 0,0 0 0 0 0,0 0 0 0 0,0 0 0 0 0,-1 0 0 0 0,1 0 0 0 0,0 0 0 0 0,0 0 0 0 0,-1 0 0 0 0,1-1 0 0 0,0 1 0 0 0,-1 0 0 0 0,0 0 0 0 0,1-1 0 0 0,-1 1 0 0 0,1-2 0 0 0,0-3 9 0 0,0 0 0 0 0,0 0 1 0 0,0 0-1 0 0,-1 0 0 0 0,0-1 0 0 0,-1-8 0 0 0,-15-98 156 0 0,-44-157 1 0 0,-66-138-84 0 0,40 139-47 0 0,77 239-35 0 0,-70-219 0 0 0,74 238 0 0 0,5 10 0 0 0,0 1 0 0 0,0 0 0 0 0,0 0 0 0 0,0 0 0 0 0,-1 0 0 0 0,1 0 0 0 0,0 0 0 0 0,0 0 0 0 0,0-1 0 0 0,0 1 0 0 0,0 0 0 0 0,0 0 0 0 0,0 0 0 0 0,0 0 0 0 0,0 0 0 0 0,0 0 0 0 0,0 0 0 0 0,0 0 0 0 0,-1 0 0 0 0,1-1 0 0 0,0 1 0 0 0,0 0 0 0 0,0 0 0 0 0,0 0 0 0 0,0 0 0 0 0,0 0 0 0 0,0 0 0 0 0,-1 0 0 0 0,1 0 0 0 0,0 0 0 0 0,0 0 0 0 0,0 0 0 0 0,0 0 0 0 0,0 0 0 0 0,0 0 0 0 0,0 0 0 0 0,-1 0 0 0 0,1 0 0 0 0,0 0 0 0 0,0 0 0 0 0,0 0 0 0 0,0 0 0 0 0,0 0 0 0 0,0 0 0 0 0,-1 0 0 0 0,1 0 0 0 0,0 1 0 0 0,0-1 0 0 0,0 0 0 0 0,0 0 0 0 0,-2 16 0 0 0,7 21 15 0 0,50 177 353 0 0,-26-109-199 0 0,234 761 399 0 0,-246-821-568 0 0,10 12 0 0 0,-6-18 71 0 0,-16-32 1666 0 0,3-14-2866 0 0,-1 3 1035 0 0,-4 2 77 0 0,-1 1 1 0 0,1-1-1 0 0,-1 1 1 0 0,0-1-1 0 0,1 0 1 0 0,-1 0-1 0 0,0 0 1 0 0,0-1-1 0 0,0 1 1 0 0,0 0-1 0 0,0-1 1 0 0,-1 1 0 0 0,1-1-1 0 0,-1 0 1 0 0,0 1-1 0 0,0-1 1 0 0,0 0-1 0 0,0 0 1 0 0,0 0-1 0 0,0 0 1 0 0,-1 0-1 0 0,1 0 1 0 0,-1-3-1 0 0,-3-53 63 0 0,-3 0-1 0 0,-2 0 1 0 0,-3 1-1 0 0,-19-57 1 0 0,-6 4 57 0 0,-54-112 1 0 0,-15-22-101 0 0,17-6-18 0 0,74 197-57 0 0,9 33 26 0 0,0 0 1 0 0,-2 0-1 0 0,0 0 1 0 0,-16-30-1 0 0,23 51 46 0 0,0-1 0 0 0,0 1 0 0 0,-1-1 0 0 0,1 1 0 0 0,0-1 0 0 0,0 1 0 0 0,-1-1 0 0 0,1 1 0 0 0,0-1 0 0 0,0 1 0 0 0,-1-1 0 0 0,1 1 0 0 0,-1 0 0 0 0,1-1 0 0 0,0 1 0 0 0,-1 0 0 0 0,1-1 0 0 0,-1 1 0 0 0,1 0 0 0 0,-1-1 0 0 0,1 1 0 0 0,-1 0 0 0 0,1 0 0 0 0,-1 0 0 0 0,1-1 0 0 0,-1 1 0 0 0,1 0 0 0 0,-1 0 0 0 0,1 0 0 0 0,-1 0 0 0 0,1 0 0 0 0,-1 0 0 0 0,0 0 0 0 0,1 0 0 0 0,-2 1 0 0 0,2-1 0 0 0,0 0 0 0 0,-1 0 0 0 0,1 0 0 0 0,-1 1 0 0 0,1-1 0 0 0,0 0 0 0 0,-1 1 0 0 0,1-1 0 0 0,0 0 0 0 0,0 1 0 0 0,-1-1 0 0 0,1 1 0 0 0,0-1 0 0 0,0 0 0 0 0,-1 1 0 0 0,1-1 0 0 0,0 1 0 0 0,0 0 0 0 0,-2 8-11 0 0,2 0 1 0 0,-1-1-1 0 0,1 1 0 0 0,1 0 1 0 0,2 13-1 0 0,-3-22 11 0 0,9 52-139 0 0,28 90 0 0 0,-26-105 97 0 0,35 117-295 0 0,-36-122 259 0 0,-5-18-12 0 0,4 10 12 0 0,-24-67 7 0 0,-20-52 12 0 0,30 84 43 0 0,-1-1 0 0 0,-1 1-1 0 0,1 0 1 0 0,-2 1 0 0 0,1 0 0 0 0,-11-11-1 0 0,-16-14-138 0 0,16 15 41 0 0,-2 1 0 0 0,-21-17 0 0 0,39 34 113 0 0,0 1 1 0 0,0-1-1 0 0,0 1 0 0 0,0 0 0 0 0,0 0 1 0 0,0 0-1 0 0,0 0 0 0 0,-1 0 0 0 0,1 0 0 0 0,0 1 1 0 0,-1-1-1 0 0,1 1 0 0 0,-1-1 0 0 0,1 1 1 0 0,-1 0-1 0 0,1 0 0 0 0,0 0 0 0 0,-1 0 0 0 0,1 1 1 0 0,-1-1-1 0 0,1 1 0 0 0,-5 1 0 0 0,4 0 5 0 0,0-1 0 0 0,-1 1 0 0 0,1 0 0 0 0,0 1 0 0 0,0-1 0 0 0,0 1 0 0 0,1-1 0 0 0,-1 1 0 0 0,1 0 0 0 0,-1 0 0 0 0,1 0 0 0 0,0 0 0 0 0,0 0 0 0 0,-2 5-1 0 0,3-6 6 0 0,-4 12 57 0 0,2-2-2 0 0,3-5-11 0 0,2 9-31 0 0,-2-15-18 0 0,0 0-1 0 0,0 0 1 0 0,1 0 0 0 0,-1 0 0 0 0,0-1 0 0 0,1 1-1 0 0,-1 0 1 0 0,0 0 0 0 0,1-1 0 0 0,-1 1 0 0 0,1 0 0 0 0,-1-1-1 0 0,2 2 1 0 0,24 35 61 0 0,1 6 5 0 0,-3 0-2 0 0,-1 3 6 0 0,-3 0-18 0 0,-14-33-47 0 0,11 21 53 0 0,-15-30-60 0 0,0-1 0 0 0,0 1 0 0 0,0-1 0 0 0,1 1 0 0 0,4 4 0 0 0,-7-8-2 0 0,0 0 0 0 0,0 0 0 0 0,1 0 0 0 0,-1 0 0 0 0,0 0 0 0 0,0 1 0 0 0,0-1 0 0 0,0 0 0 0 0,1 0 0 0 0,-1 0 0 0 0,0 0 0 0 0,0 0 0 0 0,0 0 0 0 0,0 0 0 0 0,1 0 0 0 0,-1 0 0 0 0,0 0 0 0 0,0 0 0 0 0,0 0 0 0 0,0 0 0 0 0,1 0 0 0 0,-1 0 0 0 0,0 0 0 0 0,0 0 0 0 0,0 0 0 0 0,0 0 0 0 0,1-1 0 0 0,-1 1 0 0 0,0 0 0 0 0,0 0 0 0 0,0 0 0 0 0,0 0 0 0 0,0 0 0 0 0,1 0 0 0 0,-1 0 0 0 0,0-1 0 0 0,0 1 0 0 0,0 0 0 0 0,0 0 0 0 0,0 0 0 0 0,0 0 0 0 0,0 0 0 0 0,0-1 0 0 0,0 1 0 0 0,1 0 0 0 0,0-13 0 0 0,-6-18 0 0 0,-8-10 0 0 0,-3 0 0 0 0,-1 0 0 0 0,-2 2 0 0 0,-32-50 0 0 0,49 86-1 0 0,-14-20-34 0 0,15 22 34 0 0,1 1 1 0 0,0-1-1 0 0,-1 1 0 0 0,1-1 1 0 0,0 1-1 0 0,-1 0 1 0 0,1-1-1 0 0,-1 1 0 0 0,1 0 1 0 0,0-1-1 0 0,-1 1 1 0 0,1 0-1 0 0,-1 0 0 0 0,1 0 1 0 0,-1-1-1 0 0,1 1 0 0 0,-1 0 1 0 0,1 0-1 0 0,-1 0 1 0 0,1 0-1 0 0,-1 0 0 0 0,0 0 1 0 0,1 0-1 0 0,-1 0 0 0 0,1 0 1 0 0,-1 0-1 0 0,1 0 1 0 0,-1 0-1 0 0,1 0 0 0 0,-1 1 1 0 0,1-1-1 0 0,-1 0 1 0 0,1 0-1 0 0,-1 0 0 0 0,1 1 1 0 0,-1-1-1 0 0,1 0 0 0 0,0 1 1 0 0,-1-1-1 0 0,1 0 1 0 0,-1 1-1 0 0,1-1 0 0 0,0 0 1 0 0,-1 2-1 0 0,0-2 1 0 0,0 1 0 0 0,0 0 0 0 0,0 0 0 0 0,1 0 0 0 0,-1 1 0 0 0,0-1 0 0 0,0 0 0 0 0,1 0 0 0 0,-1 0 0 0 0,1 0 0 0 0,-1 1 0 0 0,1-1 0 0 0,-1 0 0 0 0,1 1 0 0 0,0-1 0 0 0,-1 3 0 0 0,1 0 0 0 0,-3 14 0 0 0,-1 10 0 0 0,3-17 0 0 0,-1 31 0 0 0,4-7 0 0 0,1 4 0 0 0,2 3 0 0 0,2 2 0 0 0,3-2 0 0 0,2-2 0 0 0,-12-37 0 0 0,1-1 0 0 0,-1 0 0 0 0,1 0 0 0 0,0 0 0 0 0,0 0 0 0 0,-1 0 0 0 0,1-1 0 0 0,1 1 0 0 0,-1 0 0 0 0,0 0 0 0 0,0-1 0 0 0,1 1 0 0 0,2 2 0 0 0,-4-4 0 0 0,0 0 0 0 0,1 0 0 0 0,-1 1 0 0 0,1-1 0 0 0,-1 0 0 0 0,1 0 0 0 0,-1 0 0 0 0,0-1 0 0 0,1 1 0 0 0,-1 0 0 0 0,1 0 0 0 0,-1 0 0 0 0,1 0 0 0 0,-1 0 0 0 0,0 0 0 0 0,1-1 0 0 0,-1 1 0 0 0,0 0 0 0 0,1 0 0 0 0,-1-1 0 0 0,0 1 0 0 0,1 0 0 0 0,-1 0 0 0 0,0-1 0 0 0,1 1 0 0 0,-1 0 0 0 0,1-1 0 0 0,4-16 0 0 0,-4 11 0 0 0,-1-1 0 0 0,0 0 0 0 0,0 0 0 0 0,-2-8 0 0 0,-1-4-562 0 0,-1 1 0 0 0,-7-21-1 0 0,1 13-7518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0:56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0 238 7831 0 0,'2'-31'3473'0'0,"6"-41"0"0"0,1 9 657 0 0,-7 41-1920 0 0,7-27 1968 0 0,-8 55-4100 0 0,0 0-1 0 0,0 0 0 0 0,1 0 1 0 0,4 12-1 0 0,-1-6 1 0 0,-5-9-48 0 0,1-1 0 0 0,0 0 0 0 0,-1 1 0 0 0,1-1 0 0 0,-1 0-1 0 0,0 1 1 0 0,0 2 0 0 0,-1 159 708 0 0,5 323 556 0 0,117 868 901 0 0,-119-1340-2194 0 0,39 306 33 0 0,-17 3-16 0 0,-19-171-18 0 0,16 354 0 0 0,-15-429 0 0 0,-3-36 0 0 0,3 27 53 0 0,-3-22-42 0 0,-1 8-11 0 0,0-3 0 0 0,-1-6 0 0 0,1-6 0 0 0,2-1 0 0 0,-2-11-16 0 0,-2-22-59 0 0,1-5-417 0 0,-1 1 399 0 0,0 0 0 0 0,0-1-1 0 0,0 1 1 0 0,-1-1 0 0 0,1 1 0 0 0,0 0-1 0 0,-1-1 1 0 0,1 1 0 0 0,-1 1-1 0 0,-1 1-799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1701 163 15663 0 0,'-5'-3'1207'0'0,"-18"-11"-788"0"0,-40-16 125 0 0,-2 2 1 0 0,-132-36 0 0 0,165 57-252 0 0,-1 1-1 0 0,0 1 1 0 0,0 2-1 0 0,0 1 1 0 0,-1 2-1 0 0,1 1 1 0 0,0 2-1 0 0,0 1 1 0 0,0 1-1 0 0,1 2 1 0 0,0 1 0 0 0,0 2-1 0 0,0 1 1 0 0,-52 27-1 0 0,36-12-133 0 0,1 2 1 0 0,2 3-1 0 0,1 1 0 0 0,1 1 0 0 0,2 3 0 0 0,2 2 1 0 0,1 1-1 0 0,2 2 0 0 0,-39 57 0 0 0,15-11 211 0 0,-82 160 0 0 0,115-189-226 0 0,2 2 1 0 0,2 1 0 0 0,3 0 0 0 0,-12 70 0 0 0,23-78-40 0 0,3 0-1 0 0,2 1 1 0 0,3 0 0 0 0,1-1-1 0 0,4 1 1 0 0,1 0 0 0 0,3-1-1 0 0,2 0 1 0 0,3-1 0 0 0,1 0-1 0 0,36 80 1 0 0,-31-93-25 0 0,1-2 1 0 0,3 0-1 0 0,1-2 0 0 0,1 0 0 0 0,2-2 0 0 0,1-1 1 0 0,2-1-1 0 0,1-1 0 0 0,1-2 0 0 0,2-1 1 0 0,66 40-1 0 0,-72-52 39 0 0,0-1 0 0 0,0-1 0 0 0,1-2 0 0 0,1-1 1 0 0,53 11-1 0 0,-16-10 170 0 0,107 5 0 0 0,-73-12 72 0 0,1-5-1 0 0,153-21 1 0 0,-192 12-241 0 0,0-3-1 0 0,-1-3 1 0 0,0-2 0 0 0,-2-3-1 0 0,71-35 1 0 0,-65 22 106 0 0,-2-3 1 0 0,-2-3-1 0 0,83-67 0 0 0,-112 78-216 0 0,-1 0 0 0 0,-1-3 0 0 0,-2 0 0 0 0,-1-2-1 0 0,-2-1 1 0 0,-1-1 0 0 0,24-49 0 0 0,-36 58-5 0 0,-2-2 0 0 0,-1 1 1 0 0,-1-2-1 0 0,-1 1 0 0 0,-2-1 0 0 0,-1 0 0 0 0,-1-1 1 0 0,-2 1-1 0 0,-1-39 0 0 0,-3 29 2 0 0,-2 0 1 0 0,-2 1-1 0 0,-1-1 1 0 0,-2 1-1 0 0,-2 1 1 0 0,-25-59-1 0 0,-14-6-7 0 0,-88-134 0 0 0,19 38 0 0 0,81 127-13 0 0,7 11-72 0 0,-3 3 1 0 0,-50-68-1 0 0,72 110 34 0 0,-1 1 0 0 0,-1 0 0 0 0,0 1 0 0 0,-1 0 0 0 0,-1 1 0 0 0,0 1 0 0 0,0 1 0 0 0,-1 0 0 0 0,-1 1 0 0 0,0 1 0 0 0,-37-14 0 0 0,19 13-918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44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2189 452 11519 0 0,'-1'-1'301'0'0,"-6"-6"630"0"0,1-5-172 0 0,3 5-432 0 0,-27-50 3213 0 0,-24-43 1082 0 0,46 88-4421 0 0,0 1 0 0 0,-1 1 0 0 0,0-1 1 0 0,0 2-1 0 0,-1-1 0 0 0,-16-11 0 0 0,-4-1 81 0 0,-1 2 0 0 0,-1 2 1 0 0,0 0-1 0 0,-2 2 0 0 0,0 2 0 0 0,0 1 0 0 0,-1 2 1 0 0,-1 1-1 0 0,0 1 0 0 0,-43-3 0 0 0,27 7-93 0 0,-36-5 139 0 0,-172 5-1 0 0,74 26-168 0 0,147-13-155 0 0,0 1 1 0 0,-65 25-1 0 0,-64 51-4 0 0,86-41 0 0 0,13-8 0 0 0,-94 66 0 0 0,135-82 0 0 0,0 3 0 0 0,2 0 0 0 0,0 1 0 0 0,2 2 0 0 0,-35 46 0 0 0,47-54 0 0 0,1 1 0 0 0,1 0 0 0 0,1 0 0 0 0,-7 23 0 0 0,-22 83 0 0 0,29-85 0 0 0,-4 22 0 0 0,0 5 0 0 0,3-2 0 0 0,2 3 0 0 0,6-48-2 0 0,0 43-49 0 0,2-4 40 0 0,-1 10 11 0 0,0-4 0 0 0,1-3 11 0 0,1-4 47 0 0,4 8 129 0 0,-4-54-155 0 0,6 35 128 0 0,4 5-67 0 0,5 10-10 0 0,5 0-6 0 0,3-2-10 0 0,3-1-3 0 0,2-4 0 0 0,5-3 3 0 0,-4-12 10 0 0,-14-21-10 0 0,24 25-43 0 0,-19-25 29 0 0,35 25 0 0 0,-34-26-44 0 0,36 26 46 0 0,-11-12-44 0 0,14 6 0 0 0,4-3 42 0 0,-1-3 19 0 0,-45-22-40 0 0,-10-5 10 0 0,0-1-1 0 0,0 0 1 0 0,15 4 0 0 0,36 12 135 0 0,-48-16-148 0 0,-3 0 20 0 0,1-1 0 0 0,18 3 0 0 0,-16-2-20 0 0,-1-2 19 0 0,-1 1 0 0 0,18 1 0 0 0,32 4 99 0 0,-47-6-123 0 0,-3 0 16 0 0,1-1 0 0 0,19 0 0 0 0,39 0 104 0 0,-54 0-120 0 0,1 0 30 0 0,28-4 0 0 0,18-1-30 0 0,8-4 35 0 0,-6-1 6 0 0,-7-1 0 0 0,-8-3 10 0 0,-3-1 13 0 0,1-2-24 0 0,-32 11-55 0 0,22-10 54 0 0,-3-1-51 0 0,8-2-12 0 0,5-1 0 0 0,12-4 11 0 0,4 1 31 0 0,-4-1-31 0 0,-7-3 0 0 0,-15 2 31 0 0,-5-1-31 0 0,-3-1-11 0 0,-3-4 0 0 0,0-2 0 0 0,-1-1 0 0 0,-3 0 0 0 0,-4 0 0 0 0,-5-2 0 0 0,-2-2 0 0 0,2-26 0 0 0,-5 27 0 0 0,1-3 0 0 0,2 3 0 0 0,0 1 0 0 0,-1 2 0 0 0,-6 22-9 0 0,-2 8 1 0 0,-1-1 1 0 0,0 1 0 0 0,0-1-1 0 0,0 0 1 0 0,0-5 0 0 0,3-19-4 0 0,5-31 11 0 0,0-5-11 0 0,-3 0 1 0 0,-3-89-1 0 0,-23-134-21 0 0,14 240-68 0 0,-21-89-1 0 0,20 111-11 0 0,-2 1 0 0 0,0 0 1 0 0,-2 0-1 0 0,0 1 0 0 0,-18-27 0 0 0,16 31-64 0 0,0 1 0 0 0,-1 0 0 0 0,-24-22-1 0 0,30 32-222 0 0,-1 1 0 0 0,0 1 0 0 0,0-1-1 0 0,0 1 1 0 0,-1 1 0 0 0,1 0 0 0 0,-1 0-1 0 0,-1 1 1 0 0,-12-3 0 0 0,1 1-8688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48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113 202 1839 0 0,'4'-15'898'0'0,"-1"-10"5266"0"0,10-7 7445 0 0,22 52-13408 0 0,-26-15 31 0 0,-4 1-136 0 0,16 19-1 0 0,-16-19 74 0 0,1 2-89 0 0,16 22 4 0 0,-16-23 17 0 0,-2 0 10 0 0,10 19 1 0 0,-10-20-1 0 0,-1 1-6 0 0,16 33 103 0 0,-5-7-17 0 0,-1 1-30 0 0,-1 0-78 0 0,2 8 10 0 0,1 2 3 0 0,1 1 0 0 0,3 7 64 0 0,-4-11-32 0 0,1-4-11 0 0,0-2-15 0 0,-5-11-30 0 0,3 6 5 0 0,1 0-10 0 0,4 11 6 0 0,-3-8-50 0 0,4 9 19 0 0,0 0-20 0 0,-2-3 20 0 0,-3-5-31 0 0,1 2 0 0 0,2 0 31 0 0,-1-2-20 0 0,-4-7 32 0 0,-11-21-39 0 0,1-1 0 0 0,0 1-1 0 0,0-1 1 0 0,6 7 0 0 0,-3-3-5 0 0,7 13 50 0 0,0-5-50 0 0,6 4 47 0 0,13 16-34 0 0,2-2 30 0 0,3-1 13 0 0,-27-27-56 0 0,-2 0 54 0 0,0-1 12 0 0,26 14-45 0 0,-26-15 41 0 0,4-2 6 0 0,32 12-10 0 0,-42-14-62 0 0,0-1 0 0 0,0 1 0 0 0,0-1 0 0 0,0 1 0 0 0,-1-1 0 0 0,1 0-1 0 0,0 0 1 0 0,0 1 0 0 0,3-2 0 0 0,50-3 6 0 0,-39 1-12 0 0,-1-1 0 0 0,24-8 0 0 0,-18 3 0 0 0,21-12 0 0 0,10-10 0 0 0,-4-4 0 0 0,0-2 0 0 0,-39 30 0 0 0,-1 0 0 0 0,14-15 0 0 0,-20 19 0 0 0,0 1 0 0 0,0-1 0 0 0,0-1 0 0 0,-1 1 0 0 0,1 0 0 0 0,-1 0 0 0 0,1-1 0 0 0,0-3 0 0 0,-1 2 0 0 0,0-1 0 0 0,-1 0 0 0 0,0 0 0 0 0,0 0 0 0 0,0 0 0 0 0,0 1 0 0 0,-1-1 0 0 0,0 0 0 0 0,0 0 0 0 0,-1 1 0 0 0,-3-8 0 0 0,-3-8 0 0 0,-17-30 0 0 0,21 44 0 0 0,-11-17 61 0 0,-1 0-1 0 0,-1 2 0 0 0,-1 0 1 0 0,-1 1-1 0 0,-39-34 1 0 0,32 28 1 0 0,2 0-1 0 0,-37-55 1 0 0,31 40-66 0 0,0 1 4 0 0,-2 2 0 0 0,-57-56 0 0 0,58 67 0 0 0,2-2 0 0 0,-41-54 0 0 0,60 71 0 0 0,-1 1 0 0 0,-1 1 0 0 0,0 0 0 0 0,0 0 0 0 0,-18-10 0 0 0,16 11 0 0 0,0-1 0 0 0,1 0 0 0 0,0 0 0 0 0,-15-19 0 0 0,-41-65 0 0 0,58 82 0 0 0,0 0 0 0 0,-1 1 0 0 0,0 0 0 0 0,0 1 0 0 0,-27-18 0 0 0,-7-6 0 0 0,35 24-14 0 0,10 9 11 0 0,0 1 1 0 0,0 0-1 0 0,0 0 0 0 0,0-1 1 0 0,0 1-1 0 0,0 0 0 0 0,0 0 1 0 0,-1 0-1 0 0,1 0 1 0 0,0 1-1 0 0,-1-1 0 0 0,1 0 1 0 0,-1 0-1 0 0,1 1 1 0 0,-1-1-1 0 0,1 1 0 0 0,-1-1 1 0 0,-2 1-1 0 0,2-1 3 0 0,-1 2 0 0 0,-6 18 0 0 0,8-13 0 0 0,0 4 0 0 0,1-9 0 0 0,1 0 0 0 0,-1 0 0 0 0,0 0 0 0 0,0 0 0 0 0,0 0 0 0 0,0 0 0 0 0,0 0 0 0 0,-1 0 0 0 0,1 0 0 0 0,0 0 0 0 0,0 0 0 0 0,-1-1 0 0 0,1 1 0 0 0,0 0 0 0 0,-1 0 0 0 0,1 0 0 0 0,-1 0 0 0 0,1 0 0 0 0,-1-1 0 0 0,0 1 0 0 0,1 0 0 0 0,-1 0 0 0 0,0-1 0 0 0,1 1 0 0 0,-1 0 0 0 0,0-1 0 0 0,0 1 0 0 0,0-1 0 0 0,1 1 0 0 0,-1-1 0 0 0,0 0 0 0 0,0 1 0 0 0,0-1 0 0 0,0 0 0 0 0,0 1 0 0 0,0-1 0 0 0,0 0 0 0 0,0 0 0 0 0,0 0 0 0 0,0 0 0 0 0,0 0 0 0 0,-2 0 0 0 0,-8 2 0 0 0,-3 4 0 0 0,0-1 0 0 0,0 0 0 0 0,-1-1 0 0 0,-21 3 0 0 0,16-4 0 0 0,-26 9 0 0 0,39-9 0 0 0,0 0 0 0 0,0 0 0 0 0,0 0 0 0 0,1 1 0 0 0,-1 0 0 0 0,1 0 0 0 0,-8 7 0 0 0,9-7-4 0 0,0 0 0 0 0,0 1-1 0 0,1 0 1 0 0,-1 0 0 0 0,1 0-1 0 0,0 0 1 0 0,1 1 0 0 0,-1-1 0 0 0,1 1-1 0 0,0 0 1 0 0,0 0 0 0 0,1 0 0 0 0,0 0-1 0 0,-3 12 1 0 0,6-8 4 0 0,5 8 0 0 0,-5-11-2 0 0,0-5-2 0 0,-1 0 1 0 0,1-1-1 0 0,0 1 0 0 0,-1 0 1 0 0,1-1-1 0 0,0 1 0 0 0,0 0 1 0 0,0-1-1 0 0,0 1 0 0 0,0-1 1 0 0,1 1-1 0 0,-1-1 0 0 0,3 2 1 0 0,-4-3 3 0 0,6 7-4 0 0,0-1 1 0 0,14 9-1 0 0,-10-8 4 0 0,0-1 0 0 0,1-1 0 0 0,19 8 0 0 0,-19-9 0 0 0,1-1 0 0 0,-1 0 0 0 0,1-1 0 0 0,12 1 0 0 0,-11-3 0 0 0,-1 0 0 0 0,1 0 0 0 0,15-4 0 0 0,-10 1 0 0 0,29-10 0 0 0,24-14 0 0 0,-11-1 0 0 0,-52 23 0 0 0,0 0 0 0 0,-1 0 0 0 0,13-13 0 0 0,-15 14 0 0 0,-1-1 0 0 0,0 0 0 0 0,0 0 0 0 0,4-9 0 0 0,5-15 0 0 0,-9 9 0 0 0,-4 17-21 0 0,0 1-1 0 0,0-1 1 0 0,0 1-1 0 0,-1-1 1 0 0,1 1-1 0 0,-1-1 1 0 0,1 1-1 0 0,-1-1 1 0 0,0 1-1 0 0,0 0 1 0 0,0-1-1 0 0,0 1 1 0 0,0 0-1 0 0,-1 0 1 0 0,1 0-1 0 0,-1 0 1 0 0,1 0-1 0 0,-1 0 1 0 0,-3-2-1 0 0,3 1-307 0 0,-1 0 0 0 0,1 0 0 0 0,0 0 0 0 0,0 0 1 0 0,0 0-1 0 0,0 0 0 0 0,-2-5 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53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1 922 13823 0 0,'0'1'52'0'0,"0"-1"0"0"0,0 0 0 0 0,0 1 0 0 0,1-1-1 0 0,-1 0 1 0 0,0 1 0 0 0,0-1 0 0 0,1 0 0 0 0,-1 0 0 0 0,0 1-1 0 0,0-1 1 0 0,1 0 0 0 0,-1 0 0 0 0,0 1 0 0 0,1-1-1 0 0,-1 0 1 0 0,0 0 0 0 0,1 0 0 0 0,-1 0 0 0 0,1 0 0 0 0,-1 0-1 0 0,0 0 1 0 0,1 0 0 0 0,-1 0 0 0 0,0 1 0 0 0,1-2 0 0 0,-1 1-1 0 0,1 0 1 0 0,-1 0 0 0 0,0 0 0 0 0,1 0 0 0 0,2-1 1339 0 0,10-4-805 0 0,-8 3-509 0 0,12-4 214 0 0,0-1 1 0 0,-1-1 0 0 0,1 0-1 0 0,16-13 1 0 0,2-6 401 0 0,-2-2 0 0 0,35-38 0 0 0,53-71 513 0 0,-87 97-895 0 0,-3-2 0 0 0,-2 0 0 0 0,43-85 0 0 0,-58 97-516 0 0,-1-1 0 0 0,-1-1 0 0 0,-2 0-1 0 0,-1 0 1 0 0,-2-1 0 0 0,6-62 0 0 0,-12 35-7675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42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320 159 9215 0 0,'0'-2'444'0'0,"-1"-1"0"0"0,1 0 0 0 0,-1 0 0 0 0,0 0-1 0 0,0 0 1 0 0,0 0 0 0 0,0 1 0 0 0,0-1 0 0 0,-1 0-1 0 0,-1-2 1 0 0,-21-28 982 0 0,11 16-500 0 0,-3-3 698 0 0,15 19-1485 0 0,0 0 0 0 0,1 0 0 0 0,-1 0 0 0 0,0 0 0 0 0,0 1 0 0 0,0-1 0 0 0,0 0 0 0 0,0 1 0 0 0,0-1 0 0 0,-1 1 1 0 0,1-1-1 0 0,0 1 0 0 0,0 0 0 0 0,0-1 0 0 0,0 1 0 0 0,0 0 0 0 0,-1 0 0 0 0,1 0 0 0 0,-1 0 0 0 0,1 0-90 0 0,1 0 0 0 0,-1 0 1 0 0,0 1-1 0 0,1-1 0 0 0,-1 1 1 0 0,1-1-1 0 0,-1 0 0 0 0,1 1 1 0 0,0-1-1 0 0,-1 1 0 0 0,1-1 0 0 0,-1 1 1 0 0,1-1-1 0 0,0 1 0 0 0,-1 0 1 0 0,1-1-1 0 0,0 1 0 0 0,0-1 1 0 0,0 1-1 0 0,-1 0 0 0 0,1-1 0 0 0,0 1 1 0 0,0-1-1 0 0,0 1 0 0 0,0 0 1 0 0,0-1-1 0 0,0 1 0 0 0,0 0 1 0 0,0-1-1 0 0,0 1 0 0 0,0 0 0 0 0,1 0 1 0 0,4 22 275 0 0,-3-15-258 0 0,1-1 1 0 0,1 0-1 0 0,-1 0 1 0 0,6 7-1 0 0,-7-11-3 0 0,7 6-11 0 0,27 26-31 0 0,-35-33-19 0 0,0-1-1 0 0,0 0 1 0 0,0 0 0 0 0,1 0 0 0 0,-1 0 0 0 0,0 0 0 0 0,1 0 0 0 0,-1 0-1 0 0,1 0 1 0 0,-1-1 0 0 0,1 1 0 0 0,-1 0 0 0 0,1-1 0 0 0,1 1-1 0 0,53 16 9 0 0,-53-16-10 0 0,-1 0 1 0 0,1 0-1 0 0,0-1 0 0 0,0 1 0 0 0,0-1 0 0 0,-1 0 0 0 0,1 0 1 0 0,0 0-1 0 0,0 0 0 0 0,0 0 0 0 0,0-1 0 0 0,-1 1 1 0 0,1-1-1 0 0,4-1 0 0 0,-5 1 1 0 0,-1 0 1 0 0,0 0-1 0 0,1 0 0 0 0,-1 0 0 0 0,0 0 1 0 0,1 0-1 0 0,-1-1 0 0 0,0 1 0 0 0,0 0 1 0 0,0-1-1 0 0,0 1 0 0 0,0-1 0 0 0,0 1 1 0 0,-1-1-1 0 0,1 1 0 0 0,0-1 1 0 0,0-2-1 0 0,0-2 5 0 0,0 1-1 0 0,-1 0 1 0 0,0-1 0 0 0,0 1 0 0 0,0-1 0 0 0,0 1-1 0 0,-1-1 1 0 0,0 1 0 0 0,0 0 0 0 0,-4-11-1 0 0,1 6 16 0 0,-1 0 0 0 0,0 0-1 0 0,-1 0 1 0 0,0 1-1 0 0,-9-12 1 0 0,12 17-16 0 0,1 1 1 0 0,-1 0 0 0 0,0 0-1 0 0,-1 0 1 0 0,1 0 0 0 0,0 0-1 0 0,-1 0 1 0 0,0 1 0 0 0,1 0-1 0 0,-1 0 1 0 0,0 0 0 0 0,0 0-1 0 0,0 0 1 0 0,-1 1 0 0 0,1 0-1 0 0,-6-1 1 0 0,7 2-7 0 0,0 0 0 0 0,0 1 0 0 0,-1-1 0 0 0,1 1-1 0 0,0 0 1 0 0,0 0 0 0 0,0 0 0 0 0,0 0 0 0 0,0 0 0 0 0,0 1-1 0 0,0 0 1 0 0,1-1 0 0 0,-1 1 0 0 0,0 0 0 0 0,1 0 0 0 0,-1 1 0 0 0,1-1-1 0 0,0 0 1 0 0,-4 6 0 0 0,0 0 3 0 0,0 1-1 0 0,1 0 1 0 0,0 0-1 0 0,0 0 1 0 0,-3 10-1 0 0,1-1 22 0 0,2 0-1 0 0,-6 28 1 0 0,10-40-19 0 0,0 1 0 0 0,0-1 0 0 0,1 1-1 0 0,0-1 1 0 0,0 1 0 0 0,1 0 0 0 0,-1-1 0 0 0,2 1 0 0 0,-1-1-1 0 0,4 12 1 0 0,-4-16-4 0 0,0 0 1 0 0,0-1-1 0 0,0 1 0 0 0,0 0 0 0 0,0 0 0 0 0,0-1 1 0 0,0 1-1 0 0,0-1 0 0 0,1 1 0 0 0,-1-1 0 0 0,1 1 1 0 0,-1-1-1 0 0,1 0 0 0 0,-1 0 0 0 0,1 0 1 0 0,0 0-1 0 0,0 0 0 0 0,-1 0 0 0 0,1 0 0 0 0,3 0 1 0 0,-2 0 2 0 0,0-1 1 0 0,0 0-1 0 0,0 0 1 0 0,0 0-1 0 0,0 0 1 0 0,0 0-1 0 0,1-1 1 0 0,-1 1-1 0 0,0-1 1 0 0,-1 0-1 0 0,1 0 1 0 0,3-2-1 0 0,3-1 10 0 0,0-1-1 0 0,0 0 1 0 0,-1-1-1 0 0,0 0 1 0 0,0 0-1 0 0,0 0 1 0 0,8-11-1 0 0,-12 12 3 0 0,1 0 0 0 0,-1-1 0 0 0,-1 1 0 0 0,1-1-1 0 0,-1 0 1 0 0,0 0 0 0 0,0 0 0 0 0,-1 0 0 0 0,0-1 0 0 0,3-11 0 0 0,-5 15-16 0 0,1 0 1 0 0,-1 0-1 0 0,0 0 1 0 0,0 0 0 0 0,0 0-1 0 0,-1 0 1 0 0,1 0-1 0 0,-1 0 1 0 0,1 0 0 0 0,-1 0-1 0 0,0 1 1 0 0,0-1-1 0 0,0 0 1 0 0,-1 0 0 0 0,1 1-1 0 0,-1-1 1 0 0,1 1-1 0 0,-1-1 1 0 0,0 1 0 0 0,0 0-1 0 0,0 0 1 0 0,0 0-1 0 0,-1 0 1 0 0,1 0 0 0 0,0 0-1 0 0,-5-2 1 0 0,4 2 15 0 0,0 0-1 0 0,-1 0 1 0 0,0 1 0 0 0,1-1 0 0 0,-1 1 0 0 0,0 0 0 0 0,0 0 0 0 0,0 0-1 0 0,0 0 1 0 0,0 1 0 0 0,0-1 0 0 0,0 1 0 0 0,0 0 0 0 0,0 1 0 0 0,0-1-1 0 0,0 1 1 0 0,0-1 0 0 0,1 1 0 0 0,-1 0 0 0 0,0 1 0 0 0,0-1-1 0 0,0 1 1 0 0,1-1 0 0 0,-1 1 0 0 0,1 0 0 0 0,-1 0 0 0 0,1 1 0 0 0,0-1-1 0 0,0 1 1 0 0,0 0 0 0 0,0 0 0 0 0,1 0 0 0 0,-1 0 0 0 0,1 0 0 0 0,0 0-1 0 0,-1 1 1 0 0,1-1 0 0 0,1 1 0 0 0,-1-1 0 0 0,1 1 0 0 0,-1 0-1 0 0,1 0 1 0 0,-1 7 0 0 0,1-2-16 0 0,0-1 0 0 0,1 1 0 0 0,1 17 0 0 0,0-23 0 0 0,-1 1 0 0 0,1-1 0 0 0,-1 1 0 0 0,1-1 0 0 0,0 1 0 0 0,1-1 0 0 0,-1 0 0 0 0,1 1 0 0 0,-1-1 0 0 0,1 0 0 0 0,0 0 0 0 0,3 4 0 0 0,-4-7 0 0 0,-1 1 0 0 0,1 0 0 0 0,-1-1 0 0 0,1 1 0 0 0,-1-1 0 0 0,1 0 0 0 0,-1 1 0 0 0,1-1 0 0 0,0 1 0 0 0,-1-1 0 0 0,1 0 0 0 0,-1 1 0 0 0,1-1 0 0 0,0 0 0 0 0,-1 0 0 0 0,1 1 0 0 0,0-1 0 0 0,0 0 0 0 0,-1 0 0 0 0,1 0 0 0 0,0 0 0 0 0,-1 0 0 0 0,1 0 0 0 0,0 0 0 0 0,0 0 0 0 0,0-1 0 0 0,0 1 0 0 0,0-1 0 0 0,0 1 0 0 0,0-1 0 0 0,0 0 0 0 0,-1 0 0 0 0,1 1 0 0 0,0-1 0 0 0,0 0 0 0 0,-1 0 0 0 0,1 0 0 0 0,-1 0 0 0 0,1 0 0 0 0,-1 0 0 0 0,1 0 0 0 0,0-1 0 0 0,0-2 0 0 0,0 0 0 0 0,0-1 0 0 0,0 1 0 0 0,0 0 0 0 0,-1 0 0 0 0,1 0 0 0 0,-2-9 0 0 0,1 10 0 0 0,0 0 0 0 0,-1 0 0 0 0,0 1 0 0 0,0-1 0 0 0,0 0 0 0 0,0 1 0 0 0,0-1 0 0 0,0 1 0 0 0,-1-1 0 0 0,1 1 0 0 0,-1-1 0 0 0,0 1 0 0 0,1 0 0 0 0,-1 0 0 0 0,0 0 0 0 0,0 0 0 0 0,-1 0 0 0 0,-2-2 0 0 0,1 2 0 0 0,1 1 0 0 0,-1-1 0 0 0,0 1 0 0 0,0 0 0 0 0,0-1 0 0 0,0 2 0 0 0,0-1 0 0 0,0 0 0 0 0,0 1 0 0 0,0 0 0 0 0,-7 0 0 0 0,2 1 0 0 0,0 1 0 0 0,-1-1 0 0 0,1 2 0 0 0,0-1 0 0 0,0 1 0 0 0,0 1 0 0 0,1-1 0 0 0,-1 1 0 0 0,1 1 0 0 0,-11 7 0 0 0,17-11 0 0 0,-15 12 0 0 0,-17 18 0 0 0,30-27 0 0 0,0 0 0 0 0,0 0 0 0 0,1 1 0 0 0,-1-1 0 0 0,1 1 0 0 0,0 0 0 0 0,1 0 0 0 0,-1 0 0 0 0,-3 10 0 0 0,6-14 0 0 0,0 0 0 0 0,0-1 0 0 0,0 1 0 0 0,0 0 0 0 0,0 0 0 0 0,0 0 0 0 0,0-1 0 0 0,0 1 0 0 0,0 0 0 0 0,0 0 0 0 0,0-1 0 0 0,0 1 0 0 0,1 0 0 0 0,-1 0 0 0 0,0-1 0 0 0,0 1 0 0 0,1 0 0 0 0,-1 0 0 0 0,1-1 0 0 0,-1 1 0 0 0,1 0 0 0 0,-1-1 0 0 0,1 1 0 0 0,-1-1 0 0 0,1 1 0 0 0,-1-1 0 0 0,1 1 0 0 0,0-1 0 0 0,0 1 0 0 0,1 1 0 0 0,1-1 0 0 0,-1-1 0 0 0,0 1 0 0 0,0 0 0 0 0,1 0 0 0 0,-1-1 0 0 0,0 1 0 0 0,4-1 0 0 0,15-1 0 0 0,-3-2 0 0 0,22-5 0 0 0,-29 4 0 0 0,0 1 0 0 0,-1-2 0 0 0,1 1 0 0 0,-1-1 0 0 0,1-1 0 0 0,-2 0 0 0 0,17-13 0 0 0,-19 13 16 0 0,-1 0-1 0 0,1-1 1 0 0,-1 0-1 0 0,-1 0 1 0 0,0 0-1 0 0,0 0 1 0 0,0-1-1 0 0,-1 0 1 0 0,4-10-1 0 0,-6 15-8 0 0,-1 0 0 0 0,0-1 0 0 0,0 1-1 0 0,0 0 1 0 0,-1-1 0 0 0,1 1 0 0 0,-1-1-1 0 0,1 0 1 0 0,-1 1 0 0 0,0-1 0 0 0,-1 1-1 0 0,1-1 1 0 0,-1 1 0 0 0,1-1 0 0 0,-1 1-1 0 0,0-1 1 0 0,0 1 0 0 0,-1 0 0 0 0,1-1-1 0 0,-1 1 1 0 0,0 0 0 0 0,1 0 0 0 0,-1 0-1 0 0,-1 0 1 0 0,-2-4 0 0 0,3 6 1 0 0,0 0 0 0 0,0 0 1 0 0,1-1-1 0 0,-1 1 0 0 0,0 1 0 0 0,0-1 0 0 0,0 0 1 0 0,0 0-1 0 0,0 1 0 0 0,0-1 0 0 0,0 1 1 0 0,0 0-1 0 0,-1-1 0 0 0,1 1 0 0 0,0 0 1 0 0,0 0-1 0 0,0 0 0 0 0,0 1 0 0 0,0-1 1 0 0,0 0-1 0 0,0 1 0 0 0,0-1 0 0 0,0 1 1 0 0,0 0-1 0 0,0 0 0 0 0,-2 1 0 0 0,-7 3 1 0 0,1 1-1 0 0,0 0 1 0 0,-12 9-1 0 0,20-13-11 0 0,-12 8 3 0 0,-22 22 0 0 0,30-26 0 0 0,2-1 0 0 0,-1 1 0 0 0,0-1 0 0 0,1 1 0 0 0,0 1 0 0 0,-5 11 0 0 0,8-17 0 0 0,1 0 0 0 0,0 0 0 0 0,-1 0 0 0 0,1-1 0 0 0,0 1 0 0 0,-1 0 0 0 0,1 0 0 0 0,0 0 0 0 0,0 0 0 0 0,0 0 0 0 0,0 0 0 0 0,0 0 0 0 0,0 0 0 0 0,0 0 0 0 0,0 0 0 0 0,0-1 0 0 0,1 1 0 0 0,-1 0 0 0 0,0 0 0 0 0,1 1 0 0 0,0-1 0 0 0,-1 0 0 0 0,1-1 0 0 0,-1 1 0 0 0,1-1 0 0 0,0 1 0 0 0,-1-1 0 0 0,1 0 0 0 0,0 1 0 0 0,-1-1 0 0 0,1 0 0 0 0,0 1 0 0 0,0-1 0 0 0,0 0 0 0 0,-1 0 0 0 0,2 1 0 0 0,25-2 0 0 0,28-8 0 0 0,-28 3 0 0 0,40-15 0 0 0,-59 18 0 0 0,1 0 0 0 0,-2-1 0 0 0,1 0 0 0 0,10-7 0 0 0,-15 9 0 0 0,-1 1 0 0 0,0-1 0 0 0,0 0 0 0 0,0 0 0 0 0,0 0 0 0 0,0 0 0 0 0,0-1 0 0 0,-1 1 0 0 0,1 0 0 0 0,-1-1 0 0 0,1 1 0 0 0,-1-1 0 0 0,0 1 0 0 0,0-1 0 0 0,0 0 0 0 0,0 0 0 0 0,0-3 0 0 0,1-37-37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4:32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19839 0 0,'0'0'2064'0'0,"57"7"-1952"0"0,-5-6-112 0 0,0-1 0 0 0,22-1-240 0 0,14-3-72 0 0,4-2-8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4:42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34 739 4143 0 0,'0'0'4814'0'0,"0"19"3129"0"0,-3-31-5502 0 0,-16-135 1063 0 0,7-82-2753 0 0,20 1-534 0 0,-4 160-284 0 0,-1-6-56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5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48 5527 0 0,'-14'-47'16810'0'0,"18"83"-16467"0"0,-2-12 52 0 0,-1 203 497 0 0,5 129-500 0 0,31 331-5 0 0,-18-376-241 0 0,-15-238-142 0 0,33 331 67 0 0,-22-317-71 0 0,-8-41 12 0 0,6 29 120 0 0,-3-9 11 0 0,0 0-14 0 0,-7-54-108 0 0,-1-2 11 0 0,0 1 0 0 0,0 16 0 0 0,3 31 59 0 0,0-4 18 0 0,1-11 134 0 0,-5-34-209 0 0,5 26 400 0 0,-3-26-381 0 0,-1-6 52 0 0,-1 0 0 0 0,0 1 0 0 0,0-1 0 0 0,0 1 0 0 0,-1-1 0 0 0,1 6 0 0 0,4-3-14 0 0,17 19-22 0 0,-17-19 162 0 0,4-6-166 0 0,27-1-1 0 0,-27 0 64 0 0,3 0-64 0 0,2-1-42 0 0,40-2 89 0 0,3 3 76 0 0,13-1 8 0 0,7-4 34 0 0,106-4 115 0 0,558 14 943 0 0,-723-3-1255 0 0,354 10 321 0 0,-91-10-273 0 0,-173 7-80 0 0,19 0 0 0 0,-111-8-4 0 0,-8 0-36 0 0,1 0 0 0 0,0 0 0 0 0,12-3 0 0 0,33-4-141 0 0,-52 7-7 0 0,0 0-1 0 0,1-1 1 0 0,-1 1 0 0 0,1-1 0 0 0,-1 1 0 0 0,1-1 0 0 0,2-1-1 0 0,29-13-6840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6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11 215 12895 0 0,'-10'0'8056'0'0,"21"-3"-7182"0"0,32-9-332 0 0,-21 7-146 0 0,23 0-32 0 0,-18 0-4 0 0,168-35 720 0 0,348-45 592 0 0,-332 57-1328 0 0,-150 21-344 0 0,29-2 0 0 0,2 1 0 0 0,-9 4 0 0 0,-9 1 0 0 0,-11 2 0 0 0,4 2 0 0 0,-5 2 0 0 0,-7 6 0 0 0,-1-8 0 0 0,1 0 0 0 0,-1 2 0 0 0,0 2 0 0 0,-51-5 0 0 0,1 1 0 0 0,-1-1 0 0 0,1 1 0 0 0,0 0 0 0 0,-1 1 0 0 0,0-1 0 0 0,1 0 0 0 0,-1 1 0 0 0,0 0 0 0 0,5 3 0 0 0,-6-3 2 0 0,-1-1-1 0 0,0 1 1 0 0,0 0-1 0 0,1-1 1 0 0,-1 1-1 0 0,0 0 1 0 0,-1 0-1 0 0,1 0 1 0 0,0 0-1 0 0,-1 0 1 0 0,1 0 0 0 0,0 3-1 0 0,0 2 95 0 0,-1-2 3 0 0,-3 15-3 0 0,3-15 25 0 0,-1 1 8 0 0,0 31 141 0 0,-1 10-13 0 0,9 431 540 0 0,24 12-566 0 0,-26-427-219 0 0,1 28 5 0 0,70 834 47 0 0,59-6-110 0 0,-77-631-2525 0 0,-45-216-6837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7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12439 0 0,'0'0'2320'0'0,"69"-5"0"0"0,35-7-1136 0 0,-13-1-208 0 0,18-4-40 0 0,9 0-8 0 0,-4-1 0 0 0,-5 1-624 0 0,-8 5-128 0 0,-4 9-24 0 0,-4 1-8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8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16127 0 0,'0'0'2280'0'0,"74"2"-1032"0"0,42-9-616 0 0,-12 0-64 0 0,22-3-16 0 0,2 2 0 0 0,-6-2 0 0 0,-6 5-552 0 0,-3 2-104 0 0,-2 6-24 0 0,-9-5-8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21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 38 11055 0 0,'0'0'5059'0'0,"6"-6"-3696"0"0,24-26 3548 0 0,-29 43-4652 0 0,2 30-78 0 0,-4-22-18 0 0,0-9-109 0 0,0-3 1 0 0,0-1-1 0 0,0 1 1 0 0,0-1 0 0 0,-5 12 0 0 0,-3 12 42 0 0,-40 121 427 0 0,7-51-254 0 0,-108 184 0 0 0,61-128-175 0 0,72-124-84 0 0,-5 8 31 0 0,8-11-14 0 0,11-23 763 0 0,16-5-614 0 0,41 3 38 0 0,-41-2 10 0 0,2-5 6 0 0,46-9 8 0 0,-32 8 27 0 0,51 0 293 0 0,-27 2-284 0 0,-24 2-23 0 0,30 0-11 0 0,-28 1-1 0 0,34 2-1 0 0,-29-2-6 0 0,41 0-1 0 0,-40 0 0 0 0,34 2-23 0 0,-34-1-94 0 0,37 1-40 0 0,-38-1-10 0 0,49 6-26 0 0,-9-1-98 0 0,-44-4-1978 0 0,54 2-7874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8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13823 0 0,'0'0'2480'0'0,"67"-2"-128"0"0,15-4-1152 0 0,7-3-432 0 0,29-1-80 0 0,11 2-16 0 0,9 3-8 0 0,-2 3-368 0 0,-2 0-72 0 0,-1 1-8 0 0,-4-1-9552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49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17967 0 0,'0'0'3120'0'0,"86"5"-2480"0"0,-34-5 0 0 0,23 0-320 0 0,26-3-64 0 0,20-4-16 0 0,10 0 0 0 0,2 4-144 0 0,3-4-32 0 0,5-3-64 0 0,2-5-9408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51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1746 165 16583 0 0,'-4'-2'1276'0'0,"-65"-28"51"0"0,-24-6 74 0 0,-163-39 1 0 0,219 67-1234 0 0,1 2-1 0 0,-1 2 1 0 0,0 1 0 0 0,0 2 0 0 0,0 2 0 0 0,0 1-1 0 0,-69 13 1 0 0,53-1-54 0 0,1 2 0 0 0,1 2 1 0 0,0 2-1 0 0,1 2 0 0 0,2 3 0 0 0,0 2 0 0 0,-59 44 0 0 0,57-33 3 0 0,2 3 0 0 0,1 1 0 0 0,3 3 0 0 0,1 1 0 0 0,3 2 0 0 0,-38 59 0 0 0,57-74-112 0 0,2 0 0 0 0,2 1 1 0 0,1 1-1 0 0,2 0 0 0 0,1 1 0 0 0,-14 68 0 0 0,18-52 2 0 0,2 0 1 0 0,3 0-1 0 0,2 1 0 0 0,6 74 0 0 0,5-36-7 0 0,3-2 0 0 0,36 133 0 0 0,-30-164 0 0 0,1-1 0 0 0,3-1 0 0 0,3-1 0 0 0,56 93 0 0 0,-60-118-3 0 0,0-1-1 0 0,2-1 0 0 0,1-1 1 0 0,50 43-1 0 0,-38-42-3 0 0,1-1-1 0 0,1-1 1 0 0,56 27-1 0 0,-29-24 18 0 0,1-2-1 0 0,1-3 0 0 0,1-3 1 0 0,137 23-1 0 0,-143-36 483 0 0,98 0 0 0 0,63-15 197 0 0,-180 5-794 0 0,16-3 8 0 0,-1-2-1 0 0,1-3 1 0 0,-2-2 0 0 0,0-3 0 0 0,0-3 0 0 0,-2-2-1 0 0,0-2 1 0 0,72-41 0 0 0,-97 45 168 0 0,-1-1 1 0 0,-1-2-1 0 0,0 0 1 0 0,-2-2-1 0 0,0-1 0 0 0,-2-1 1 0 0,-1-1-1 0 0,-1-1 0 0 0,-1-1 1 0 0,32-57-1 0 0,-35 51-38 0 0,-2-2-1 0 0,-1 0 1 0 0,-1-1-1 0 0,-3-1 1 0 0,-1 1 0 0 0,-1-2-1 0 0,-2 1 1 0 0,-2-1-1 0 0,0-57 1 0 0,-7 28-19 0 0,-3 0 1 0 0,-4 0 0 0 0,-2 1-1 0 0,-2 0 1 0 0,-4 1-1 0 0,-3 1 1 0 0,-31-71-1 0 0,19 65 3 0 0,-3 1-1 0 0,-3 2 0 0 0,-3 2 0 0 0,-3 2 0 0 0,-103-116 0 0 0,102 132-134 0 0,-2 3 0 0 0,-3 1 0 0 0,-1 3 0 0 0,-2 2 0 0 0,-2 2 0 0 0,-1 3 0 0 0,-96-43 0 0 0,117 64-285 0 0,-74-18-1 0 0,37 15-117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52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67 5527 0 0,'0'0'5126'0'0,"-2"3"-4572"0"0,-11 9 1302 0 0,13-10-1756 0 0,0 0 0 0 0,0 0 0 0 0,0-1 0 0 0,-1 1 0 0 0,1 0 0 0 0,-1-1 0 0 0,1 1 0 0 0,-1 0 0 0 0,0-1 0 0 0,-1 3 0 0 0,0 1 87 0 0,0 0 264 0 0,1 1-71 0 0,-1 2-259 0 0,1-5-20 0 0,0 1 1 0 0,1-1-1 0 0,-1 1 0 0 0,1-1 1 0 0,-1 6-1 0 0,4 30 700 0 0,-2-31-393 0 0,2 1-13 0 0,11 25-55 0 0,-11-25-20 0 0,2-2-7 0 0,15 20-9 0 0,-15-21 224 0 0,3 0-272 0 0,22 15-5 0 0,-22-16 201 0 0,0-4-235 0 0,27 2-11 0 0,-26-2-46 0 0,-2-3-22 0 0,22-10-2 0 0,-22 10-9 0 0,-5 0-112 0 0,0 0 0 0 0,0 0 1 0 0,0 0-1 0 0,0 1 0 0 0,0-1 0 0 0,0 1 0 0 0,3-2 1 0 0,-2 2-6 0 0,0-1 1 0 0,-1 0-1 0 0,1 0 1 0 0,0 0 0 0 0,-1 0-1 0 0,1 0 1 0 0,-1-1 0 0 0,3-3-1 0 0,16-20 54 0 0,0-7 0 0 0,-6-1-10 0 0,-13 28-52 0 0,0 0 1 0 0,-1 0-1 0 0,2-13 1 0 0,-2 15 1 0 0,-1 1-1 0 0,-1-1 0 0 0,1 0 1 0 0,0 1-1 0 0,-1-1 0 0 0,0 1 1 0 0,-1-6-1 0 0,1 5 33 0 0,-1 1 0 0 0,0 0 0 0 0,0-1-1 0 0,1 1 1 0 0,-2 0 0 0 0,1 0 0 0 0,0 0 0 0 0,-1 0 0 0 0,1 0 0 0 0,-5-3 0 0 0,-4-3 139 0 0,-1 1 0 0 0,-13-7 0 0 0,8 5-150 0 0,1 2 34 0 0,6 0-4 0 0,6 4-44 0 0,-19-7 288 0 0,20 10-188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53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0 377 14279 0 0,'0'0'2208'0'0,"8"8"-1856"0"0,39 44 642 0 0,106 102 1050 0 0,186 131-172 0 0,-328-276-1843 0 0,263 187 606 0 0,-202-153-485 0 0,1-3-1 0 0,81 31 1 0 0,-122-59-104 0 0,0-1 1 0 0,64 12 0 0 0,-42-16-34 0 0,18-7 3 0 0,-15-7 59 0 0,-55 6-68 0 0,0 1 0 0 0,0 0 0 0 0,0-1 0 0 0,-1 1-1 0 0,1-1 1 0 0,0 1 0 0 0,0-1 0 0 0,-1 0 0 0 0,3-1 0 0 0,32-19 57 0 0,-35 21-59 0 0,1-1-1 0 0,-1 1 1 0 0,0-1-1 0 0,0 0 1 0 0,0 0 0 0 0,0 0-1 0 0,0 1 1 0 0,0-1-1 0 0,0 0 1 0 0,0 0-1 0 0,0-1 1 0 0,0 1 0 0 0,0-1-1 0 0,7-9 20 0 0,-1 0 0 0 0,-1-1 0 0 0,0 1 0 0 0,-1-1 0 0 0,0 0 0 0 0,0-1 0 0 0,3-19 0 0 0,-6 17-17 0 0,-1-1-1 0 0,-1 1 1 0 0,0 0-1 0 0,-1-1 0 0 0,-1 1 1 0 0,-1 0-1 0 0,0 0 1 0 0,0 0-1 0 0,-2 0 1 0 0,-7-16-1 0 0,-9-17-16 0 0,-43-71-1 0 0,58 109 10 0 0,-18-30-15 0 0,-2 1 0 0 0,-2 1 0 0 0,-2 1 0 0 0,-65-64 0 0 0,69 79 18 0 0,0 0 1 0 0,-1 1-1 0 0,-2 2 0 0 0,0 1 1 0 0,0 1-1 0 0,-2 2 1 0 0,-50-18-1 0 0,35 17 70 0 0,-208-75 557 0 0,197 67-574 0 0,-136-54 121 0 0,165 67-176 0 0,-11-8 0 0 0,-47-20 60 0 0,-23-11-2517 0 0,77 34-5442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5:54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0 970 5527 0 0,'0'0'423'0'0,"5"5"-278"0"0,17 23 5335 0 0,3-26-1644 0 0,-2 2-2675 0 0,-9-1-324 0 0,-11-3-567 0 0,1 1 0 0 0,-1-1 0 0 0,1 0 0 0 0,-1 0 1 0 0,7-1-1 0 0,-6 1-191 0 0,27-3 596 0 0,0-1 0 0 0,46-13 0 0 0,-49 7-440 0 0,0-1 1 0 0,-1-1 0 0 0,-1-1-1 0 0,0-1 1 0 0,-1-2 0 0 0,0-1-1 0 0,-2 0 1 0 0,0-2-1 0 0,0-1 1 0 0,-2 0 0 0 0,-1-2-1 0 0,0 0 1 0 0,-2-1 0 0 0,-1-1-1 0 0,0-1 1 0 0,-2-1-1 0 0,13-29 1 0 0,-6 1-263 0 0,-3-1-1 0 0,-3-1 1 0 0,-2 0-1 0 0,-2-1 1 0 0,-3-1-1 0 0,-2 1 1 0 0,-2-62-1 0 0,-7 9-8920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4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1050 8287 0 0,'6'-8'4003'0'0,"2"0"-3705"0"0,28-21 1259 0 0,15-7 320 0 0,-9 8-1056 0 0,-19 14-42 0 0,31-14-10 0 0,-26 15-45 0 0,32-9-185 0 0,-30 11-84 0 0,34-9-21 0 0,-30 10-36 0 0,39-11-148 0 0,-36 11-67 0 0,40-10-14 0 0,-40 12-29 0 0,38-9-101 0 0,-39 9 4 0 0,46-7 37 0 0,-2 1 275 0 0,-50 8 109 0 0,25-5 15 0 0,-27 6-132 0 0,29-7-561 0 0,-28 6-244 0 0,32-7-50 0 0,-32 6 58 0 0,43-13 295 0 0,6-5 137 0 0,-10 2 18 0 0,2-4-60 0 0,-16 5 48 0 0,-44 18 12 0 0,0 0 0 0 0,0-1 0 0 0,10-7 0 0 0,-19 12 0 0 0,0-1 0 0 0,0 1 0 0 0,-1-1 0 0 0,1 0 0 0 0,0 1 0 0 0,0-1 0 0 0,0 0 0 0 0,-1 0 0 0 0,1 0 0 0 0,0 0 0 0 0,-1 1 0 0 0,1-1 0 0 0,-1 0 0 0 0,1 0 0 0 0,-1 0 0 0 0,1 0 0 0 0,-1 0 0 0 0,0-1 0 0 0,1 1 0 0 0,-1 0 0 0 0,0 0 0 0 0,0 0 0 0 0,0 0 0 0 0,0 0 0 0 0,0 0 0 0 0,0-2 0 0 0,-1 0 0 0 0,0 0 0 0 0,-1 0 0 0 0,1 0 0 0 0,-1 1 0 0 0,1-1 0 0 0,-1 0 0 0 0,-4-3 0 0 0,-4-9 0 0 0,0-2 0 0 0,1-1 0 0 0,1 0 0 0 0,-9-27 0 0 0,-12-62 0 0 0,16 56 0 0 0,-9-35-1446 0 0,-1-13-5788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5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310 666 2759 0 0,'-9'-22'1867'0'0,"0"2"-1"0"0,-18-28 0 0 0,11 19-999 0 0,-128-267 5821 0 0,59 93-10542 0 0,66 155-1318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6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4 239 9215 0 0,'-1'-6'303'0'0,"0"5"-136"0"0,1-1 1 0 0,0 1 0 0 0,-1 0 0 0 0,1-1 0 0 0,0 1 0 0 0,0 0-1 0 0,0-1 1 0 0,0 1 0 0 0,0 0 0 0 0,0-1 0 0 0,0 1 0 0 0,1 0-1 0 0,-1-1 1 0 0,0 1 0 0 0,1 0 0 0 0,-1 0 0 0 0,1-1 0 0 0,0 1-1 0 0,-1 0 1 0 0,1 0 0 0 0,1-2 0 0 0,1-2 159 0 0,1 1 1 0 0,-1 0-1 0 0,1 0 0 0 0,0 0 0 0 0,0 1 1 0 0,0-1-1 0 0,0 1 0 0 0,6-3 1 0 0,32-17 1616 0 0,-42 23-1935 0 0,22-7 1249 0 0,193-36 2314 0 0,157-26-3836 0 0,-279 45 228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7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146 918 5063 0 0,'-3'-7'575'0'0,"1"-1"1"0"0,0 0-1 0 0,0 0 0 0 0,-1-14 0 0 0,0 3 133 0 0,-29-160 4360 0 0,-43-259 142 0 0,56 274-5134 0 0,14 100-414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25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22 221 13359 0 0,'0'0'1546'0'0,"-1"-5"-674"0"0,-2 0-517 0 0,-3-19 1530 0 0,1-8-143 0 0,-1-1-1219 0 0,5 18-38 0 0,3-15-10 0 0,-3 28-407 0 0,1 0 1 0 0,0-1-1 0 0,1 1 1 0 0,-1 0 0 0 0,0 0-1 0 0,1-1 1 0 0,-1 1-1 0 0,1 0 1 0 0,0 0-1 0 0,1-4 1 0 0,0 1 77 0 0,0 0 711 0 0,2-2-541 0 0,12-18-41 0 0,-12 19 1046 0 0,5 17-1065 0 0,27 33-35 0 0,-35-42-204 0 0,0-1 0 0 0,1 0 0 0 0,-1 1 0 0 0,0-1 0 0 0,0 1 0 0 0,0 0 0 0 0,0-1 0 0 0,-1 1-1 0 0,1 0 1 0 0,0 0 0 0 0,0 1 0 0 0,3 10 50 0 0,10 40 259 0 0,56 218 296 0 0,26 69-257 0 0,-48-172-293 0 0,52 190-60 0 0,-86-302-12 0 0,1 6 11 0 0,8 29 42 0 0,-1-7 0 0 0,-4-8-42 0 0,0-6-11 0 0,-2-9 0 0 0,-2-8 15 0 0,-11-42 205 0 0,1-1-63 0 0,9 30-4 0 0,-10-30 503 0 0,18 31-249 0 0,-17-33 641 0 0,1-17-872 0 0,14-25-13 0 0,-12 19-58 0 0,-5 7-78 0 0,7-27 94 0 0,2-24 64 0 0,27-150 269 0 0,71-526-72 0 0,-91 589-371 0 0,24-156-363 0 0,-33 247 279 0 0,2-7 58 0 0,-4 8 15 0 0,-3 8-11 0 0,-3 7-31 0 0,-1 34 40 0 0,-1 0 0 0 0,1-1 0 0 0,-1 1 1 0 0,-1 0-1 0 0,-1-5 0 0 0,2 8 2 0 0,0 0 0 0 0,0 0 0 0 0,0 0 0 0 0,0 0 0 0 0,0 0 0 0 0,-1 0 0 0 0,1 0 0 0 0,-1 1 0 0 0,1-1 0 0 0,-4-1 0 0 0,-12-8 15 0 0,9 9 57 0 0,-17 2 76 0 0,4 1-135 0 0,-9 0-13 0 0,-3 2 0 0 0,-87 1-136 0 0,-1-5 0 0 0,-151-20 0 0 0,266 21 136 0 0,-23-8 0 0 0,-23-7 74 0 0,25 5-2127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8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40 223 5983 0 0,'-3'1'420'0'0,"0"-1"-1"0"0,0 1 1 0 0,0-1-1 0 0,0 1 0 0 0,-5 2 1 0 0,7-3-118 0 0,0 1 0 0 0,0-1 0 0 0,0 0 0 0 0,0 1 0 0 0,0-1 0 0 0,0 1 0 0 0,0-1 1 0 0,1 1-1 0 0,-1-1 0 0 0,0 1 0 0 0,0 0 302 0 0,0 0-302 0 0,0 0 0 0 0,1-1 0 0 0,-1 1 0 0 0,1 0 0 0 0,-1 0 1 0 0,1 0-1 0 0,-1 0 0 0 0,1-1 0 0 0,0 1 0 0 0,-1 1 0 0 0,15-1 455 0 0,41 1-18 0 0,-51-2-618 0 0,0 0 1 0 0,0 0 0 0 0,0 0-1 0 0,0 0 1 0 0,4-2-1 0 0,193-36 1923 0 0,-27-4-869 0 0,251-95-1 0 0,-348 108-1287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9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0 291 11055 0 0,'0'0'1176'0'0,"49"-17"128"0"0,18-11-600 0 0,-10 2 8 0 0,19-4 200 0 0,10-3 40 0 0,1-1 8 0 0,0 2 0 0 0,-3 4-608 0 0,-3 2-112 0 0,-4 6-24 0 0,0 3-8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19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0 200 12895 0 0,'0'0'1376'0'0,"64"-11"-456"0"0,22-8-440 0 0,3 1 8 0 0,34-11 288 0 0,28-5 56 0 0,12-4 16 0 0,0-13 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7:22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148 364 3679 0 0,'0'0'284'0'0,"-14"14"2298"0"0,11-11-2094 0 0,-39 42 2882 0 0,40-45-2731 0 0,2-7-223 0 0,2-10-76 0 0,-2 11-331 0 0,0 5 54 0 0,0-1 1 0 0,0 1-1 0 0,-1 0 0 0 0,1 0 0 0 0,-1-1 0 0 0,1 1 0 0 0,-1 0 1 0 0,1 0-1 0 0,-1-1 0 0 0,0 1 0 0 0,1 0 0 0 0,-1 0 0 0 0,0 0 1 0 0,-1-1-1 0 0,0 0 10 0 0,1 1 1 0 0,0-1-1 0 0,0 1 0 0 0,0-1 1 0 0,0 0-1 0 0,0 0 1 0 0,0 0-1 0 0,-1-2 0 0 0,2 3-56 0 0,0 1 0 0 0,0-1 0 0 0,0 0 0 0 0,0 0-1 0 0,0 1 1 0 0,0-1 0 0 0,-1 0 0 0 0,1 0 0 0 0,0 1 0 0 0,-1-1 0 0 0,1 0-1 0 0,-1 1 1 0 0,1-1 0 0 0,0 0 0 0 0,-1 1 0 0 0,1-1 0 0 0,-1 1-1 0 0,0-1 1 0 0,1 1 0 0 0,-1-1 0 0 0,1 1 0 0 0,-1-1 0 0 0,0 1-1 0 0,1 0 1 0 0,-1-1 0 0 0,0 1 0 0 0,0 0 0 0 0,1 0 0 0 0,-1-1-1 0 0,0 1 1 0 0,0 0 0 0 0,1 0 0 0 0,-1 0 0 0 0,0 0 0 0 0,0 0-1 0 0,1 0 1 0 0,-1 0 0 0 0,0 0 0 0 0,0 0 0 0 0,0 0 0 0 0,1 1-1 0 0,-2-1 1 0 0,0 1 12 0 0,1 0-1 0 0,0-1 1 0 0,0 1-1 0 0,0 0 1 0 0,0 0-1 0 0,-1 0 1 0 0,1 0-1 0 0,0 0 1 0 0,1 0-1 0 0,-1 0 1 0 0,0 0-1 0 0,0 0 1 0 0,0 1-1 0 0,1-1 1 0 0,-1 0-1 0 0,0 0 1 0 0,1 1-1 0 0,0-1 1 0 0,-1 1-1 0 0,1-1 1 0 0,0 0-1 0 0,-1 1 1 0 0,1 2-1 0 0,0-3-28 0 0,0 0 0 0 0,0 0 0 0 0,0 0 0 0 0,1-1 0 0 0,-1 1 0 0 0,0 0 0 0 0,1 0 0 0 0,-1 0 0 0 0,0 0 0 0 0,1 0 0 0 0,-1 0 0 0 0,1 0 0 0 0,-1-1 0 0 0,1 1 0 0 0,0 0 0 0 0,-1 0 0 0 0,1-1 0 0 0,0 1 0 0 0,-1 0 0 0 0,1-1 0 0 0,0 1 0 0 0,0-1 0 0 0,1 2 0 0 0,14-3 0 0 0,34-12 0 0 0,-34 7 94 0 0,-2-1 1 0 0,1-1-1 0 0,-1 0 0 0 0,0-1 0 0 0,0 0 0 0 0,16-15 0 0 0,-1 1 65 0 0,1-2 440 0 0,12-8 424 0 0,-41 32-933 0 0,1 0 1 0 0,-1 0-1 0 0,1-1 0 0 0,-1 1 0 0 0,1 0 1 0 0,-1 0-1 0 0,0-1 0 0 0,2-1 0 0 0,-3 3-78 0 0,0 0-1 0 0,0-1 1 0 0,0 1-1 0 0,0 0 1 0 0,0 0-1 0 0,0 0 1 0 0,0 0-1 0 0,0 0 1 0 0,0 0-1 0 0,0 0 1 0 0,0-1-1 0 0,0 1 1 0 0,0 0-1 0 0,0 0 1 0 0,0 0 0 0 0,0 0-1 0 0,0 0 1 0 0,0 0-1 0 0,0 0 1 0 0,0-1-1 0 0,0 1 1 0 0,0 0-1 0 0,0 0 1 0 0,0 0-1 0 0,0 0 1 0 0,-1 0-1 0 0,1 0 1 0 0,0 0-1 0 0,0 0 1 0 0,0 0-1 0 0,0-1 1 0 0,0 1-1 0 0,0 0 1 0 0,0 0-1 0 0,0 0 1 0 0,0 0-1 0 0,0 0 1 0 0,-1 0-1 0 0,1 0 1 0 0,0 0-1 0 0,0 0 1 0 0,0 0-1 0 0,-12 0 210 0 0,2 1-221 0 0,-23 4-3 0 0,0 1 1 0 0,-34 10-1 0 0,54-11-32 0 0,-1 1 0 0 0,1 0 0 0 0,-17 11 0 0 0,29-17 30 0 0,0 1-1 0 0,1-1 0 0 0,-1 0 1 0 0,0 1-1 0 0,1 0 1 0 0,-1-1-1 0 0,0 1 1 0 0,1-1-1 0 0,-1 1 0 0 0,0 0 1 0 0,1-1-1 0 0,-1 1 1 0 0,1 0-1 0 0,-1-1 0 0 0,1 1 1 0 0,0 0-1 0 0,-1 0 1 0 0,1 0-1 0 0,0-1 1 0 0,-1 2-1 0 0,2-1 5 0 0,-1-1 0 0 0,0 1 0 0 0,1-1 1 0 0,-1 0-1 0 0,1 1 0 0 0,-1-1 0 0 0,1 0 0 0 0,-1 1 0 0 0,1-1 1 0 0,-1 0-1 0 0,1 0 0 0 0,-1 1 0 0 0,1-1 0 0 0,-1 0 0 0 0,1 0 0 0 0,-1 0 1 0 0,1 0-1 0 0,0 0 0 0 0,-1 0 0 0 0,1 0 0 0 0,-1 0 0 0 0,1 0 1 0 0,-1 0-1 0 0,1 0 0 0 0,0 0 0 0 0,-1 0 0 0 0,1 0 0 0 0,-1 0 0 0 0,2-1 1 0 0,12-1-7 0 0,-1 0 0 0 0,1-1 1 0 0,0-1-1 0 0,-1 0 0 0 0,0-1 1 0 0,0-1-1 0 0,19-10 0 0 0,-12 4 110 0 0,-1-2 0 0 0,-1 1-1 0 0,0-2 1 0 0,0-1 0 0 0,-2 0-1 0 0,25-30 1 0 0,-41 46-90 0 0,1-1-1 0 0,-1 1 1 0 0,0 0 0 0 0,0-1-1 0 0,1 1 1 0 0,-1 0 0 0 0,0-1 0 0 0,0 1-1 0 0,1 0 1 0 0,-1-1 0 0 0,0 1-1 0 0,0 0 1 0 0,0-1 0 0 0,1 1 0 0 0,-1-1-1 0 0,0 1 1 0 0,0 0 0 0 0,0-1-1 0 0,0 1 1 0 0,0-1 0 0 0,0 1 0 0 0,0-1-1 0 0,0 1 1 0 0,0 0 0 0 0,0-1-1 0 0,0 1 1 0 0,0-1 0 0 0,-1 0 0 0 0,1 1 4 0 0,-1 0 0 0 0,0-1 0 0 0,1 1 1 0 0,-1 0-1 0 0,1 0 0 0 0,-1 0 1 0 0,0 0-1 0 0,1 0 0 0 0,-1 0 0 0 0,0 0 1 0 0,1 0-1 0 0,-1 0 0 0 0,1 0 0 0 0,-1 0 1 0 0,0 0-1 0 0,0 0 0 0 0,-29 10 301 0 0,28-9-309 0 0,-20 8 43 0 0,-1 0-4 0 0,-23 12 0 0 0,37-15-111 0 0,-1 0-1 0 0,1 1 1 0 0,1 1-1 0 0,-1-1 1 0 0,1 1-1 0 0,1 1 1 0 0,-1-1-1 0 0,1 1 1 0 0,1 1-1 0 0,0-1 1 0 0,0 1-1 0 0,1 0 1 0 0,0 1-1 0 0,1-1 1 0 0,-6 19-1 0 0,10-28 47 0 0,0 0 0 0 0,-1-1-1 0 0,1 1 1 0 0,0 0-1 0 0,-1 0 1 0 0,1 0 0 0 0,0 0-1 0 0,0 0 1 0 0,0 0 0 0 0,0 0-1 0 0,0-1 1 0 0,0 1 0 0 0,0 0-1 0 0,0 0 1 0 0,0 0 0 0 0,1 0-1 0 0,-1 0 1 0 0,0 0 0 0 0,0 0-1 0 0,1-1 1 0 0,-1 1 0 0 0,1 1-1 0 0,0-2 18 0 0,0 1 0 0 0,0-1-1 0 0,-1 0 1 0 0,1 0 0 0 0,0 0-1 0 0,-1 0 1 0 0,1 0 0 0 0,0 0-1 0 0,0 0 1 0 0,-1 0 0 0 0,1-1-1 0 0,0 1 1 0 0,-1 0 0 0 0,1 0 0 0 0,0-1-1 0 0,-1 1 1 0 0,1 0 0 0 0,-1-1-1 0 0,1 1 1 0 0,0 0 0 0 0,-1-1-1 0 0,1 1 1 0 0,-1-1 0 0 0,1 1-1 0 0,-1-1 1 0 0,1 1 0 0 0,-1-1 0 0 0,1-1-1 0 0,104-85 736 0 0,-66 56-500 0 0,-36 28-222 0 0,15-13 70 0 0,-17 16-80 0 0,-1-1-1 0 0,1 1 1 0 0,-1-1-1 0 0,1 1 1 0 0,-1-1-1 0 0,1 1 1 0 0,-1-1-1 0 0,0 1 1 0 0,1-1-1 0 0,-1 0 1 0 0,0 1-1 0 0,0-1 1 0 0,1 1-1 0 0,-1-1 1 0 0,0 0-1 0 0,0 1 1 0 0,0-1-1 0 0,0 0 1 0 0,0 1-1 0 0,0-1 1 0 0,0 0-1 0 0,0 1 1 0 0,0-1-1 0 0,0 0 1 0 0,0 1-1 0 0,0-1 1 0 0,-1 0-1 0 0,1 0 1 0 0,-1 0 1 0 0,1 1 0 0 0,-1-1 0 0 0,0 1 1 0 0,1 0-1 0 0,-1-1 0 0 0,0 1 0 0 0,0-1 0 0 0,1 1 1 0 0,-1 0-1 0 0,0 0 0 0 0,0-1 0 0 0,0 1 0 0 0,1 0 1 0 0,-1 0-1 0 0,0 0 0 0 0,0 0 0 0 0,0 0 1 0 0,1 0-1 0 0,-1 0 0 0 0,0 0 0 0 0,0 0 0 0 0,0 0 1 0 0,1 1-1 0 0,-3 0 0 0 0,-18 7 120 0 0,-11 9 39 0 0,-40 25-118 0 0,67-38-60 0 0,1 0-1 0 0,0 0 1 0 0,1 0-1 0 0,-1 0 0 0 0,1 1 1 0 0,-1 0-1 0 0,1 0 1 0 0,1 0-1 0 0,-1 0 1 0 0,1 0-1 0 0,0 0 1 0 0,0 1-1 0 0,0-1 0 0 0,1 1 1 0 0,0 0-1 0 0,0-1 1 0 0,0 9-1 0 0,1-13 13 0 0,0 0 0 0 0,0 0-1 0 0,0 0 1 0 0,0 0 0 0 0,0 0 0 0 0,0 0-1 0 0,0 0 1 0 0,0-1 0 0 0,1 1-1 0 0,-1 0 1 0 0,0 0 0 0 0,1 0 0 0 0,-1 0-1 0 0,0 0 1 0 0,1 0 0 0 0,-1-1 0 0 0,1 1-1 0 0,0 0 1 0 0,-1 0 0 0 0,1-1-1 0 0,1 2 1 0 0,-2-2 1 0 0,0 0 1 0 0,0 0-1 0 0,0 0 0 0 0,1 0 0 0 0,-1 0 1 0 0,0 0-1 0 0,0 0 0 0 0,1 0 0 0 0,-1 0 1 0 0,0 0-1 0 0,0 0 0 0 0,1 0 0 0 0,-1 0 0 0 0,0 0 1 0 0,0 0-1 0 0,1 0 0 0 0,-1 0 0 0 0,0 0 1 0 0,0 0-1 0 0,0 0 0 0 0,1-1 0 0 0,-1 1 1 0 0,0 0-1 0 0,0 0 0 0 0,0 0 0 0 0,1 0 0 0 0,-1-1 1 0 0,6-10-22 0 0,-6 9 23 0 0,0 0 0 0 0,1 0 0 0 0,-1 0 0 0 0,0 0 0 0 0,0 0 0 0 0,0-1 0 0 0,-1 1 0 0 0,1 0 0 0 0,0 0 0 0 0,-1 0 0 0 0,1 0 0 0 0,-1 1 0 0 0,0-1 0 0 0,0 0 0 0 0,-1-3 0 0 0,1 4 0 0 0,1 0 0 0 0,-1 1 0 0 0,1-1 0 0 0,-1 1 0 0 0,1-1 0 0 0,-1 0 0 0 0,1 1 0 0 0,-1-1 0 0 0,0 1 0 0 0,1-1 0 0 0,-1 1 0 0 0,0 0 0 0 0,1-1 0 0 0,-1 1 0 0 0,0 0 0 0 0,0-1 0 0 0,1 1 0 0 0,-1 0 0 0 0,0 0 0 0 0,0 0 0 0 0,1-1 0 0 0,-1 1 0 0 0,0 0 0 0 0,0 0 0 0 0,0 0 0 0 0,1 0 0 0 0,-1 1 0 0 0,0-1 0 0 0,0 0 0 0 0,0 0 0 0 0,1 0 0 0 0,-1 1 0 0 0,0-1 0 0 0,1 0 0 0 0,-1 1 0 0 0,0-1 0 0 0,0 0 0 0 0,1 1 0 0 0,-1-1 0 0 0,0 2 0 0 0,-2-1 0 0 0,1 1 0 0 0,-1-1 0 0 0,1 0 0 0 0,-1 1 0 0 0,1-1 0 0 0,-1-1 0 0 0,-2 2 0 0 0,-11 3 0 0 0,11-3 0 0 0,-10-4 0 0 0,11 0 0 0 0,4 2 0 0 0,0 0 0 0 0,0 0 0 0 0,0 0 0 0 0,-1 0 0 0 0,1 0 0 0 0,0-1 0 0 0,0 1 0 0 0,0 0 0 0 0,0 0 0 0 0,0 0 0 0 0,0 0 0 0 0,-1 0 0 0 0,1 0 0 0 0,0 0 0 0 0,0 0 0 0 0,0 0 0 0 0,0 0 0 0 0,0 0 0 0 0,-1 0 0 0 0,1 0 0 0 0,0 0 0 0 0,0 0 0 0 0,0 0 0 0 0,0 0 0 0 0,0 0 0 0 0,-1 0 0 0 0,1 0 0 0 0,0 0 0 0 0,0 0 0 0 0,0 0 0 0 0,0 0 0 0 0,0 0 0 0 0,-1 0 0 0 0,1 0 0 0 0,0 0 0 0 0,0 0 0 0 0,0 1 0 0 0,0-1 0 0 0,0 0 0 0 0,0 0 0 0 0,0 0 0 0 0,-1 0 0 0 0,1 0 0 0 0,0 0 0 0 0,0 0 0 0 0,0 1 0 0 0,7 24 776 0 0,-7-22-751 0 0,3 21 28 0 0,0 0 0 0 0,-3 32 0 0 0,-3-28-48 0 0,2-19-32 0 0,0-1 1 0 0,0 1-1 0 0,1 0 1 0 0,1 17-1 0 0,-1-26 27 0 0,0 0 0 0 0,0 1 0 0 0,0-1 0 0 0,0 0 0 0 0,0 0 0 0 0,0 0 0 0 0,0 1 0 0 0,0-1 0 0 0,0 0 0 0 0,1 0 0 0 0,-1 0 0 0 0,0 1 0 0 0,0-1 0 0 0,0 0 0 0 0,0 0 0 0 0,0 0 0 0 0,0 0 0 0 0,0 1 0 0 0,0-1 0 0 0,1 0 0 0 0,-1 0 0 0 0,0 0 0 0 0,0 0 0 0 0,0 0 0 0 0,0 1 0 0 0,0-1 0 0 0,1 0 0 0 0,-1 0 0 0 0,0 0 0 0 0,0 0 0 0 0,0 0 0 0 0,1 0 0 0 0,3-5 0 0 0,2-10 0 0 0,-5 3 0 0 0,-1-1 0 0 0,0 1 0 0 0,-1 0 0 0 0,0-1 0 0 0,-4-12 0 0 0,-1-21 0 0 0,1-24 11 0 0,15 168 482 0 0,10 153-493 0 0,-16-221 0 0 0,5 14 0 0 0,5 1-10 0 0,-14-45 9 0 0,0 1 0 0 0,0-1 0 0 0,0 1 0 0 0,1-1 0 0 0,-1 0 0 0 0,0 1 0 0 0,0-1 0 0 0,0 1 0 0 0,0-1 0 0 0,1 1 0 0 0,-1-1 0 0 0,0 0 0 0 0,0 1 0 0 0,1-1 0 0 0,-1 0 0 0 0,0 1 0 0 0,1-1 0 0 0,-1 0 0 0 0,0 1 0 0 0,1-1 0 0 0,-1 0 0 0 0,0 1 0 0 0,1-1 0 0 0,-1 0 0 0 0,1 0 0 0 0,-1 0 0 0 0,1 1 0 0 0,-1-1 0 0 0,0 0 0 0 0,1 0 0 0 0,-1 0 0 0 0,1 0 0 0 0,-1 0 0 0 0,1 0 0 0 0,-1 0 0 0 0,1 0 0 0 0,-1 0 0 0 0,1 0 0 0 0,-1 0 0 0 0,1 0 0 0 0,-1 0 0 0 0,1-1 0 0 0,47 0-10 0 0,-47 1 11 0 0,0-1 0 0 0,0 1 0 0 0,0 0 0 0 0,0-1 0 0 0,0 1 0 0 0,0-1 0 0 0,0 1 0 0 0,0-1 0 0 0,0 0 0 0 0,0 1 0 0 0,0-1 0 0 0,0 0 0 0 0,0 0 0 0 0,-1 0 0 0 0,1 1 0 0 0,0-1 0 0 0,0 0 0 0 0,-1 0 0 0 0,1 0 0 0 0,-1 0 0 0 0,1 0 0 0 0,-1 0 0 0 0,1 0 0 0 0,-1 0 0 0 0,0-1 0 0 0,1 1 0 0 0,-1 0 0 0 0,0 0 0 0 0,0-2 0 0 0,1-2 0 0 0,7-23 0 0 0,-2 0 0 0 0,4-39 0 0 0,-2-60 0 0 0,-2 32 0 0 0,-1 48 0 0 0,1-38 11 0 0,-6 85-10 0 0,0 0 0 0 0,0 0 0 0 0,0 0 0 0 0,0 0 0 0 0,0 0 0 0 0,0 0 0 0 0,0 0 0 0 0,0 0 0 0 0,0 0-1 0 0,0 0 1 0 0,0 0 0 0 0,0 0 0 0 0,0 0 0 0 0,0 0 0 0 0,0 0 0 0 0,0 0 0 0 0,0 1 0 0 0,0-1 0 0 0,0-1 0 0 0,0 1 0 0 0,-1 0 0 0 0,1 0 0 0 0,0 0 0 0 0,0 0 0 0 0,0 0 0 0 0,0 0 0 0 0,0 0 0 0 0,0 0 0 0 0,0 0 0 0 0,0 0 0 0 0,0 0 0 0 0,0 0 0 0 0,0 0 0 0 0,0 0 0 0 0,0 0 0 0 0,0 0 0 0 0,0 0 0 0 0,0 0-1 0 0,0 0 1 0 0,0 0 0 0 0,0 0 0 0 0,0 0 0 0 0,0 0 0 0 0,0 0 0 0 0,0 0 0 0 0,0 0 0 0 0,0 0 0 0 0,0 0 0 0 0,0 0 0 0 0,-4 7 32 0 0,-3 10 19 0 0,-52 194 173 0 0,36-119-375 0 0,22-88 134 0 0,0 0-11 0 0,0 1 0 0 0,0-1 0 0 0,0 1 0 0 0,0-1 0 0 0,1 1 0 0 0,-1-1 0 0 0,1 1 0 0 0,1 5 0 0 0,-1-10 27 0 0,0 1 0 0 0,0-1 0 0 0,0 0 0 0 0,0 0 0 0 0,0 0 0 0 0,0 0 0 0 0,0 0 0 0 0,0 0 0 0 0,0 1 0 0 0,0-1 0 0 0,0 0 0 0 0,0 0 0 0 0,0 0 0 0 0,1 0 0 0 0,-1 0 0 0 0,0 0 0 0 0,0 0 0 0 0,0 0 0 0 0,0 0 0 0 0,0 1 0 0 0,0-1 0 0 0,0 0 0 0 0,0 0 0 0 0,1 0 0 0 0,-1 0 0 0 0,0 0 0 0 0,0 0 0 0 0,0 0 0 0 0,0 0 0 0 0,0 0 0 0 0,0 0 0 0 0,1 0 0 0 0,-1 0 0 0 0,0 0 0 0 0,0 0 0 0 0,0 0 0 0 0,0 0 0 0 0,0 0 0 0 0,0 0 0 0 0,1 0 0 0 0,-1 0 0 0 0,0 0 0 0 0,0 0 0 0 0,0 0 0 0 0,0-1 0 0 0,8-4 0 0 0,5-10 0 0 0,143-209 182 0 0,-117 162-73 0 0,51-116 0 0 0,-86 168-73 0 0,-1 3 4 0 0,1 0 1 0 0,-2 0-1 0 0,1 0 0 0 0,-1-1 1 0 0,0 1-1 0 0,-1-1 0 0 0,1-7 1 0 0,-2 14-37 0 0,0 1-1 0 0,0 0 1 0 0,0-1 0 0 0,0 1 0 0 0,0 0-1 0 0,0-1 1 0 0,0 1 0 0 0,0 0 0 0 0,0-1 0 0 0,0 1-1 0 0,0-1 1 0 0,0 1 0 0 0,0 0 0 0 0,-1-1-1 0 0,1 1 1 0 0,0 0 0 0 0,0 0 0 0 0,0-1 0 0 0,-1 1-1 0 0,1 0 1 0 0,0-1 0 0 0,0 1 0 0 0,-1 0-1 0 0,1 0 1 0 0,0 0 0 0 0,-1-1 0 0 0,1 1 0 0 0,0 0-1 0 0,-1 0 1 0 0,1 0 0 0 0,0 0 0 0 0,-1-1-1 0 0,-13 3 101 0 0,-14 13 5 0 0,1 5-114 0 0,2 2 0 0 0,0 0 0 0 0,2 2 0 0 0,-24 30 0 0 0,42-48-30 0 0,-5 5-12 0 0,1 0 1 0 0,0 0 0 0 0,1 1-1 0 0,-8 16 1 0 0,15-28 46 0 0,1 1-1 0 0,0-1 1 0 0,-1 1-1 0 0,1-1 1 0 0,0 1-1 0 0,-1-1 1 0 0,1 1-1 0 0,0-1 1 0 0,0 1-1 0 0,0-1 1 0 0,0 1 0 0 0,-1-1-1 0 0,1 1 1 0 0,0 0-1 0 0,0-1 1 0 0,0 1-1 0 0,0-1 1 0 0,0 1-1 0 0,0-1 1 0 0,0 1-1 0 0,0 0 1 0 0,1-1-1 0 0,-1 1 1 0 0,0-1-1 0 0,0 1 1 0 0,0-1 0 0 0,1 1-1 0 0,-1-1 1 0 0,0 1-1 0 0,1-1 1 0 0,0 2-1 0 0,1-2 1 0 0,0 0 1 0 0,1 0-1 0 0,-1 0 0 0 0,0 0 0 0 0,1 0 0 0 0,-1 0 1 0 0,0-1-1 0 0,1 1 0 0 0,-1-1 0 0 0,0 1 1 0 0,1-1-1 0 0,-1 0 0 0 0,3-2 0 0 0,31-10 0 0 0,2-4 0 0 0,-11 4 3 0 0,0-2-1 0 0,-1 0 1 0 0,-1-2-1 0 0,-1-1 1 0 0,0-1-1 0 0,-1-1 1 0 0,35-39-1 0 0,-41 33 192 0 0,-16 25-181 0 0,0-1 1 0 0,-1 1-1 0 0,1-1 1 0 0,0 1-1 0 0,-1-1 1 0 0,1 1-1 0 0,-1-1 1 0 0,0 0-1 0 0,0 1 0 0 0,1-1 1 0 0,-1 0-1 0 0,0 1 1 0 0,0-1-1 0 0,0 0 1 0 0,-1 1-1 0 0,1-3 1 0 0,-1 3-10 0 0,0 0 1 0 0,1 1-1 0 0,-1-1 1 0 0,0 0 0 0 0,1 1-1 0 0,-1-1 1 0 0,0 0-1 0 0,0 1 1 0 0,0-1-1 0 0,0 1 1 0 0,0 0-1 0 0,0-1 1 0 0,0 1-1 0 0,1 0 1 0 0,-1-1 0 0 0,0 1-1 0 0,0 0 1 0 0,0 0-1 0 0,0 0 1 0 0,0 0-1 0 0,0 0 1 0 0,0 0-1 0 0,-1 0 1 0 0,0 0 0 0 0,-28 5 78 0 0,28-5-83 0 0,-25 9 20 0 0,0 0 0 0 0,1 2 0 0 0,0 0 0 0 0,-33 21 0 0 0,-24 11 16 0 0,-61 17-36 0 0,143-60 0 0 0,-22 11 0 0 0,22-11 0 0 0,0 0 0 0 0,0 1 0 0 0,1-1 0 0 0,-1 1 0 0 0,0-1 0 0 0,1 1 0 0 0,-1-1 0 0 0,0 1 0 0 0,1-1 0 0 0,-1 1 0 0 0,0 0 0 0 0,1-1 0 0 0,-1 1 0 0 0,1 0 0 0 0,0-1 0 0 0,-1 1 0 0 0,1 0 0 0 0,-1 0 0 0 0,1 0 0 0 0,0-1 0 0 0,0 1 0 0 0,-1 0 0 0 0,1 0 0 0 0,0 0 0 0 0,0 0 0 0 0,0-1 0 0 0,0 2 0 0 0,0-1-2 0 0,1-1-1 0 0,-1 1 0 0 0,0-1 1 0 0,1 1-1 0 0,-1-1 1 0 0,0 1-1 0 0,1-1 1 0 0,-1 1-1 0 0,0-1 1 0 0,1 0-1 0 0,-1 1 0 0 0,1-1 1 0 0,-1 0-1 0 0,1 1 1 0 0,-1-1-1 0 0,1 0 1 0 0,-1 0-1 0 0,1 1 1 0 0,-1-1-1 0 0,1 0 0 0 0,0 0 1 0 0,-1 0-1 0 0,1 0 1 0 0,0 0-1 0 0,15 0 3 0 0,34-7 0 0 0,6-8 0 0 0,-7-1-16 0 0,71-36 0 0 0,40-34-16 0 0,-147 79 48 0 0,-3 1 31 0 0,1 0 1 0 0,-1 0-1 0 0,18-15 0 0 0,-27 20-38 0 0,-1 1-1 0 0,1-1 0 0 0,-1 1 0 0 0,1-1 0 0 0,-1 0 0 0 0,1 1 0 0 0,-1-1 0 0 0,1 0 1 0 0,-1 1-1 0 0,1-1 0 0 0,-1 0 0 0 0,0 1 0 0 0,1-1 0 0 0,-1 0 0 0 0,0 0 0 0 0,1-1 1 0 0,-2 2-6 0 0,1 0 0 0 0,0 0 1 0 0,0-1-1 0 0,0 1 0 0 0,-1 0 1 0 0,1 0-1 0 0,0-1 0 0 0,0 1 1 0 0,0 0-1 0 0,-1 0 0 0 0,1 0 1 0 0,0 0-1 0 0,0 0 0 0 0,-1-1 1 0 0,1 1-1 0 0,0 0 0 0 0,-1 0 1 0 0,1 0-1 0 0,0 0 0 0 0,0 0 1 0 0,-1 0-1 0 0,1 0 0 0 0,0 0 1 0 0,-1 0-1 0 0,1 0 0 0 0,0 0 1 0 0,0 0-1 0 0,-1 0 0 0 0,-28 6 75 0 0,27-5-80 0 0,-43 11 38 0 0,-68 28-1 0 0,96-33-28 0 0,1 1-1 0 0,0 1 1 0 0,1 1 0 0 0,0 0-1 0 0,0 1 1 0 0,1 0 0 0 0,-14 16-1 0 0,14-13-68 0 0,1 1-1 0 0,0 1 1 0 0,2 0 0 0 0,0 1-1 0 0,0 0 1 0 0,2 0-1 0 0,0 1 1 0 0,1 1 0 0 0,-9 28-1 0 0,15-37 27 0 0,1 1-1 0 0,-1 20 1 0 0,6-19-18 0 0,11 23 25 0 0,-11-27-48 0 0,8-8-438 0 0,36-2 363 0 0,-46 2 144 0 0,0-1-1 0 0,1 1 1 0 0,-1 0 0 0 0,0-1-1 0 0,1 0 1 0 0,-1 1 0 0 0,0-1-1 0 0,0 0 1 0 0,0 0-1 0 0,1 0 1 0 0,-1-1 0 0 0,-1 1-1 0 0,1 0 1 0 0,0-1-1 0 0,0 1 1 0 0,0-1 0 0 0,1-2-1 0 0,4-3 8 0 0,7-5 104 0 0,0-2 0 0 0,-1 0 0 0 0,0 0 0 0 0,-1-1 0 0 0,-1 0 0 0 0,-1-1 0 0 0,16-31 0 0 0,-25 44-101 0 0,0-1 1 0 0,1 0-1 0 0,-1 0 0 0 0,0 1 1 0 0,-1-1-1 0 0,1 0 0 0 0,-1 0 1 0 0,0 0-1 0 0,0 0 0 0 0,0 0 1 0 0,0 0-1 0 0,-1 0 0 0 0,1 1 1 0 0,-3-9-1 0 0,2 10-17 0 0,0 1 0 0 0,0-1 0 0 0,0 0 0 0 0,0 0 0 0 0,0 0 0 0 0,0 1 0 0 0,0-1 0 0 0,-1 0 0 0 0,1 1 0 0 0,-1-1 0 0 0,1 1 0 0 0,-1 0 0 0 0,0 0 0 0 0,1-1-1 0 0,-1 1 1 0 0,0 0 0 0 0,0 0 0 0 0,0 1 0 0 0,0-1 0 0 0,0 0 0 0 0,0 1 0 0 0,0-1 0 0 0,0 1 0 0 0,0-1 0 0 0,0 1 0 0 0,0 0 0 0 0,0 0 0 0 0,0 0 0 0 0,-3 1 0 0 0,-2-1 25 0 0,1 2-1 0 0,-1-1 0 0 0,1 1 1 0 0,-1 0-1 0 0,1 1 0 0 0,0-1 1 0 0,0 1-1 0 0,0 0 0 0 0,0 1 1 0 0,1 0-1 0 0,-1 0 0 0 0,1 0 1 0 0,-6 6-1 0 0,4-4 8 0 0,1 1 1 0 0,0 0-1 0 0,0 0 0 0 0,1 0 1 0 0,0 1-1 0 0,0 0 0 0 0,0 0 1 0 0,1 0-1 0 0,-3 11 0 0 0,5-13-24 0 0,-18 64-254 0 0,18-60 101 0 0,0 0-1 0 0,1 0 1 0 0,0 0-1 0 0,1 21 1 0 0,4-13 71 0 0,0-10-108 0 0,-4-8 178 0 0,0 0-1 0 0,0 1 1 0 0,0-1-1 0 0,1 0 1 0 0,-1 0-1 0 0,0 0 1 0 0,0 0-1 0 0,0 0 1 0 0,0 0-1 0 0,1 0 1 0 0,-1 0 0 0 0,0 0-1 0 0,0 0 1 0 0,0 0-1 0 0,0 0 1 0 0,1 0-1 0 0,-1 0 1 0 0,0 0-1 0 0,0 0 1 0 0,0 0-1 0 0,0 0 1 0 0,1 0-1 0 0,-1 0 1 0 0,0 0-1 0 0,0 0 1 0 0,0 0-1 0 0,0 0 1 0 0,1 0-1 0 0,-1 0 1 0 0,0 0 0 0 0,0 0-1 0 0,0-1 1 0 0,0 1-1 0 0,0 0 1 0 0,1 0-1 0 0,-1 0 1 0 0,0 0-1 0 0,0-1-9 0 0,1 0 0 0 0,-1 1 0 0 0,0-1 0 0 0,1 0 0 0 0,-1 1 0 0 0,0-1 0 0 0,0 0 0 0 0,0 1 0 0 0,0-1 0 0 0,0 0 0 0 0,1 0 0 0 0,-1 1-1 0 0,0-1 1 0 0,-1 0 0 0 0,1 0 0 0 0,0 1 0 0 0,0-1 0 0 0,0 0 0 0 0,0 1 0 0 0,0-1 0 0 0,-1 0 0 0 0,0 0 0 0 0,-8-18 36 0 0,7 14-26 0 0,-1-2-65 0 0,-34-58 649 0 0,33 58-418 0 0,-1 0 0 0 0,0 1 0 0 0,0 0 0 0 0,-1 0 0 0 0,0 0-1 0 0,0 1 1 0 0,-8-6 0 0 0,-2-1-134 0 0,8 6-10 0 0,0 1 1 0 0,0-1-1 0 0,-1 2 0 0 0,-11-7 1 0 0,18 11 4 0 0,0-1 0 0 0,0 0 0 0 0,0 1 0 0 0,0-1 0 0 0,0 1 0 0 0,0 0 0 0 0,0-1 0 0 0,0 1 0 0 0,0 0 0 0 0,0 0 0 0 0,0 0 0 0 0,0 1 0 0 0,0-1 0 0 0,0 0 0 0 0,0 1 0 0 0,0 0 0 0 0,0-1 0 0 0,0 1 0 0 0,0 0 0 0 0,0 0 0 0 0,0 0 0 0 0,1 0 0 0 0,-1 0 0 0 0,0 0 0 0 0,1 1 0 0 0,-2 0 0 0 0,2 0 1 0 0,0-1 0 0 0,0 0 0 0 0,0 0 1 0 0,0 1-1 0 0,0-1 0 0 0,0 0 1 0 0,1 1-1 0 0,-1-1 0 0 0,1 1 1 0 0,-1-1-1 0 0,1 1 0 0 0,-1-1 0 0 0,1 1 1 0 0,0-1-1 0 0,0 1 0 0 0,0 0 1 0 0,0-1-1 0 0,0 1 0 0 0,0-1 1 0 0,0 1-1 0 0,1 1 0 0 0,0 4 65 0 0,1 0-1 0 0,1 0 1 0 0,4 10-1 0 0,2 4 7 0 0,2 13-80 0 0,-5-9 0 0 0,2 8 0 0 0,2 9 0 0 0,-4-14 0 0 0,1 7 0 0 0,-2-7 0 0 0,-2-10 0 0 0,0 1 0 0 0,1 0 0 0 0,12 34 0 0 0,-16-53 0 0 0,0 1 0 0 0,0-1 0 0 0,0 0 0 0 0,0 1 0 0 0,0-1 0 0 0,0 0 0 0 0,0 1 0 0 0,0-1 0 0 0,1 0 0 0 0,-1 1 0 0 0,0-1 0 0 0,0 0 0 0 0,0 0 0 0 0,1 1 0 0 0,-1-1 0 0 0,0 0 0 0 0,0 0 0 0 0,1 1 0 0 0,-1-1 0 0 0,0 0 0 0 0,1 0 0 0 0,-1 0 0 0 0,0 0 0 0 0,1 1 0 0 0,-1-1 0 0 0,0 0 0 0 0,1 0 0 0 0,-1 0 0 0 0,0 0 0 0 0,1 0 0 0 0,-1 0 0 0 0,0 0 0 0 0,1 0 0 0 0,-1 0 0 0 0,1 0 0 0 0,0-1 0 0 0,0 1 0 0 0,0-1 0 0 0,0 1 0 0 0,-1-1 0 0 0,1 0 0 0 0,0 1 0 0 0,0-1 0 0 0,0 0 0 0 0,-1 0 0 0 0,1 0 0 0 0,0-1 0 0 0,13-27 0 0 0,17-63 0 0 0,-31 91 3 0 0,1 0-1 0 0,-1 0 1 0 0,0 0 0 0 0,1 0-1 0 0,-1-1 1 0 0,1 1 0 0 0,0 0-1 0 0,-1 0 1 0 0,1 0 0 0 0,0 0-1 0 0,1-1 1 0 0,2 3 19 0 0,0 9-12 0 0,-2-2 2 0 0,0 1 0 0 0,-1-1-1 0 0,0 1 1 0 0,-1 0 0 0 0,0 11-1 0 0,-7 45-22 0 0,4-42 16 0 0,-4 26-5 0 0,1-18 0 0 0,0 48 0 0 0,6-79 0 0 0,1 11 0 0 0,-2-11 0 0 0,1 1 0 0 0,0-1 0 0 0,0 1 0 0 0,0-1 0 0 0,1 0 0 0 0,-1 1 0 0 0,0-1 0 0 0,0 1 0 0 0,0-1 0 0 0,0 0 0 0 0,0 1 0 0 0,0-1 0 0 0,0 0 0 0 0,1 1 0 0 0,-1-1 0 0 0,0 0 0 0 0,0 1 0 0 0,1-1 0 0 0,-1 0 0 0 0,0 1 0 0 0,0-1 0 0 0,1 0 0 0 0,-1 0 0 0 0,1 1 0 0 0,0-2 0 0 0,0-1 0 0 0,0 1 0 0 0,0-1 0 0 0,-1 1 0 0 0,1-1 0 0 0,0 0 0 0 0,-1 1 0 0 0,1-1 0 0 0,-1 0 0 0 0,0 1 0 0 0,1-1 0 0 0,-1 0 0 0 0,0-1 0 0 0,0 1 0 0 0,3-23 0 0 0,-1-1 0 0 0,-1 1 0 0 0,-5-38 0 0 0,3 37 0 0 0,0-22 0 0 0,1 71 3 0 0,-3 100 58 0 0,-1-85-61 0 0,-4 48 0 0 0,11-59 0 0 0,-3-26 0 0 0,0 0 0 0 0,1 0 0 0 0,-1-1 0 0 0,0 1 0 0 0,0 0 0 0 0,0 0 0 0 0,1 0 0 0 0,-1-1 0 0 0,0 1 0 0 0,1 0 0 0 0,-1 0 0 0 0,1-1 0 0 0,-1 1 0 0 0,1 0 0 0 0,-1-1 0 0 0,1 1 0 0 0,0 0 0 0 0,-1-1 0 0 0,1 1 0 0 0,0-1 0 0 0,-1 1 0 0 0,1-1 0 0 0,0 0 0 0 0,-1 1 0 0 0,1-1 0 0 0,0 1 0 0 0,1-1 0 0 0,-1 0 0 0 0,0 0 0 0 0,-1-1 0 0 0,1 1 0 0 0,-1 0 0 0 0,1-1 0 0 0,-1 1 0 0 0,1 0 0 0 0,-1-1 0 0 0,0 1 0 0 0,1-1 0 0 0,-1 1 0 0 0,1 0 0 0 0,-1-1 0 0 0,0 0 0 0 0,1 1 0 0 0,-1-1 0 0 0,0 1 0 0 0,0-1 0 0 0,1 0 0 0 0,6-16 0 0 0,-5 11 0 0 0,2-1-2 0 0,1-1 0 0 0,-1 1 0 0 0,2 1 0 0 0,-1-1 1 0 0,1 1-1 0 0,0 0 0 0 0,0 0 0 0 0,1 0 0 0 0,11-7 0 0 0,-7 5 119 0 0,-1 0 0 0 0,0-1-1 0 0,9-10 1 0 0,-19 19-113 0 0,1 0 0 0 0,-1 0 0 0 0,0-1 0 0 0,1 1 0 0 0,-1 0 0 0 0,1-1 0 0 0,-1 1 0 0 0,0-1 1 0 0,0 1-1 0 0,1 0 0 0 0,-1-1 0 0 0,0 1 0 0 0,0-1 0 0 0,1 1 0 0 0,-1-1 0 0 0,0 1 0 0 0,0-1 0 0 0,0 1 0 0 0,0-1 0 0 0,0 1 0 0 0,0-1 0 0 0,0 1 0 0 0,1-1 0 0 0,-2 0 0 0 0,-9 3 161 0 0,-19 12 57 0 0,14-5-222 0 0,0 1 0 0 0,1 0 0 0 0,0 1 0 0 0,0 0 0 0 0,1 1 0 0 0,-15 18 0 0 0,25-27-7 0 0,1 1 0 0 0,-1 0-1 0 0,1 0 1 0 0,0 0 0 0 0,1 0 0 0 0,-3 7-1 0 0,4-10 7 0 0,-1 0-1 0 0,1 0 0 0 0,0 0 0 0 0,0-1 0 0 0,-1 1 0 0 0,1 0 1 0 0,0 0-1 0 0,0 0 0 0 0,0 0 0 0 0,0 0 0 0 0,0 0 0 0 0,0 0 0 0 0,1 0 1 0 0,-1 0-1 0 0,0 0 0 0 0,0 0 0 0 0,1 0 0 0 0,-1 0 0 0 0,0 0 0 0 0,1-1 1 0 0,-1 1-1 0 0,1 0 0 0 0,-1 0 0 0 0,1 0 0 0 0,0-1 0 0 0,-1 1 0 0 0,1 0 1 0 0,0-1-1 0 0,-1 1 0 0 0,1 0 0 0 0,0-1 0 0 0,0 1 0 0 0,0-1 1 0 0,-1 1-1 0 0,3 0 0 0 0,13-1-9 0 0,41-5 11 0 0,-42 2 0 0 0,24-9 0 0 0,20-8 0 0 0,-6 1 0 0 0,-10 6 15 0 0,-22 8 54 0 0,28-6 4 0 0,-27 5 13 0 0,15-4-13 0 0,-28 8 7 0 0,-5 2-70 0 0,1 0 0 0 0,-1-1 0 0 0,1 1 0 0 0,-1-1 0 0 0,0 0 0 0 0,6-2 0 0 0,0 0-1 0 0,-1 2 135 0 0,-9 5-86 0 0,0-2-54 0 0,0 0-3 0 0,1 0-1 0 0,-1 0 0 0 0,0 0 1 0 0,-1 0-1 0 0,1 0 0 0 0,0 0 1 0 0,-1 0-1 0 0,1-1 0 0 0,-1 1 1 0 0,1 0-1 0 0,-1 0 0 0 0,0 0 1 0 0,0-1-1 0 0,0 1 0 0 0,0 0 0 0 0,0-1 1 0 0,0 1-1 0 0,0-1 0 0 0,0 1 1 0 0,-3 1-1 0 0,-3 2-12 0 0,-1-1 1 0 0,0 0-1 0 0,0 0 0 0 0,0-1 1 0 0,0 0-1 0 0,-1-1 0 0 0,1 0 1 0 0,-1 0-1 0 0,-10 1 0 0 0,6-1-14 0 0,0 0 0 0 0,-25 9 0 0 0,24-5-3 0 0,-101 44-376 0 0,101-41 271 0 0,15-9 122 0 0,-1-2 11 0 0,12-7 1 0 0,16-7 0 0 0,7-2 0 0 0,8-2 0 0 0,9 0 0 0 0,4-2 0 0 0,11-5 53 0 0,-15 5 67 0 0,-6 1 75 0 0,-17 9-104 0 0,-22 8-22 0 0,3 2-16 0 0,28-8-26 0 0,-28 7 48 0 0,0 2-17 0 0,3-2-51 0 0,-7 1-8 0 0,1 1-1 0 0,0-1 1 0 0,0 2-1 0 0,0-1 0 0 0,10 1 1 0 0,-16 0-63 0 0,1 8-56 0 0,7 22 98 0 0,-9-29 20 0 0,0-1-1 0 0,1 0 0 0 0,-1 1 0 0 0,0-1 1 0 0,0 0-1 0 0,0 1 0 0 0,0-1 0 0 0,0 0 1 0 0,0 1-1 0 0,0-1 0 0 0,0 0 0 0 0,0 1 1 0 0,0-1-1 0 0,0 0 0 0 0,0 1 0 0 0,0-1 1 0 0,0 1-1 0 0,0-1 0 0 0,0 0 0 0 0,0 1 1 0 0,0-1-1 0 0,0 0 0 0 0,0 1 0 0 0,-1-1 0 0 0,1 0 1 0 0,0 1-1 0 0,0-1 0 0 0,0 0 0 0 0,-1 0 1 0 0,1 1-1 0 0,0-1 0 0 0,0 0 0 0 0,-1 0 1 0 0,1 1-1 0 0,0-1 0 0 0,-1 0 0 0 0,1 0 1 0 0,0 0-1 0 0,-1 0 0 0 0,1 1 0 0 0,0-1 1 0 0,-1 0-1 0 0,1 0 0 0 0,0 0 0 0 0,-1 0 1 0 0,1 0-1 0 0,0 0 0 0 0,-1 0 0 0 0,1 0 0 0 0,0 0 1 0 0,-1 0-1 0 0,0 0 0 0 0,-13-4-161 0 0,-9-10 98 0 0,0 0 1 0 0,1-2 0 0 0,1-1-1 0 0,-21-20 1 0 0,-80-88 65 0 0,1 2 0 0 0,102 105 0 0 0,11 9 0 0 0,-1 1 0 0 0,0 0 0 0 0,-16-11 0 0 0,24 19 0 0 0,1 0 0 0 0,0 0 0 0 0,-1 0 0 0 0,1 0 0 0 0,0 0 0 0 0,0 0 1 0 0,-1-1-1 0 0,1 1 0 0 0,0 0 0 0 0,-1 0 0 0 0,1 0 0 0 0,0 0 0 0 0,-1 0 0 0 0,1 0 0 0 0,0 0 0 0 0,-1 0 0 0 0,1 0 0 0 0,0 1 0 0 0,-1-1 0 0 0,1 0 0 0 0,0 0 0 0 0,-1 0 0 0 0,1 0 0 0 0,0 0 0 0 0,0 0 1 0 0,-1 1-1 0 0,1-1 0 0 0,0 0 0 0 0,0 0 0 0 0,-1 1 0 0 0,1-1 0 0 0,0 0 0 0 0,0 0 0 0 0,0 1 0 0 0,-1-1 0 0 0,1 0 0 0 0,0 0 0 0 0,0 1 0 0 0,0-1 0 0 0,0 0 0 0 0,0 1 0 0 0,0-1 0 0 0,-1 0 0 0 0,1 0 1 0 0,0 1-1 0 0,0-1 0 0 0,0 0 0 0 0,0 1 0 0 0,-2 18-8 0 0,2-16 2 0 0,0 63-42 0 0,0-57 43 0 0,2 16 5 0 0,4 17 0 0 0,2 5 0 0 0,2-1-12 0 0,-3-27-36 0 0,11 15 36 0 0,-17-33 12 0 0,-1-1-1 0 0,0 1 1 0 0,0-1-1 0 0,0 0 1 0 0,1 1-1 0 0,-1-1 1 0 0,0 0 0 0 0,0 1-1 0 0,1-1 1 0 0,-1 0-1 0 0,0 1 1 0 0,1-1-1 0 0,-1 0 1 0 0,0 0-1 0 0,1 1 1 0 0,-1-1 0 0 0,0 0-1 0 0,1 0 1 0 0,-1 0-1 0 0,1 1 1 0 0,4-5-21 0 0,-2-10-13 0 0,-3 13 34 0 0,2-11-32 0 0,-1-1-1 0 0,-1 1 0 0 0,-1-1 1 0 0,1 1-1 0 0,-2-1 1 0 0,0 1-1 0 0,0 0 0 0 0,-6-16 1 0 0,-4-6-123 0 0,-25-52 1 0 0,33 78 138 0 0,-3-7 10 0 0,0 0-1 0 0,-1 0 1 0 0,-1 1 0 0 0,-1 0-1 0 0,-14-18 1 0 0,23 31 6 0 0,0 0 0 0 0,0 0 0 0 0,0 0 0 0 0,0 0 0 0 0,0 0 0 0 0,0 0 0 0 0,0 0 0 0 0,0 1 0 0 0,0-1 0 0 0,-1 0 0 0 0,1 1 0 0 0,0-1 0 0 0,-1 1 0 0 0,1-1 0 0 0,0 1 0 0 0,-1-1 0 0 0,1 1 0 0 0,0 0 0 0 0,-1 0 0 0 0,1 0 0 0 0,-1 0 0 0 0,1 0 0 0 0,0 0 0 0 0,-1 0 0 0 0,1 0 0 0 0,-3 1 0 0 0,2 0 0 0 0,1 0 0 0 0,-1 1 0 0 0,0-1 0 0 0,0 1 0 0 0,0-1 0 0 0,1 1 0 0 0,-1 0 0 0 0,1-1 0 0 0,-1 1 0 0 0,1 0 0 0 0,0 0 0 0 0,0 0 0 0 0,0 0 0 0 0,0 0 0 0 0,-1 3 0 0 0,-2 6 0 0 0,0 0 0 0 0,2 0 0 0 0,-1 1 0 0 0,-1 22 0 0 0,2 47 0 0 0,7-1 0 0 0,-2-51 0 0 0,3 15 0 0 0,-6-42 0 0 0,1 1 0 0 0,-1-1 0 0 0,1 1 0 0 0,-1 0 0 0 0,1-1 0 0 0,0 1 0 0 0,0-1 0 0 0,0 1 0 0 0,0-1 0 0 0,0 0 0 0 0,0 1 0 0 0,1-1 0 0 0,-1 0 0 0 0,1 0 0 0 0,3 4 0 0 0,-3-6 0 0 0,0 1 0 0 0,0-1 0 0 0,0 1 0 0 0,1-1 0 0 0,-1 0 0 0 0,0 0 0 0 0,0 0 0 0 0,0 0 0 0 0,0 0 0 0 0,0 0 0 0 0,1 0 0 0 0,-1-1 0 0 0,0 1 0 0 0,0-1 0 0 0,0 0 0 0 0,0 1 0 0 0,0-1 0 0 0,2-2 0 0 0,-2 2 0 0 0,-1 0 0 0 0,0 0 0 0 0,1 0 0 0 0,-1 0 0 0 0,0-1 0 0 0,0 1 0 0 0,0-1 0 0 0,0 1 0 0 0,0-1 0 0 0,0 1 0 0 0,0-1 0 0 0,0 0 0 0 0,-1 1 0 0 0,1-1 0 0 0,0 0 0 0 0,-1 1 0 0 0,0-1 0 0 0,1 0 0 0 0,-1 0 0 0 0,0 0 0 0 0,0-2 0 0 0,1-5 0 0 0,7-40 83 0 0,-2 0 0 0 0,-3-1 0 0 0,-2-58 0 0 0,-6 32 83 0 0,-21-103 0 0 0,21 162-147 0 0,5 17-19 0 0,0 0 1 0 0,0 0-1 0 0,0 0 0 0 0,0-1 1 0 0,0 1-1 0 0,0 0 0 0 0,0 0 1 0 0,0 0-1 0 0,0 0 0 0 0,0 0 1 0 0,0 0-1 0 0,0 0 0 0 0,0 0 1 0 0,0 0-1 0 0,0 0 0 0 0,0 0 1 0 0,0 0-1 0 0,0 0 0 0 0,-1 0 1 0 0,1 0-1 0 0,0 0 0 0 0,0 0 1 0 0,0 0-1 0 0,0-1 1 0 0,0 1-1 0 0,0 0 0 0 0,0 0 1 0 0,0 0-1 0 0,0 0 0 0 0,0 0 1 0 0,0 0-1 0 0,-1 0 0 0 0,1 0 1 0 0,0 0-1 0 0,0 0 0 0 0,0 0 1 0 0,0 1-1 0 0,0-1 0 0 0,0 0 1 0 0,0 0-1 0 0,0 0 0 0 0,0 0 1 0 0,0 0-1 0 0,0 0 0 0 0,0 0 1 0 0,-1 0-1 0 0,1 0 1 0 0,0 0-1 0 0,0 0 0 0 0,-4 9 17 0 0,-15 65-65 0 0,4 0 0 0 0,-12 131-1 0 0,24-162-168 0 0,2 0-1 0 0,8 83 1 0 0,-7-124 210 0 0,0-1 0 0 0,0 0 0 0 0,1 1-1 0 0,-1-1 1 0 0,0 0 0 0 0,1 1 0 0 0,-1-1-1 0 0,1 0 1 0 0,0 0 0 0 0,-1 0 0 0 0,2 2 0 0 0,0 0 5 0 0,-1-1 1 0 0,1 1 0 0 0,-1 0-1 0 0,1-1 1 0 0,0 0-1 0 0,0 1 1 0 0,0-1 0 0 0,1 0-1 0 0,-1 0 1 0 0,0 0 0 0 0,1 0-1 0 0,2 1 1 0 0,-3-2 1 0 0,-1-1-1 0 0,1 0 1 0 0,-1 1-1 0 0,1-1 1 0 0,-1 0-1 0 0,1 0 1 0 0,-1 0-1 0 0,1 0 1 0 0,-1 0-1 0 0,1-1 1 0 0,-1 1-1 0 0,1 0 1 0 0,-1-1-1 0 0,1 1 1 0 0,-1-1-1 0 0,1 1 1 0 0,-1-1-1 0 0,0 0 1 0 0,3-1-1 0 0,0-1-2 0 0,-1 0 0 0 0,1 0 0 0 0,-1-1 0 0 0,1 1-1 0 0,-1-1 1 0 0,4-6 0 0 0,3-6-7 0 0,-1-1-1 0 0,11-24 0 0 0,1-9 209 0 0,22-78 0 0 0,-37 107-141 0 0,-2 0-1 0 0,0 0 1 0 0,-2 0-1 0 0,0 0 1 0 0,-1-1 0 0 0,-4-38-1 0 0,2 56-53 0 0,1 1 1 0 0,-1 0-1 0 0,0-1 0 0 0,0 1 0 0 0,0 0 1 0 0,-1 0-1 0 0,1 0 0 0 0,-4-6 0 0 0,5 9-1 0 0,-1-1-1 0 0,1 0 0 0 0,-1 0 0 0 0,0 1 0 0 0,1-1 0 0 0,-1 1 1 0 0,1-1-1 0 0,-1 0 0 0 0,0 1 0 0 0,0-1 0 0 0,1 1 0 0 0,-1 0 1 0 0,0-1-1 0 0,0 1 0 0 0,0 0 0 0 0,1-1 0 0 0,-1 1 0 0 0,0 0 1 0 0,0 0-1 0 0,0 0 0 0 0,0 0 0 0 0,1-1 0 0 0,-1 1 0 0 0,0 0 1 0 0,0 1-1 0 0,0-1 0 0 0,0 0 0 0 0,0 0 0 0 0,0 0 0 0 0,1 0 1 0 0,-1 1-1 0 0,0-1 0 0 0,0 0 0 0 0,0 1 0 0 0,1-1 0 0 0,-1 1 0 0 0,0-1 1 0 0,0 2-1 0 0,-6 3 1 0 0,1 0 1 0 0,1 0 0 0 0,-1 1-1 0 0,1 0 1 0 0,0 0 0 0 0,1 0-1 0 0,-1 1 1 0 0,1 0 0 0 0,1 0-1 0 0,-1 0 1 0 0,1 0 0 0 0,-4 13-1 0 0,2-3 2 0 0,1 1 0 0 0,0 0 0 0 0,2-1-1 0 0,-2 27 1 0 0,4-16-4 0 0,1 5 0 0 0,4 18 0 0 0,-3-38 0 0 0,1 0 0 0 0,4 14 0 0 0,-6-23 0 0 0,1 1 0 0 0,-1-1 0 0 0,1 0 0 0 0,0 0 0 0 0,0 1 0 0 0,1-2 0 0 0,-1 1 0 0 0,1 0 0 0 0,0 0 0 0 0,0-1 0 0 0,4 4 0 0 0,-3-4 0 0 0,0 0 0 0 0,0 0 0 0 0,1-1 0 0 0,0 0 0 0 0,-1 0 0 0 0,1 0 0 0 0,0 0 0 0 0,0 0 0 0 0,0-1 0 0 0,7 1 0 0 0,-10-2 0 0 0,1 0 0 0 0,0 0 0 0 0,0-1 0 0 0,0 1 0 0 0,0-1 0 0 0,-1 1 0 0 0,1-1 0 0 0,0 0 0 0 0,-1 0 0 0 0,1 0 0 0 0,0 0 0 0 0,-1-1 0 0 0,1 1 0 0 0,-1-1 0 0 0,0 0 0 0 0,1 1 0 0 0,-1-1 0 0 0,2-3 0 0 0,4-3 0 0 0,-1-1 0 0 0,0 1 0 0 0,6-12 0 0 0,-10 14 0 0 0,5-7 0 0 0,0 0 0 0 0,-1-1 0 0 0,-1 0 0 0 0,0 0 0 0 0,-1-1 0 0 0,-1 0 0 0 0,0 0 0 0 0,-1 0 0 0 0,1-25 0 0 0,-3 19 0 0 0,-1 0 0 0 0,-1 0 0 0 0,-1 0 0 0 0,0 0 0 0 0,-2 0 0 0 0,-9-29 0 0 0,9 37 0 0 0,-11-35 0 0 0,14 45 0 0 0,-1 0 0 0 0,1 0 0 0 0,-1 0 0 0 0,1 1 0 0 0,-1-1 0 0 0,0 0 0 0 0,0 1 0 0 0,0-1 0 0 0,0 1 0 0 0,-1 0 0 0 0,1 0 0 0 0,-3-3 0 0 0,4 5 0 0 0,0 0 0 0 0,0 0 0 0 0,1 0 0 0 0,-1 0 0 0 0,0 0 0 0 0,0 0 0 0 0,0 0 0 0 0,1 0 0 0 0,-1 0 0 0 0,0 0 0 0 0,0 0 0 0 0,1 0 0 0 0,-1 0 0 0 0,0 1 0 0 0,0-1 0 0 0,1 0 0 0 0,-1 1 0 0 0,0-1 0 0 0,1 0 0 0 0,-1 1 0 0 0,0-1 0 0 0,1 1 0 0 0,-1-1 0 0 0,1 1 0 0 0,-1-1 0 0 0,0 1 0 0 0,1 0 0 0 0,0-1 0 0 0,-1 1 0 0 0,1 0 0 0 0,-1-1 0 0 0,1 1 0 0 0,-1 1 0 0 0,-13 26 0 0 0,13-26 0 0 0,-4 13 0 0 0,-1 1 0 0 0,2 0 0 0 0,0 0 0 0 0,-3 32 0 0 0,5 66 0 0 0,5-77 0 0 0,5 21 0 0 0,5 2 0 0 0,-9-46 0 0 0,1 0 0 0 0,7 13 0 0 0,-9-20 0 0 0,1 0 0 0 0,0 0 0 0 0,0-1 0 0 0,1 1 0 0 0,-1-1 0 0 0,10 9 0 0 0,-9-10 0 0 0,0-1 0 0 0,0 0 0 0 0,1-1 0 0 0,-1 1 0 0 0,1-1 0 0 0,0 0 0 0 0,0 0 0 0 0,0-1 0 0 0,7 3 0 0 0,-9-5 0 0 0,0 1 0 0 0,0 0 0 0 0,0-1 0 0 0,0 0 0 0 0,0 0 0 0 0,0 0 0 0 0,0 0 0 0 0,0-1 0 0 0,0 0 0 0 0,6-1 0 0 0,-6 0 0 0 0,-1 0 0 0 0,0 0 0 0 0,1 0 0 0 0,-1 0 0 0 0,0-1 0 0 0,0 1 0 0 0,0-1 0 0 0,0 0 0 0 0,-1 0 0 0 0,1 0 0 0 0,-1 0 0 0 0,0 0 0 0 0,0 0 0 0 0,0-1 0 0 0,0 1 0 0 0,0-1 0 0 0,1-5 0 0 0,-1 5 0 0 0,5-12 19 0 0,-1-1 0 0 0,-1 0 0 0 0,0-1 1 0 0,-1 1-1 0 0,-1-1 0 0 0,0 0 0 0 0,-1 0 0 0 0,-2-32 0 0 0,-1 35-5 0 0,0 0 1 0 0,-1 1-1 0 0,-1-1 0 0 0,0 1 1 0 0,-1-1-1 0 0,-1 1 0 0 0,0 0 1 0 0,-1 1-1 0 0,0-1 0 0 0,-1 1 1 0 0,-10-13-1 0 0,15 23-14 0 0,0 1 0 0 0,0-1 0 0 0,0 1 0 0 0,0 0 0 0 0,0 0 0 0 0,0 0 0 0 0,-1 0 0 0 0,1 0 0 0 0,-1 0 0 0 0,0 1 0 0 0,1-1 0 0 0,-1 1 0 0 0,0 0 0 0 0,0 0 0 0 0,0 0 0 0 0,-4-1 0 0 0,4 2 0 0 0,1 0 0 0 0,-1 0 0 0 0,1 0 0 0 0,0 0 0 0 0,-1 0 0 0 0,1 1 0 0 0,0-1 0 0 0,-1 1 0 0 0,1 0 0 0 0,0 0 0 0 0,0 0 0 0 0,-1 0 0 0 0,1 0 0 0 0,0 0 0 0 0,0 0 0 0 0,0 1 0 0 0,0-1 0 0 0,1 1 0 0 0,-1-1 0 0 0,0 1 0 0 0,-2 3 0 0 0,-3 4 0 0 0,0 1 0 0 0,1 0 0 0 0,0 0 0 0 0,0 0 0 0 0,1 0 0 0 0,1 1 0 0 0,-5 16 0 0 0,4-8 0 0 0,1-1 0 0 0,0 1 0 0 0,0 34 0 0 0,4-24 0 0 0,7 18 0 0 0,-3-31 0 0 0,12 31 0 0 0,-11-36 0 0 0,0-1 0 0 0,0 0 0 0 0,1 0 0 0 0,7 10 0 0 0,-10-16 0 0 0,0 0 0 0 0,1-1 0 0 0,-1 1 0 0 0,1-1 0 0 0,-1 1 0 0 0,1-1 0 0 0,0 0 0 0 0,0 0 0 0 0,0-1 0 0 0,9 5 0 0 0,-11-7 0 0 0,1 1 0 0 0,-1-1 0 0 0,1 1 0 0 0,-1-1 0 0 0,1 0 0 0 0,-1 0 0 0 0,1 0 0 0 0,0-1 0 0 0,-1 1 0 0 0,1-1 0 0 0,-1 1 0 0 0,0-1 0 0 0,1 0 0 0 0,3-1 0 0 0,-6 2 0 0 0,0 0 0 0 0,1 0 0 0 0,-1 0 0 0 0,0 0 0 0 0,0 0 0 0 0,1-1 0 0 0,-1 1 0 0 0,0 0 0 0 0,0 0 0 0 0,1 0 0 0 0,-1 0 0 0 0,0 0 0 0 0,0-1 0 0 0,1 1 0 0 0,-1 0 0 0 0,0 0 0 0 0,0 0 0 0 0,0 0 0 0 0,1-1 0 0 0,-1 1 0 0 0,0 0 0 0 0,0 0 0 0 0,0-1 0 0 0,0 1 0 0 0,0 0 0 0 0,1 0 0 0 0,-1-1 0 0 0,0 1 0 0 0,0 0 0 0 0,0-1 0 0 0,0 1 0 0 0,0 0 0 0 0,0 0 0 0 0,0-1 0 0 0,0 1 0 0 0,0 0 0 0 0,0 0 0 0 0,0-1 0 0 0,0 1 0 0 0,0 0 0 0 0,0-1 0 0 0,0 1 0 0 0,-1 0 0 0 0,1 0 0 0 0,0-1 0 0 0,0 1 0 0 0,0 0 0 0 0,0 0 0 0 0,0-1 0 0 0,-1 1 0 0 0,1 0 0 0 0,0 0 0 0 0,0 0 0 0 0,0-1 0 0 0,-1 1 0 0 0,1 0 0 0 0,0 0 0 0 0,0 0 0 0 0,-1-1 0 0 0,-14-7 0 0 0,14 8 0 0 0,-8-3 0 0 0,0 0 0 0 0,0 0 0 0 0,-1 1 0 0 0,1 0 0 0 0,-18-1 0 0 0,-49 3 0 0 0,66 0-25 0 0,-1 2-1 0 0,1-1 0 0 0,-1 1 1 0 0,1 0-1 0 0,0 1 1 0 0,0 1-1 0 0,-13 5 0 0 0,16-5 6 0 0,0-1 0 0 0,0 2-1 0 0,1-1 1 0 0,-1 0-1 0 0,1 1 1 0 0,0 0 0 0 0,1 1-1 0 0,-1 0 1 0 0,1-1-1 0 0,-8 12 1 0 0,13-17 18 0 0,-1 2-5 0 0,0-1-1 0 0,1 0 1 0 0,-1 1 0 0 0,0-1-1 0 0,0 0 1 0 0,1 1-1 0 0,-1-1 1 0 0,1 1 0 0 0,-1-1-1 0 0,1 1 1 0 0,-1-1 0 0 0,1 1-1 0 0,0 0 1 0 0,0-1-1 0 0,0 1 1 0 0,0-1 0 0 0,0 1-1 0 0,0 0 1 0 0,1 2-1 0 0,13-1-34 0 0,49 5 31 0 0,-46-8 11 0 0,34-4 0 0 0,22-6 11 0 0,-14-1 45 0 0,3-6 90 0 0,-20 5-59 0 0,-31 8-12 0 0,-2 3-10 0 0,27-7-1 0 0,-27 6 256 0 0,-4 41-256 0 0,-6-38-64 0 0,1 0 0 0 0,0 0 0 0 0,0-1 0 0 0,-1 1 0 0 0,1 0 0 0 0,0-1 0 0 0,-1 1 0 0 0,1 0 0 0 0,0-1 0 0 0,-1 1 0 0 0,1 0 0 0 0,-1-1 0 0 0,1 1 0 0 0,-1-1 0 0 0,0 1 0 0 0,1-1 0 0 0,-1 1 0 0 0,1-1 0 0 0,-1 0 0 0 0,0 1 0 0 0,0-1 0 0 0,-18 7 0 0 0,13-4 0 0 0,-48 16-140 0 0,-100 24 0 0 0,106-31-25 0 0,1 2-1 0 0,-68 30 1 0 0,89-29 165 0 0,25-14 0 0 0,0 0 0 0 0,0 0 0 0 0,0 0 0 0 0,0 0 0 0 0,0 0 0 0 0,0 0 0 0 0,0 0 0 0 0,0 0 0 0 0,1 0 0 0 0,-1 0 0 0 0,0 1 0 0 0,1-1 0 0 0,-1 0 0 0 0,0 1 0 0 0,1-1 0 0 0,0 0 0 0 0,-1 1 0 0 0,1 1 0 0 0,1-1 0 0 0,9 0 0 0 0,2 0 4 0 0,0-1 0 0 0,17-1 0 0 0,-15-1 17 0 0,-1-1 1 0 0,20-5-1 0 0,20-9 71 0 0,0 0-12 0 0,9-1-4 0 0,-9 3 0 0 0,-9 4-12 0 0,-12 3-1 0 0,-11 1-54 0 0,6-4 62 0 0,10-2 1 0 0,-20 6-18 0 0,19-11-32 0 0,6-3 31 0 0,-42 20-53 0 0,0 0 0 0 0,0-1 0 0 0,0 1 0 0 0,1 0 0 0 0,-1 0 0 0 0,0 0 0 0 0,0 0 0 0 0,0 0 0 0 0,0 0 0 0 0,1 0 0 0 0,-1 0 0 0 0,0 0 0 0 0,0 0 0 0 0,0 0 0 0 0,0 0 0 0 0,1 0 0 0 0,-1 0 0 0 0,0 0 0 0 0,0 0 0 0 0,0 0 0 0 0,0 0 0 0 0,1 0 0 0 0,-1 0 0 0 0,0 0 0 0 0,0 0 0 0 0,0 1 0 0 0,0-1 0 0 0,1 0 0 0 0,-1 0 0 0 0,0 0 0 0 0,0 0 0 0 0,0 0 0 0 0,0 0 0 0 0,0 0 0 0 0,0 1 0 0 0,1-1 0 0 0,-1 0 0 0 0,0 0 0 0 0,0 0 0 0 0,0 0 0 0 0,0 1 0 0 0,0-1 0 0 0,0 0 0 0 0,0 0 0 0 0,0 0 0 0 0,0 0 0 0 0,0 1 0 0 0,0-1 0 0 0,0 0 0 0 0,0 0 0 0 0,0 0 0 0 0,0 0 0 0 0,0 1 0 0 0,0-1 0 0 0,0 0 0 0 0,2 7 0 0 0,-1-1 0 0 0,1 1 0 0 0,-1 0 0 0 0,-1 0 0 0 0,1 0 0 0 0,-1-1 0 0 0,-1 8 0 0 0,1-13 0 0 0,-1 4 0 0 0,1-1 0 0 0,0 0 0 0 0,0 1 0 0 0,0-1 0 0 0,1 8 0 0 0,-17-50 0 0 0,-16-56 0 0 0,10 29 0 0 0,9 26 0 0 0,-19-50 0 0 0,-34-154 0 0 0,48 79 0 0 0,14 107 0 0 0,-3 5-32 0 0,6 48 29 0 0,0 0 0 0 0,0 0 0 0 0,-1 0 1 0 0,1 0-1 0 0,-1 0 0 0 0,0 0 0 0 0,0 0 0 0 0,0 1 0 0 0,0-1 0 0 0,-4-4 0 0 0,6 8 3 0 0,-1 0 0 0 0,1-1 0 0 0,0 1 0 0 0,0 0 0 0 0,-1-1 0 0 0,1 1 0 0 0,0 0 0 0 0,0 0 0 0 0,-1 0 0 0 0,1-1 0 0 0,0 1 0 0 0,-1 0 0 0 0,1 0 0 0 0,0 0 0 0 0,-1 0 0 0 0,1-1 0 0 0,0 1 0 0 0,-1 0 0 0 0,1 0 0 0 0,0 0 0 0 0,-1 0 0 0 0,1 0 0 0 0,0 0 0 0 0,-1 0 0 0 0,1 0 0 0 0,-1 0 0 0 0,1 0 0 0 0,0 0 0 0 0,-1 0 0 0 0,1 1 0 0 0,0-1 0 0 0,-1 0 0 0 0,1 0 0 0 0,-1 1 0 0 0,0-1 0 0 0,1 1 0 0 0,-1 0 0 0 0,0 0 0 0 0,0 0 0 0 0,1 0 0 0 0,-1 0 0 0 0,1 0 0 0 0,-1 0 0 0 0,1 1 0 0 0,-1 1 0 0 0,-5 30 0 0 0,6-33 0 0 0,-1 20 0 0 0,0 21 0 0 0,4-12 0 0 0,3 21 0 0 0,4 11 0 0 0,1 3 0 0 0,-7-43-10 0 0,6 31-40 0 0,2-7 38 0 0,-1-3 1 0 0,4 7-42 0 0,-11-39 53 0 0,1-8 0 0 0,-4-2 0 0 0,-1 0 0 0 0,1 0 0 0 0,0 0 0 0 0,0 0 0 0 0,0-1 0 0 0,0 1 0 0 0,0 0 0 0 0,0-1 0 0 0,0 1 0 0 0,-1-1 0 0 0,1 1 0 0 0,0-1 0 0 0,0 1 0 0 0,-1-1 0 0 0,1 0 0 0 0,0 1 0 0 0,-1-1 0 0 0,2-1 0 0 0,0 0 0 0 0,-1 0 0 0 0,0-1 0 0 0,0 1 0 0 0,0 0 0 0 0,0-1 0 0 0,-1 1 0 0 0,2-4 0 0 0,0-6 0 0 0,-1-1 0 0 0,0-17 0 0 0,-1 15 0 0 0,0-23-26 0 0,-2 0 0 0 0,-1 1 0 0 0,-13-59 0 0 0,-41-106-78 0 0,54 191 104 0 0,0 2 0 0 0,0-1 0 0 0,-1 1 0 0 0,0 0 0 0 0,-6-11 0 0 0,10 20 0 0 0,0 0 0 0 0,0 1 0 0 0,-1-1 0 0 0,1 0 0 0 0,0 0 0 0 0,0 0 0 0 0,0 0 0 0 0,-1 0 0 0 0,1 1 0 0 0,0-1 0 0 0,0 0 0 0 0,0 0 0 0 0,0 0 0 0 0,-1 1 0 0 0,1-1 0 0 0,0 0 0 0 0,0 0 0 0 0,0 0 0 0 0,0 1 0 0 0,0-1 0 0 0,0 0 0 0 0,0 0 0 0 0,0 1 0 0 0,0-1 0 0 0,0 0 0 0 0,0 0 0 0 0,0 1 0 0 0,0-1 0 0 0,0 0 0 0 0,0 0 0 0 0,0 1 0 0 0,0-1 0 0 0,-2 11 0 0 0,6 54-64 0 0,-2-36 64 0 0,5 24 0 0 0,4 7 0 0 0,3 6 0 0 0,0 5 0 0 0,2-3 0 0 0,0-9 0 0 0,-13-47 0 0 0,1-1 0 0 0,8 17 0 0 0,-6-17 0 0 0,1 0 0 0 0,8 10 0 0 0,-14-20 0 0 0,-1 0 0 0 0,0-1 0 0 0,1 1 0 0 0,-1-1 0 0 0,0 1 0 0 0,1-1 0 0 0,-1 1 0 0 0,1-1 0 0 0,-1 1 0 0 0,1-1 0 0 0,-1 0 0 0 0,1 1 0 0 0,-1-1 0 0 0,1 0 0 0 0,-1 1 0 0 0,1-1 0 0 0,0 0 0 0 0,-1 0 0 0 0,1 1 0 0 0,-1-1 0 0 0,1 0 0 0 0,0 0 0 0 0,-1 0 0 0 0,1 0 0 0 0,0 0 0 0 0,-1 0 0 0 0,1 0 0 0 0,0 0 0 0 0,-1 0 0 0 0,1 0 0 0 0,-1 0 0 0 0,1-1 0 0 0,0 1 0 0 0,-1 0 0 0 0,1 0 0 0 0,0-1 0 0 0,0 0 0 0 0,1 0 0 0 0,-1 0 0 0 0,0 0 0 0 0,0-1 0 0 0,0 1 0 0 0,0 0 0 0 0,0-1 0 0 0,1-1 0 0 0,-2 2 0 0 0,5-10 0 0 0,1-1 0 0 0,-2 0 0 0 0,0-1 0 0 0,-1 1 0 0 0,3-18 0 0 0,5-65 0 0 0,-11 39 29 0 0,-1 0-1 0 0,-17-100 1 0 0,0-8 13 0 0,18 152-42 0 0,-1 5 0 0 0,0 18 0 0 0,-19 496 128 0 0,22-486-128 0 0,-2-21 0 0 0,0 0 0 0 0,0 0 0 0 0,0 0 0 0 0,0 0 0 0 0,0 0 0 0 0,0 1 0 0 0,0-1 0 0 0,0 0 0 0 0,0 0 0 0 0,0 0 0 0 0,0 0 0 0 0,0 0 0 0 0,0 0 0 0 0,0 0 0 0 0,1 0 0 0 0,-1 1 0 0 0,0-1 0 0 0,0 0 0 0 0,0 0 0 0 0,0 0 0 0 0,0 0 0 0 0,0 0 0 0 0,0 0 0 0 0,0 0 0 0 0,0 0 0 0 0,0 0 0 0 0,1 0 0 0 0,-1 0 0 0 0,0 0 0 0 0,0 0 0 0 0,0 0 0 0 0,0 0 0 0 0,0 0 0 0 0,0 0 0 0 0,0 0 0 0 0,1 0 0 0 0,-1 0 0 0 0,0 0 0 0 0,0 0 0 0 0,0 0 0 0 0,0 0 0 0 0,0 0 0 0 0,0 0 0 0 0,0 0 0 0 0,1 0 0 0 0,5-10 0 0 0,5-15-5 0 0,-2-1 1 0 0,-1 0-1 0 0,6-35 0 0 0,6-82-29 0 0,-19 128 33 0 0,1 1-1 0 0,-2 0 1 0 0,0-1 0 0 0,-1 1 0 0 0,0 0 0 0 0,-1-1 0 0 0,-1 1-1 0 0,-5-18 1 0 0,7 31 1 0 0,0-1 0 0 0,1 0 0 0 0,-1 0 0 0 0,0 1 0 0 0,0-1 0 0 0,0 1 0 0 0,-1-1 0 0 0,1 1 0 0 0,0-1 0 0 0,-1 1 0 0 0,1 0 0 0 0,-1 0 0 0 0,1-1 0 0 0,-1 1 0 0 0,1 0 0 0 0,-3 0 0 0 0,1-1 0 0 0,-1 1 0 0 0,1 0 0 0 0,0 0 0 0 0,-1 1 0 0 0,1-1 0 0 0,-1 1 0 0 0,1-1 0 0 0,-5 1 0 0 0,-6 2 0 0 0,0-1 0 0 0,1 2 0 0 0,-22 6 0 0 0,23-6 0 0 0,12-3 0 0 0,-83 26-228 0 0,75-23 199 0 0,-1 1 1 0 0,1 0-1 0 0,0 0 1 0 0,0 1 0 0 0,0 0-1 0 0,0 1 1 0 0,-8 8-1 0 0,10-6 29 0 0,6-8 0 0 0,0 0 0 0 0,0 1 0 0 0,0-1 0 0 0,0 0 0 0 0,0 0 0 0 0,0 0 0 0 0,0 0 0 0 0,0 0 0 0 0,1 1 0 0 0,-1-1 0 0 0,0 0 0 0 0,0 0 0 0 0,0 0 0 0 0,0 0 0 0 0,0 0 0 0 0,0 0 0 0 0,0 1 0 0 0,0-1 0 0 0,0 0 0 0 0,0 0 0 0 0,0 0 0 0 0,1 0 0 0 0,-1 0 0 0 0,0 0 0 0 0,0 0 0 0 0,0 0 0 0 0,0 1 0 0 0,0-1 0 0 0,0 0 0 0 0,1 0 0 0 0,-1 0 0 0 0,0 0 0 0 0,0 0 0 0 0,0 0 0 0 0,2 0 0 0 0,-1 0 0 0 0,1 0 0 0 0,-1 0 0 0 0,0 0 0 0 0,1 0 0 0 0,-1-1 0 0 0,1 1 0 0 0,-1 0 0 0 0,0-1 0 0 0,1 1 0 0 0,0-1 0 0 0,6-3 0 0 0,0-1 0 0 0,0 0 0 0 0,-1 0 0 0 0,0 0 0 0 0,0-1 0 0 0,0 0 0 0 0,6-8 0 0 0,1-2 0 0 0,23-34 0 0 0,-32 42 34 0 0,-1 0-1 0 0,1 0 1 0 0,-1-1-1 0 0,-1 0 0 0 0,0 0 1 0 0,0 0-1 0 0,-1 0 1 0 0,0 0-1 0 0,0 0 1 0 0,0-13-1 0 0,-2 22-28 0 0,0-1-1 0 0,0 0 1 0 0,0 1 0 0 0,0-1-1 0 0,0 0 1 0 0,0 0 0 0 0,0 1-1 0 0,-1-1 1 0 0,1 0 0 0 0,0 1-1 0 0,0-1 1 0 0,-1 0 0 0 0,1 1-1 0 0,0-1 1 0 0,-1 1 0 0 0,1-1-1 0 0,-1 0 1 0 0,1 1 0 0 0,-1-1-1 0 0,1 1 1 0 0,-1-1-1 0 0,1 1 1 0 0,-1 0 0 0 0,0-1-1 0 0,1 1 1 0 0,-1-1 0 0 0,0 1-1 0 0,1 0 1 0 0,-1 0 0 0 0,0-1-1 0 0,1 1 1 0 0,-1 0 0 0 0,0 0-1 0 0,1 0 1 0 0,-1 0 0 0 0,0 0-1 0 0,0 0 1 0 0,1 0 0 0 0,-1 0-1 0 0,0 0 1 0 0,1 0-1 0 0,-2 0 1 0 0,0 1 8 0 0,0-1-1 0 0,0 0 1 0 0,0 1-1 0 0,-1 0 1 0 0,1-1 0 0 0,1 1-1 0 0,-1 0 1 0 0,0 0-1 0 0,0 0 1 0 0,0 0-1 0 0,0 0 1 0 0,1 1 0 0 0,-3 1-1 0 0,1 1-12 0 0,-1 1 0 0 0,1 0 0 0 0,1 0 0 0 0,-1 0 0 0 0,1 0 0 0 0,0 0 0 0 0,0 0 0 0 0,-3 11 0 0 0,5-13 0 0 0,-1 1 0 0 0,1-1 0 0 0,-1 0 0 0 0,1 0 0 0 0,0 1 0 0 0,0-1 0 0 0,0 0 0 0 0,1 1 0 0 0,-1-1 0 0 0,1 0 0 0 0,0 0 0 0 0,0 0 0 0 0,0 0 0 0 0,0 1 0 0 0,0-1 0 0 0,3 4 0 0 0,-3-6 0 0 0,-1-1 0 0 0,1 1 0 0 0,0 0 0 0 0,-1 0 0 0 0,1-1 0 0 0,0 1 0 0 0,0 0 0 0 0,-1-1 0 0 0,1 1 0 0 0,0-1 0 0 0,0 1 0 0 0,0-1 0 0 0,0 1 0 0 0,0-1 0 0 0,0 0 0 0 0,0 1 0 0 0,0-1 0 0 0,0 0 0 0 0,0 0 0 0 0,0 0 0 0 0,1 0 0 0 0,0 0 0 0 0,0 0 0 0 0,0 0 0 0 0,0-1 0 0 0,0 1 0 0 0,0-1 0 0 0,0 0 0 0 0,-1 1 0 0 0,1-1 0 0 0,4-2 0 0 0,1-2 0 0 0,1-1 0 0 0,-1 0 0 0 0,10-11 0 0 0,-14 14 0 0 0,49-57 0 0 0,-68 77 0 0 0,12-9 0 0 0,0-1 0 0 0,1 1 0 0 0,0-1 0 0 0,0 1 0 0 0,0 0 0 0 0,1 0 0 0 0,-2 14 0 0 0,2-1 0 0 0,2 40 0 0 0,1-29 0 0 0,3 25 0 0 0,2 8 0 0 0,3-2 0 0 0,4-5 0 0 0,1-7 0 0 0,7 2 0 0 0,-20-49 0 0 0,1-1 0 0 0,-1 1 0 0 0,1-1 0 0 0,0 0 0 0 0,0 1 0 0 0,0-1 0 0 0,0 0 0 0 0,0 0 0 0 0,1-1 0 0 0,0 1 0 0 0,3 3 0 0 0,-4-5 0 0 0,-1-1 0 0 0,0 0 0 0 0,0 0 0 0 0,0 1 0 0 0,0-1 0 0 0,0 0 0 0 0,0 0 0 0 0,0 0 0 0 0,0 0 0 0 0,0 0 0 0 0,1-1 0 0 0,-1 1 0 0 0,0 0 0 0 0,0 0 0 0 0,0-1 0 0 0,0 1 0 0 0,0-1 0 0 0,0 1 0 0 0,0-1 0 0 0,0 1 0 0 0,0-1 0 0 0,0 1 0 0 0,0-1 0 0 0,-1 0 0 0 0,1 0 0 0 0,0 1 0 0 0,0-1 0 0 0,-1 0 0 0 0,1 0 0 0 0,0 0 0 0 0,-1 0 0 0 0,1 0 0 0 0,-1 0 0 0 0,1 0 0 0 0,-1 0 0 0 0,0 0 0 0 0,1 0 0 0 0,-1 0 0 0 0,0 0 0 0 0,0 0 0 0 0,1 0 0 0 0,-1 0 0 0 0,0-3 0 0 0,-16-134 0 0 0,12 114 0 0 0,-2 1 0 0 0,0 0 0 0 0,-18-40 0 0 0,23 61 0 0 0,1 0 0 0 0,-1 0 0 0 0,-1 0 0 0 0,1 1 0 0 0,0-1 0 0 0,0 0 0 0 0,-1 0 0 0 0,1 1 0 0 0,-2-2 0 0 0,3 2 0 0 0,-1 1 0 0 0,1 0 0 0 0,0 0 0 0 0,0 0 0 0 0,0 0 0 0 0,0 0 0 0 0,0 0 0 0 0,0 0 0 0 0,-1 0 0 0 0,1 0 0 0 0,0 0 0 0 0,0 0 0 0 0,0 0 0 0 0,0 0 0 0 0,0 0 0 0 0,-1 0 0 0 0,1 0 0 0 0,0 0 0 0 0,0 0 0 0 0,0 0 0 0 0,0 0 0 0 0,0 0 0 0 0,0 0 0 0 0,-1 0 0 0 0,1 0 0 0 0,0 0 0 0 0,0 0 0 0 0,0 1 0 0 0,0-1 0 0 0,0 0 0 0 0,0 0 0 0 0,-1 0 0 0 0,1 0 0 0 0,0 0 0 0 0,0 0 0 0 0,0 0 0 0 0,0 0 0 0 0,0 1 0 0 0,0-1 0 0 0,0 0 0 0 0,0 0 0 0 0,-2 14 0 0 0,2 6 0 0 0,0 3 0 0 0,5 39 0 0 0,0-24 0 0 0,0 9 0 0 0,2 6 0 0 0,1 1 0 0 0,0-3 0 0 0,1-5 0 0 0,-8-42 0 0 0,-1-1 0 0 0,1 1 0 0 0,0-1 0 0 0,0 0 0 0 0,0 0 0 0 0,0 0 0 0 0,0 1 0 0 0,1-1 0 0 0,3 5 0 0 0,-5-7 0 0 0,1-1 0 0 0,-1 0 0 0 0,0 0 0 0 0,1 0 0 0 0,-1 1 0 0 0,0-1 0 0 0,1 0 0 0 0,-1 0 0 0 0,0 0 0 0 0,1 0 0 0 0,-1 0 0 0 0,1 1 0 0 0,-1-1 0 0 0,0 0 0 0 0,1 0 0 0 0,-1 0 0 0 0,0 0 0 0 0,1 0 0 0 0,-1 0 0 0 0,1 0 0 0 0,-1-1 0 0 0,0 1 0 0 0,1 0 0 0 0,-1 0 0 0 0,1 0 0 0 0,-1 0 0 0 0,0 0 0 0 0,1 0 0 0 0,-1-1 0 0 0,0 1 0 0 0,1 0 0 0 0,-1-1 0 0 0,1 0 0 0 0,0 0 0 0 0,0 0 0 0 0,-1 0 0 0 0,1 0 0 0 0,0 0 0 0 0,-1 0 0 0 0,1-1 0 0 0,0 1 0 0 0,-1 0 0 0 0,1-2 0 0 0,0-3 0 0 0,0-1 0 0 0,0 1 0 0 0,0 0 0 0 0,-1-10 0 0 0,-6-267 72 0 0,6 275-125 0 0,-2-18 159 0 0,2 25-134 0 0,0 0 0 0 0,-1 0 0 0 0,1 0-1 0 0,0 1 1 0 0,-1-1 0 0 0,1 0 0 0 0,0 0-1 0 0,-1 0 1 0 0,1 1 0 0 0,-1-1 0 0 0,1 0-1 0 0,-1 1 1 0 0,0-1 0 0 0,1 1 0 0 0,-1-1-1 0 0,0 1 1 0 0,1-1 0 0 0,-1 1 0 0 0,0-1-1 0 0,0 1 1 0 0,1-1 0 0 0,-1 1 0 0 0,0 0 0 0 0,0 0-1 0 0,0-1 1 0 0,-1 1 0 0 0,-3 0-503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7:30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1054 5527 0 0,'-12'-41'2314'0'0,"9"26"264"0"0,-1 1-1 0 0,-11-25 1 0 0,20 66-317 0 0,94 528-4781 0 0,-78-423-1153 0 0,-20-126 3008 0 0,2-17-2279 0 0,-2-10 3223 0 0,-2-40 0 0 0,0 16 601 0 0,-2-96 2208 0 0,-28-196 0 0 0,11 171 1352 0 0,19 270-4034 0 0,4 129 508 0 0,6-110-1318 0 0,28 130 0 0 0,-15-148-740 0 0,-20-97 828 0 0,3-15-872 0 0,0 2 1161 0 0,-3 3 21 0 0,0 0 0 0 0,0-1 0 0 0,0 1 0 0 0,0 0 0 0 0,-1-1 0 0 0,1 0 0 0 0,-1 1 0 0 0,1-1 0 0 0,-1 0 1 0 0,0 0-1 0 0,0 0 0 0 0,0 0 0 0 0,-1 1 0 0 0,1-1 0 0 0,-1 0 0 0 0,1-6 0 0 0,-53-505 1729 0 0,35 406-1322 0 0,-11-90 935 0 0,28 195-1067 0 0,1 5-98 0 0,2 11-37 0 0,4 21-116 0 0,37 384-163 0 0,-22-177-795 0 0,-3-119-923 0 0,-18-116 1463 0 0,3-11-788 0 0,-2 2 1166 0 0,0 0 2 0 0,0 1 1 0 0,-1-1-1 0 0,1 0 1 0 0,0 0-1 0 0,-1 0 1 0 0,1 0-1 0 0,-1 0 1 0 0,0 0-1 0 0,0 0 1 0 0,0 0-1 0 0,-1 0 1 0 0,1-6-1 0 0,0-91 629 0 0,-15-131-1 0 0,-36-96 1079 0 0,44 298-1566 0 0,0 1 82 0 0,1-1 1 0 0,2 0-1 0 0,-1-44 1 0 0,8 55 123 0 0,-4 18-322 0 0,0 0 0 0 0,0-1 0 0 0,0 1 1 0 0,0 0-1 0 0,0 0 0 0 0,0 0 0 0 0,1 0 1 0 0,-1 0-1 0 0,0 0 0 0 0,0 0 0 0 0,0 0 1 0 0,0 0-1 0 0,0 0 0 0 0,0 0 0 0 0,0 0 1 0 0,0 0-1 0 0,0 0 0 0 0,0 0 0 0 0,0 0 1 0 0,0 0-1 0 0,0 0 0 0 0,0 0 0 0 0,0 0 1 0 0,1 0-1 0 0,-1 0 0 0 0,0 0 0 0 0,0 0 1 0 0,0 0-1 0 0,0 0 0 0 0,0 0 0 0 0,0 0 1 0 0,0 0-1 0 0,0 0 0 0 0,0 0 1 0 0,0 0-1 0 0,0 0 0 0 0,0 0 0 0 0,0 0 1 0 0,1 0-1 0 0,-1 0 0 0 0,0 0 0 0 0,0 0 1 0 0,0 0-1 0 0,0 0 0 0 0,0 0 0 0 0,0 0 1 0 0,0 0-1 0 0,0 0 0 0 0,0 0 0 0 0,0 0 1 0 0,0 0-1 0 0,0 1 0 0 0,0-1 0 0 0,0 0 1 0 0,0 0-1 0 0,0 0 0 0 0,3 11 186 0 0,18 146 223 0 0,-3-22-428 0 0,17 174 25 0 0,-11-79-366 0 0,-1-109-605 0 0,-21-113 680 0 0,6-14-538 0 0,-3 2 805 0 0,-1 1 9 0 0,-1 1 0 0 0,1-1 0 0 0,-1 0 0 0 0,0 0 0 0 0,0 0 0 0 0,0 0 0 0 0,-1 0 0 0 0,1-1-1 0 0,-1 1 1 0 0,1-1 0 0 0,-1 1 0 0 0,0-1 0 0 0,-1 0 0 0 0,1 0 0 0 0,1-7 0 0 0,6-40 129 0 0,-3-1 0 0 0,0-100 0 0 0,-28-103 590 0 0,-19 18-72 0 0,8 46 72 0 0,31 181-659 0 0,-1-6 29 0 0,0-1-1 0 0,2-1 1 0 0,-1 1 0 0 0,2 0-1 0 0,3-30 1 0 0,-3 47-83 0 0,0 0-1 0 0,0 0 1 0 0,0 0 0 0 0,0 0-1 0 0,0 0 1 0 0,0 0-1 0 0,0-1 1 0 0,0 1-1 0 0,0 0 1 0 0,0 0 0 0 0,0 0-1 0 0,0 0 1 0 0,0 0-1 0 0,0 0 1 0 0,0-1 0 0 0,0 1-1 0 0,0 0 1 0 0,0 0-1 0 0,0 0 1 0 0,0 0 0 0 0,0 0-1 0 0,0 0 1 0 0,0 0-1 0 0,0-1 1 0 0,0 1-1 0 0,0 0 1 0 0,0 0 0 0 0,1 0-1 0 0,-1 0 1 0 0,0 0-1 0 0,0 0 1 0 0,0 0 0 0 0,0 0-1 0 0,0 0 1 0 0,0 0-1 0 0,0 0 1 0 0,0-1-1 0 0,1 1 1 0 0,-1 0 0 0 0,0 0-1 0 0,0 0 1 0 0,0 0-1 0 0,0 0 1 0 0,0 0 0 0 0,0 0-1 0 0,1 0 1 0 0,-1 0-1 0 0,0 0 1 0 0,0 0 0 0 0,4 8 54 0 0,1 12-20 0 0,16 180 31 0 0,-9-59-70 0 0,16 130 7 0 0,27 212-471 0 0,-54-476 354 0 0,3-14-204 0 0,0 0 314 0 0,0 0 1 0 0,-1 0 0 0 0,0 0-1 0 0,-1 0 1 0 0,0-1 0 0 0,0 1-1 0 0,1-10 1 0 0,4-74 29 0 0,-5 1-1 0 0,-9-97 0 0 0,-35-178 194 0 0,10 109-60 0 0,30 239-145 0 0,1 4 21 0 0,-1 0 1 0 0,2 0-1 0 0,-1 0 1 0 0,3-18-1 0 0,-2 31-31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0,1 8 56 0 0,0 11-18 0 0,-3 91 14 0 0,14 125 0 0 0,-6-148-46 0 0,2 34-9 0 0,24 286-19 0 0,-25-364-53 0 0,1-1-6 0 0,-6-33-10 0 0,6-13-295 0 0,-3 2 368 0 0,-2 1 8 0 0,-1 0 0 0 0,1 0 0 0 0,-1 0 0 0 0,0 0-1 0 0,0 0 1 0 0,0-1 0 0 0,1 1 0 0 0,-1-1 0 0 0,-1 0-1 0 0,1 1 1 0 0,0-1 0 0 0,0 0 0 0 0,-1 0 0 0 0,1 0 0 0 0,-1 0-1 0 0,1 0 1 0 0,-1-1 0 0 0,0 1 0 0 0,0 0 0 0 0,0-1 0 0 0,0 1-1 0 0,1-5 1 0 0,6-54-14 0 0,-3 0 1 0 0,-2-1-1 0 0,-4 1 0 0 0,-11-96 0 0 0,-61-239 201 0 0,43 254-129 0 0,24 117-24 0 0,2 9 13 0 0,1 0 1 0 0,0 0 0 0 0,2-1 0 0 0,-1-28 0 0 0,5 36 80 0 0,0 14-19 0 0,2 16-12 0 0,5 100 63 0 0,-3-23-104 0 0,65 705-136 0 0,-66-752-115 0 0,-5-42 103 0 0,6-15-142 0 0,-4 4 228 0 0,0-1 8 0 0,0 1 0 0 0,0-1-1 0 0,-1 0 1 0 0,1 0 0 0 0,-1 0-1 0 0,0 0 1 0 0,1 0 0 0 0,-1 0-1 0 0,0 0 1 0 0,-1-1 0 0 0,1 1 0 0 0,-1-1-1 0 0,0 0 1 0 0,1 1 0 0 0,0-7-1 0 0,5-62 30 0 0,-3-1 1 0 0,-4 0-1 0 0,-14-121 0 0 0,-57-213 96 0 0,64 373-94 0 0,-2-2 69 0 0,2-1 0 0 0,-4-68 1 0 0,12 97-39 0 0,1 11-11 0 0,2 14 22 0 0,73 826 134 0 0,-70-794-204 0 0,2-3 0 0 0,-6-27-1 0 0,9 29-51 0 0,-4-21 30 0 0,-6-20-36 0 0,4-13-125 0 0,-6 5 179 0 0,3-1 0 0 0,0-1 0 0 0,0 0-1 0 0,0 0 1 0 0,-1 0 0 0 0,0 0 0 0 0,0-1-1 0 0,0 1 1 0 0,0-1 0 0 0,0 1 0 0 0,0-1 0 0 0,-1 1-1 0 0,0-1 1 0 0,0 0 0 0 0,0 0 0 0 0,0 0-1 0 0,0-6 1 0 0,0-59 23 0 0,-12-105 0 0 0,-24-68 47 0 0,7 57-42 0 0,22 147-16 0 0,2 16 3 0 0,2-1 0 0 0,0 1 1 0 0,1-1-1 0 0,2-26 0 0 0,2 36 18 0 0,-3 12-28 0 0,0 1 0 0 0,0 0 1 0 0,0 0-1 0 0,0-1 0 0 0,0 1 0 0 0,0 0 0 0 0,0 0 0 0 0,1-1 0 0 0,-1 1 0 0 0,0 0 0 0 0,0 0 1 0 0,0 0-1 0 0,0-1 0 0 0,1 1 0 0 0,-1 0 0 0 0,0 0 0 0 0,0 0 0 0 0,0 0 0 0 0,0-1 1 0 0,1 1-1 0 0,-1 0 0 0 0,0 0 0 0 0,0 0 0 0 0,1 0 0 0 0,-1 0 0 0 0,0 0 0 0 0,0 0 0 0 0,1 0 1 0 0,-1-1-1 0 0,0 1 0 0 0,0 0 0 0 0,1 0 0 0 0,-1 0 0 0 0,0 0 0 0 0,0 0 0 0 0,1 1 1 0 0,-1-1-1 0 0,0 0 0 0 0,0 0 0 0 0,1 0 0 0 0,-1 0 0 0 0,3 7 59 0 0,6 26 0 0 0,1 25-8 0 0,-2 0 0 0 0,0 59 0 0 0,-3-36-52 0 0,22 396 0 0 0,-24-442 0 0 0,1-1-15 0 0,-3-28-14 0 0,2-10 0 0 0,0 0 28 0 0,-1 0-1 0 0,0 0 1 0 0,0 0 0 0 0,-1 0 0 0 0,1 0-1 0 0,-1 0 1 0 0,0 0 0 0 0,0 0 0 0 0,0-1 0 0 0,0 1-1 0 0,-1-5 1 0 0,-6-122 90 0 0,-25-148 0 0 0,-2-3 13 0 0,32 276-94 0 0,0 6 13 0 0,-2 15 45 0 0,-1 26 50 0 0,4 22-85 0 0,2 1 0 0 0,13 82 0 0 0,35 121-42 0 0,-47-248 14 0 0,7 27-3 0 0,-7-28-1 0 0,-2-10-11 0 0,0 0-1 0 0,1 0 0 0 0,0 0 1 0 0,4 10-1 0 0,4 11-51 0 0,-7-21 0 0 0,1-12-176 0 0,-2 3 237 0 0,-1 0 0 0 0,1 0 0 0 0,-1 0 0 0 0,1 0 0 0 0,-1 0 0 0 0,0 0 1 0 0,1-1-1 0 0,-1 1 0 0 0,0 0 0 0 0,0-1 0 0 0,0 1 0 0 0,0-1 0 0 0,0 0 0 0 0,0 1 1 0 0,-1-1-1 0 0,1 0 0 0 0,0 1 0 0 0,-1-1 0 0 0,1 0 0 0 0,-1 0 0 0 0,0 1 1 0 0,0-1-1 0 0,1-2 0 0 0,-3-57-2 0 0,-18-112-1 0 0,-29-58 5 0 0,-6-39 66 0 0,50 235-65 0 0,0-46 0 0 0,4 81 0 0 0,1 0 0 0 0,0 0 0 0 0,0 0 0 0 0,0 0 0 0 0,0 0 0 0 0,0 0 0 0 0,0 0 0 0 0,0 0 0 0 0,0-1 0 0 0,0 1 0 0 0,0 0 0 0 0,0 0 0 0 0,0 0 0 0 0,0 0 0 0 0,0 0 0 0 0,0 0 0 0 0,0 0 0 0 0,0-1 0 0 0,0 1 0 0 0,0 0 0 0 0,0 0 0 0 0,0 0 0 0 0,0 0 0 0 0,0 0 0 0 0,0 0 0 0 0,0 0 0 0 0,0 0 0 0 0,0-1 0 0 0,0 1 0 0 0,0 0 0 0 0,0 0 0 0 0,0 0 0 0 0,1 0 0 0 0,-1 0 0 0 0,0 0 0 0 0,0 0 0 0 0,0 0 0 0 0,0 0 0 0 0,0 0 0 0 0,0 0 0 0 0,0-1 0 0 0,0 1 0 0 0,0 0 0 0 0,1 0 0 0 0,-1 0 0 0 0,0 0 0 0 0,0 0 0 0 0,0 0 0 0 0,0 0 0 0 0,6 26 0 0 0,-2 6 11 0 0,89 628 106 0 0,-86-618-117 0 0,3 11 0 0 0,-4-10 0 0 0,-2-13 0 0 0,-5-26 0 0 0,-2-9 0 0 0,-4-10 0 0 0,-59-183-64 0 0,-202-454-196 0 0,268 650 259 0 0,-24-52-82 0 0,-30-53 0 0 0,36 83-21 0 0,17 23 94 0 0,1 0 1 0 0,-1 0-1 0 0,0 0 1 0 0,0 0-1 0 0,0 0 1 0 0,0 0 0 0 0,0 0-1 0 0,0 1 1 0 0,0-1-1 0 0,0 0 1 0 0,-1 0-1 0 0,1 1 1 0 0,0-1 0 0 0,0 1-1 0 0,-1-1 1 0 0,1 1-1 0 0,-2-1 1 0 0,2 2 3 0 0,0-1-1 0 0,0 0 1 0 0,1 1 0 0 0,-1-1-1 0 0,0 1 1 0 0,0-1 0 0 0,1 1 0 0 0,-1 0-1 0 0,0-1 1 0 0,1 1 0 0 0,-1 0 0 0 0,0-1-1 0 0,1 1 1 0 0,-1 0 0 0 0,1 0-1 0 0,-1 0 1 0 0,1-1 0 0 0,0 1 0 0 0,-1 0-1 0 0,1 0 1 0 0,0 0 0 0 0,0 0 0 0 0,-1 1-1 0 0,-2 23-37 0 0,3-25 44 0 0,0 36 0 0 0,8 60 0 0 0,-2-41 0 0 0,-6-51 0 0 0,2 24 0 0 0,1-1 0 0 0,1 1 0 0 0,10 32 0 0 0,-14-59 0 0 0,0 0-1 0 0,0 0 1 0 0,0 0-1 0 0,0-1 1 0 0,1 1-1 0 0,-1 0 1 0 0,0-1 0 0 0,1 1-1 0 0,-1 0 1 0 0,0 0-1 0 0,1-1 1 0 0,-1 1-1 0 0,1-1 1 0 0,-1 1-1 0 0,1 0 1 0 0,-1-1 0 0 0,1 1-1 0 0,0-1 1 0 0,0 2-1 0 0,0-3 0 0 0,-1 1 0 0 0,1 0 0 0 0,-1-1 0 0 0,0 1 1 0 0,1 0-1 0 0,-1-1 0 0 0,1 1 0 0 0,-1 0 0 0 0,0-1 0 0 0,0 1 0 0 0,1-1 0 0 0,-1 1 0 0 0,0-1 0 0 0,0 1 0 0 0,1-1 0 0 0,-1 1 1 0 0,0-1-1 0 0,0 1 0 0 0,0-1 0 0 0,0 1 0 0 0,0-1 0 0 0,6-38-33 0 0,-6 36 33 0 0,2-34 1 0 0,-2 0 0 0 0,-1 0 0 0 0,-2-1 0 0 0,-10-50 0 0 0,-46-145 0 0 0,30 131 0 0 0,18 71 0 0 0,11 31 0 0 0,-1-1 0 0 0,1 1 0 0 0,0 0 0 0 0,0 0 0 0 0,0 0 0 0 0,0 0 0 0 0,0 0 0 0 0,-1-1 0 0 0,1 1 0 0 0,0 0 0 0 0,0 0 0 0 0,0 0 0 0 0,-1 0 0 0 0,1 0 0 0 0,0 0 0 0 0,0 0 0 0 0,0 0 0 0 0,-1 0 0 0 0,1 0 0 0 0,0 0 0 0 0,0 0 0 0 0,0 0 0 0 0,-1 0 0 0 0,1 0 0 0 0,0 0 0 0 0,0 0 0 0 0,0 0 0 0 0,-1 0 0 0 0,1 0 0 0 0,0 0 0 0 0,0 0 0 0 0,0 0 0 0 0,-1 0 0 0 0,1 0 0 0 0,0 0 0 0 0,0 1 0 0 0,0-1 0 0 0,-1 0 0 0 0,1 0 0 0 0,0 0 0 0 0,0 0 0 0 0,0 0 0 0 0,0 1 0 0 0,0-1 0 0 0,-1 0 0 0 0,1 0 0 0 0,0 0 0 0 0,0 0 0 0 0,0 1 0 0 0,0-1 0 0 0,0 0 0 0 0,0 0 0 0 0,0 1 0 0 0,0-1 0 0 0,0 0 0 0 0,0 0 0 0 0,-6 13 0 0 0,2-1 0 0 0,0 1 0 0 0,2 0 0 0 0,-1 0 0 0 0,2 1 0 0 0,0-1 0 0 0,0 0 0 0 0,2 16 0 0 0,16 96 0 0 0,-11-88 0 0 0,31 173 0 0 0,-29-170 0 0 0,2 10 0 0 0,-4-18-21 0 0,-4-20 2 0 0,0 0 0 0 0,1 0-1 0 0,0 0 1 0 0,7 15 0 0 0,-10-27 17 0 0,0 0 1 0 0,0 1-1 0 0,0-1 0 0 0,0 0 1 0 0,0 0-1 0 0,0 0 1 0 0,0 0-1 0 0,0 0 0 0 0,0 0 1 0 0,0 0-1 0 0,0 0 1 0 0,0 0-1 0 0,0 0 0 0 0,0 1 1 0 0,0-1-1 0 0,0 0 1 0 0,0 0-1 0 0,0 0 0 0 0,0 0 1 0 0,0 0-1 0 0,1 0 1 0 0,-1 0-1 0 0,0 0 0 0 0,0 0 1 0 0,0 0-1 0 0,0 0 1 0 0,0 0-1 0 0,0 0 0 0 0,0 0 1 0 0,0 0-1 0 0,0 0 1 0 0,0 0-1 0 0,0 0 0 0 0,1 0 1 0 0,-1 0-1 0 0,0 0 1 0 0,0 1-1 0 0,0-1 0 0 0,0 0 1 0 0,0 0-1 0 0,0-1 1 0 0,0 1-1 0 0,0 0 0 0 0,0 0 1 0 0,0 0-1 0 0,1 0 1 0 0,-1 0-1 0 0,0 0 0 0 0,0 0 1 0 0,0 0-1 0 0,0 0 1 0 0,0 0-1 0 0,0 0 0 0 0,0 0 1 0 0,0 0-1 0 0,0 0 1 0 0,0 0-1 0 0,3-8-38 0 0,-1-9 34 0 0,0-22-11 0 0,-3 0 0 0 0,-1 0-1 0 0,-10-56 1 0 0,-35-112 25 0 0,11 57-11 0 0,36 147 3 0 0,-6-22 0 0 0,5 24 0 0 0,1 1 0 0 0,0-1 0 0 0,0 0 0 0 0,0 0 0 0 0,-1 0 0 0 0,1 1 0 0 0,0-1 0 0 0,-1 0 0 0 0,1 0 0 0 0,-1 1 0 0 0,1-1 0 0 0,-1 0 0 0 0,1 1 0 0 0,-1-1 0 0 0,1 0 0 0 0,-1 1 0 0 0,0-1 0 0 0,1 1 0 0 0,-1-1 0 0 0,0 1 0 0 0,1-1 0 0 0,-2 1 0 0 0,1 1 0 0 0,0 0 0 0 0,0 1 0 0 0,-1-1 0 0 0,1 1 0 0 0,1 0 0 0 0,-1-1 0 0 0,0 1 0 0 0,0-1 0 0 0,1 1 0 0 0,-1 0 0 0 0,1 0 0 0 0,-1 3 0 0 0,0-4 0 0 0,-2 14 5 0 0,0 0 1 0 0,1 1-1 0 0,0 0 0 0 0,2-1 0 0 0,0 17 1 0 0,12 79 37 0 0,-7-71-54 0 0,5 27 11 0 0,-4-34 0 0 0,2 6 0 0 0,-8-38 0 0 0,3 11 0 0 0,-3-12 0 0 0,0 0 0 0 0,0 1 0 0 0,0-1 0 0 0,0 0 0 0 0,0 0 0 0 0,0 0 0 0 0,0 0 0 0 0,0 1 0 0 0,0-1 0 0 0,0 0 0 0 0,1 0 0 0 0,-1 0 0 0 0,0 0 0 0 0,0 0 0 0 0,0 0 0 0 0,0 1 0 0 0,0-1 0 0 0,0 0 0 0 0,0 0 0 0 0,1 0 0 0 0,-1 0 0 0 0,0 0 0 0 0,0 0 0 0 0,0 0 0 0 0,0 0 0 0 0,0 0 0 0 0,1 0 0 0 0,-1 0 0 0 0,0 0 0 0 0,0 0 0 0 0,0 0 0 0 0,0 0 0 0 0,0 0 0 0 0,1 0 0 0 0,-1 0 0 0 0,1 0 0 0 0,0 0 0 0 0,0-1 0 0 0,-1 1 0 0 0,1 0 0 0 0,0-1 0 0 0,-1 1 0 0 0,1-1 0 0 0,0 1 0 0 0,-1-1 0 0 0,1 0 0 0 0,0 1 0 0 0,-1-1 0 0 0,1 0 0 0 0,-1 1 0 0 0,1-1 0 0 0,-1 0 0 0 0,1 0 0 0 0,-1 1 0 0 0,0-1 0 0 0,1 0 0 0 0,-1-1 0 0 0,1-1 0 0 0,0 0 0 0 0,-1-1 0 0 0,1 1 0 0 0,-1-1 0 0 0,0-6 0 0 0,-2-8 0 0 0,-6-27 0 0 0,5 26 0 0 0,0 5 0 0 0,-15-113 0 0 0,15 96 0 0 0,1 1 0 0 0,4-37 0 0 0,-2 55 0 0 0,1 0 0 0 0,-3-22 0 0 0,2 31 0 0 0,-1-1 0 0 0,0 0 0 0 0,0 0 0 0 0,0 1 0 0 0,0-1 0 0 0,0 0 0 0 0,-1 1 0 0 0,0-1 0 0 0,0 1 0 0 0,0 0 0 0 0,0-1 0 0 0,-5-4 0 0 0,1 1 0 0 0,3 4 0 0 0,1 0 0 0 0,-1 0 0 0 0,0 1 0 0 0,-1-1 0 0 0,1 1 0 0 0,0-1 0 0 0,-1 1 0 0 0,-5-2 0 0 0,8 3-9 0 0,0 0 0 0 0,-1 0 0 0 0,1 0 0 0 0,0 0-1 0 0,0 0 1 0 0,-1 0 0 0 0,1-1 0 0 0,0 1 0 0 0,0 0 0 0 0,0-1 0 0 0,1 1-1 0 0,-1 0 1 0 0,0-1 0 0 0,0 1 0 0 0,1-1 0 0 0,-1 0 0 0 0,1 1 0 0 0,-1-1-1 0 0,1 1 1 0 0,0-1 0 0 0,0-1 0 0 0,-2-7-80 0 0,2 0-1 0 0,0-13 1 0 0,0 15 70 0 0,8-4 19 0 0,3-34 0 0 0,-11 46 0 0 0,1 1 0 0 0,0-1 0 0 0,0 0 0 0 0,0 1 0 0 0,0-1 0 0 0,-1 1 0 0 0,1-1 0 0 0,0 1 0 0 0,-1 0 0 0 0,1-1 0 0 0,0 1 0 0 0,-1-1 0 0 0,1 1 0 0 0,0 0 0 0 0,-1 0 0 0 0,1 1 0 0 0,4 3 0 0 0,-2-3 0 0 0,0 0 0 0 0,1 0 0 0 0,-1-1 0 0 0,1 1 0 0 0,-1-1 0 0 0,1 1 0 0 0,0-1 0 0 0,4 1 0 0 0,11-2 0 0 0,-6-1 4 0 0,40-5 62 0 0,-11-1 24 0 0,-31 5 1 0 0,-1 0-33 0 0,29-7-31 0 0,-29 7 48 0 0,1 0-17 0 0,43-5-47 0 0,-41 6-11 0 0,46-2 0 0 0,-53 4 13 0 0,-5-1-10 0 0,0 0 1 0 0,0 1-1 0 0,0-1 0 0 0,0 0 1 0 0,0 0-1 0 0,0 0 1 0 0,0 0-1 0 0,0 0 1 0 0,0 0-1 0 0,0 0 0 0 0,1 0 1 0 0,-1 0-1 0 0,0 0 1 0 0,2-1-1 0 0,-17 1 114 0 0,-7 9-121 0 0,-1 1 0 0 0,1 1-1 0 0,1 0 1 0 0,-22 18 0 0 0,-27 14-182 0 0,55-35 86 0 0,-1 0 1 0 0,-1-1-1 0 0,1-1 1 0 0,-25 7-1 0 0,40-13 86 0 0,5-1-3 0 0,32-5-28 0 0,-17 6 45 0 0,40-2 0 0 0,1-3 0 0 0,-48 3 0 0 0,-1 0 0 0 0,1 0 0 0 0,-1-1 0 0 0,0-1 0 0 0,18-7 0 0 0,-16 1 93 0 0,-15 7-24 0 0,-8 2-27 0 0,-18 2 9 0 0,0 2-1 0 0,0 1 1 0 0,-41 12-1 0 0,5-2-48 0 0,63-14-2 0 0,-3 1 0 0 0,-1 0 0 0 0,1 0 0 0 0,-1 0 0 0 0,1-1 0 0 0,-1 1 0 0 0,1-1 0 0 0,-1 0 0 0 0,1 0 0 0 0,-1-1 0 0 0,1 1 0 0 0,-1-1 0 0 0,1 1 0 0 0,-1-1 0 0 0,1 0 0 0 0,-7-3 0 0 0,14 5 0 0 0,1 4 0 0 0,8 21 0 0 0,10 26 0 0 0,-6 1 0 0 0,-2 4 0 0 0,1 12-73 0 0,-14-57 61 0 0,10 35-68 0 0,-1-8-48 0 0,-8-29-3 0 0,3 0-381 0 0,17 28 384 0 0,-17-29 6 0 0,-1-12-46 0 0,17-12 154 0 0,-20 13 14 0 0,-1 0 0 0 0,1 0 0 0 0,-1 1 0 0 0,0-1 0 0 0,0 0 0 0 0,0-1 0 0 0,0 1 0 0 0,0 0 0 0 0,0 0 0 0 0,0 0 0 0 0,-1-1 0 0 0,1 1 0 0 0,-1 0 0 0 0,0-1 0 0 0,1 1 0 0 0,-1 0 0 0 0,-1-4 0 0 0,2-5 0 0 0,0-2 9 0 0,0 0 1 0 0,-1 0-1 0 0,-1 0 0 0 0,0 0 0 0 0,-1 0 1 0 0,-6-24-1 0 0,6 30-4 0 0,0-1 0 0 0,-1 1 0 0 0,0 0 0 0 0,0 0 0 0 0,-1 1 0 0 0,0-1 0 0 0,0 0 1 0 0,0 1-1 0 0,-1 0 0 0 0,0 0 0 0 0,0 1 0 0 0,-1-1 0 0 0,-6-4 0 0 0,10 9-5 0 0,1 0 0 0 0,0 0 0 0 0,-1 0 0 0 0,1 0 0 0 0,-1 0 0 0 0,1 0 0 0 0,-1 1 0 0 0,1-1 0 0 0,-1 1 0 0 0,0-1 0 0 0,1 1 0 0 0,-1 0 0 0 0,0-1 0 0 0,0 1 0 0 0,1 0-1 0 0,-1 0 1 0 0,0 0 0 0 0,1 0 0 0 0,-1 1 0 0 0,-2-1 0 0 0,2 1 0 0 0,0 0 1 0 0,-1 1-1 0 0,1-1 0 0 0,0 0 0 0 0,1 0 0 0 0,-1 1 0 0 0,0-1 1 0 0,0 1-1 0 0,1 0 0 0 0,-1 0 0 0 0,1-1 0 0 0,-1 1 0 0 0,0 3 1 0 0,-4 4-5 0 0,1 2 1 0 0,1-1-1 0 0,0 0 1 0 0,-6 22-1 0 0,7-14-74 0 0,0 1 0 0 0,0 0 0 0 0,2 0 0 0 0,1 30 0 0 0,12 74-397 0 0,-8-91 316 0 0,6 31-135 0 0,-6-44 236 0 0,-1-2 0 0 0,8 29-244 0 0,4 5 86 0 0,-7-28-9 0 0,10 15-6 0 0,-14-29 11 0 0,3 1-224 0 0,22 27 318 0 0,-21-28 39 0 0,-3-12-97 0 0,-5 2 183 0 0,2 0 7 0 0,0 0 0 0 0,0-1-1 0 0,0 1 1 0 0,0-1 0 0 0,0 0 0 0 0,0 1 0 0 0,0-1-1 0 0,-1 0 1 0 0,1 0 0 0 0,-1 0 0 0 0,1 0-1 0 0,-1-1 1 0 0,0 1 0 0 0,0 0 0 0 0,0 0-1 0 0,0-1 1 0 0,0 1 0 0 0,0-1 0 0 0,0-2 0 0 0,1-12 175 0 0,-1-1 0 0 0,0 1 0 0 0,-3-25 0 0 0,-9-54 647 0 0,9 87-754 0 0,-88-389 1804 0 0,86 382-1859 0 0,3 9-7 0 0,-1 1 0 0 0,0-1 0 0 0,0 0 0 0 0,0 0-1 0 0,-1 1 1 0 0,0-1 0 0 0,0 1 0 0 0,-1 0 0 0 0,-5-8 0 0 0,9 14-9 0 0,-1 0 0 0 0,1 0-1 0 0,0-1 1 0 0,-1 1 0 0 0,1 0-1 0 0,0 0 1 0 0,-1 0 0 0 0,1 0 0 0 0,0 0-1 0 0,-1 0 1 0 0,1 0 0 0 0,-1 0-1 0 0,1 0 1 0 0,0 0 0 0 0,-1 0 0 0 0,1 0-1 0 0,0 0 1 0 0,-1 0 0 0 0,1 1-1 0 0,0-1 1 0 0,-1 0 0 0 0,1 0-1 0 0,0 0 1 0 0,-1 0 0 0 0,1 1 0 0 0,0-1-1 0 0,0 0 1 0 0,-1 0 0 0 0,1 0-1 0 0,0 1 1 0 0,0-1 0 0 0,-1 0 0 0 0,1 1-1 0 0,0-1 1 0 0,0 0 0 0 0,0 0-1 0 0,-1 1 1 0 0,1-1 0 0 0,0 0 0 0 0,0 1-1 0 0,0 0 1 0 0,-10 17 156 0 0,9-14-144 0 0,-16 27 67 0 0,10-19-243 0 0,1-1 1 0 0,0 1 0 0 0,-7 21-1 0 0,13-32 148 0 0,-1 0 1 0 0,1 0-1 0 0,0 0 0 0 0,0 0 0 0 0,0 0 1 0 0,-1 0-1 0 0,1 0 0 0 0,0 0 0 0 0,0 0 1 0 0,1 0-1 0 0,-1 0 0 0 0,0 2 0 0 0,2 22-181 0 0,12-21 141 0 0,42 10 42 0 0,-54-14 11 0 0,0 0 0 0 0,0 1 0 0 0,0-1 0 0 0,1 0 0 0 0,-1 0 0 0 0,0 0 0 0 0,0 0 0 0 0,0-1 0 0 0,1 1 0 0 0,-1-1 0 0 0,0 1 0 0 0,0-1 0 0 0,0 0 0 0 0,0 1 0 0 0,0-1 0 0 0,0 0 0 0 0,0-1 0 0 0,0 1 0 0 0,3-3 0 0 0,3-1 0 0 0,2-1 23 0 0,0-1 0 0 0,0 0 0 0 0,-1 0 0 0 0,0-1 0 0 0,0 0 1 0 0,-1-1-1 0 0,0 0 0 0 0,0 0 0 0 0,-1 0 0 0 0,0-1 0 0 0,-1 0 0 0 0,0-1 0 0 0,-1 1 0 0 0,0-1 0 0 0,-1 0 0 0 0,4-14 0 0 0,-7 23 7 0 0,-1 0 0 0 0,0 0 0 0 0,1 0 1 0 0,-1-1-1 0 0,0 1 0 0 0,0 0 0 0 0,0 0 0 0 0,0 0 0 0 0,-1-3 0 0 0,1 5-19 0 0,0 0-1 0 0,0 0 1 0 0,0-1 0 0 0,0 1-1 0 0,-1 0 1 0 0,1 0 0 0 0,0-1-1 0 0,0 1 1 0 0,0 0 0 0 0,0 0-1 0 0,0-1 1 0 0,-1 1 0 0 0,1 0-1 0 0,0 0 1 0 0,0 0-1 0 0,-1-1 1 0 0,1 1 0 0 0,0 0-1 0 0,0 0 1 0 0,-1 0 0 0 0,1 0-1 0 0,0 0 1 0 0,0-1 0 0 0,-1 1-1 0 0,1 0 1 0 0,-1 0 0 0 0,1 0 13 0 0,-1 0 0 0 0,0 1 0 0 0,0-1 0 0 0,0 0 0 0 0,1 0-1 0 0,-1 1 1 0 0,0-1 0 0 0,0 0 0 0 0,1 1 0 0 0,-1-1 0 0 0,0 1 0 0 0,1-1 0 0 0,-1 0 0 0 0,0 2 0 0 0,-5 4-8 0 0,1 0 1 0 0,0 1-1 0 0,0-1 0 0 0,0 1 1 0 0,1 0-1 0 0,0 0 0 0 0,1 1 0 0 0,-1-1 1 0 0,2 1-1 0 0,-1 0 0 0 0,1-1 0 0 0,0 1 1 0 0,0 0-1 0 0,0 13 0 0 0,3-3-16 0 0,-1-13 0 0 0,1-1 0 0 0,0 0 0 0 0,0 1 0 0 0,0-1 0 0 0,1 0 0 0 0,0 0 0 0 0,2 6 0 0 0,-2-6 0 0 0,1 0 0 0 0,-1-1 0 0 0,1 1 0 0 0,-1-1 0 0 0,1 0 0 0 0,0 0 0 0 0,1 0 0 0 0,-1 0 0 0 0,0 0 0 0 0,8 4 0 0 0,-10-7 0 0 0,1 1 0 0 0,-1-1 0 0 0,1 1 0 0 0,-1-1 0 0 0,0 0 0 0 0,1 1 0 0 0,-1-1 0 0 0,1 0 0 0 0,-1 0 0 0 0,1 0 0 0 0,-1 0 0 0 0,1 0 0 0 0,-1 0 0 0 0,1-1 0 0 0,-1 1 0 0 0,1 0 0 0 0,-1-1 0 0 0,1 1 0 0 0,2-2 0 0 0,-2 0 0 0 0,1 0 0 0 0,-1 1 0 0 0,0-1 0 0 0,0 0 0 0 0,1 0 0 0 0,-1-1 0 0 0,-1 1 0 0 0,1 0 0 0 0,3-5 0 0 0,-2 0 0 0 0,1 0 0 0 0,-1 0 0 0 0,0 0 0 0 0,0 0 0 0 0,-1-1 0 0 0,0 1 0 0 0,1-11 0 0 0,-3 9 3 0 0,0 0 0 0 0,-1 0 1 0 0,1 0-1 0 0,-2 0 0 0 0,1 0 0 0 0,-1 0 0 0 0,-1 0 0 0 0,0 1 0 0 0,0-1 0 0 0,-1 1 1 0 0,0 0-1 0 0,0 0 0 0 0,0 0 0 0 0,-1 0 0 0 0,-1 1 0 0 0,1 0 0 0 0,-1 0 1 0 0,-1 0-1 0 0,1 1 0 0 0,-1 0 0 0 0,0 0 0 0 0,-15-9 0 0 0,19 13 1 0 0,-1 1-1 0 0,1 0 1 0 0,0 0-1 0 0,0 0 1 0 0,-1 0-1 0 0,1 0 1 0 0,0 1-1 0 0,-1 0 1 0 0,1 0-1 0 0,0 0 1 0 0,-1 0 0 0 0,1 0-1 0 0,-1 0 1 0 0,1 1-1 0 0,-5 1 1 0 0,5-1-4 0 0,1 0 0 0 0,-1 0 1 0 0,0 0-1 0 0,1 0 1 0 0,-1 0-1 0 0,1 1 0 0 0,0-1 1 0 0,-1 1-1 0 0,1 0 0 0 0,0 0 1 0 0,0-1-1 0 0,0 1 1 0 0,0 1-1 0 0,1-1 0 0 0,-1 0 1 0 0,0 0-1 0 0,1 1 0 0 0,-1-1 1 0 0,0 4-1 0 0,2-6 0 0 0,-1 1 0 0 0,1-1 0 0 0,0 1 0 0 0,-1-1 0 0 0,1 1 0 0 0,0 0 0 0 0,0-1 0 0 0,0 1 0 0 0,-1-1 0 0 0,1 1 0 0 0,0 0 0 0 0,0-1 0 0 0,0 1 0 0 0,0-1 0 0 0,0 1 0 0 0,0 0 0 0 0,0-1 0 0 0,0 1 0 0 0,1-1 0 0 0,-1 1 0 0 0,0 0 0 0 0,0-1 0 0 0,0 1 0 0 0,1-1 0 0 0,-1 1 0 0 0,0-1 0 0 0,1 1 0 0 0,-1-1 0 0 0,0 1 0 0 0,1-1 0 0 0,-1 1 0 0 0,1 0 0 0 0,3 1 0 0 0,0-1 0 0 0,0 0 0 0 0,0 0 0 0 0,0 0 0 0 0,0 0 0 0 0,1-1 0 0 0,7 1 0 0 0,43 1 0 0 0,-36-1 0 0 0,26-4 0 0 0,-30 1 0 0 0,23-6 0 0 0,-19 0 0 0 0,-16 6 0 0 0,-1 1 0 0 0,1-1 0 0 0,-1 0 0 0 0,0 0 0 0 0,1 0 0 0 0,-1 0 0 0 0,3-5 0 0 0,-5 7 0 0 0,1-1 0 0 0,-1 1 0 0 0,0-1 0 0 0,0 1 0 0 0,1-1 0 0 0,-1 0 0 0 0,0 1 0 0 0,0-1 0 0 0,0 1 0 0 0,1-1 0 0 0,-1 0 0 0 0,0 1 0 0 0,0-1 0 0 0,0 1 0 0 0,0-1 0 0 0,0 0 0 0 0,0 1 0 0 0,-1-2 0 0 0,1 1 0 0 0,-1 0 0 0 0,1 1 0 0 0,-1-1 0 0 0,1 0 0 0 0,-1 1 0 0 0,1-1 0 0 0,-1 0 0 0 0,0 1 0 0 0,1-1 0 0 0,-1 1 0 0 0,0-1 0 0 0,0 1 0 0 0,1-1 0 0 0,-1 1 0 0 0,0-1 0 0 0,0 1 0 0 0,-1-1 0 0 0,-7-1 0 0 0,1 0 0 0 0,-1 1 0 0 0,1 0 0 0 0,-1 0 0 0 0,1 1 0 0 0,-1 0 0 0 0,0 0 0 0 0,1 1 0 0 0,-1 0 0 0 0,1 1 0 0 0,-1 0 0 0 0,1 0 0 0 0,-14 6 0 0 0,16-5-6 0 0,-1 1-1 0 0,1 0 1 0 0,0 0 0 0 0,0 1 0 0 0,0-1-1 0 0,1 1 1 0 0,-1 1 0 0 0,1-1-1 0 0,-7 11 1 0 0,9-12-15 0 0,1-1 1 0 0,0 1-1 0 0,0-1 1 0 0,0 1 0 0 0,0 0-1 0 0,0 0 1 0 0,1 0-1 0 0,0 0 1 0 0,0 0-1 0 0,0 0 1 0 0,0 1-1 0 0,0-1 1 0 0,1 0-1 0 0,0 0 1 0 0,0 1 0 0 0,0-1-1 0 0,1 0 1 0 0,0 5-1 0 0,0-8 17 0 0,-1 0-1 0 0,0 1 0 0 0,1-1 1 0 0,0 0-1 0 0,-1 0 0 0 0,1 0 1 0 0,0 0-1 0 0,-1 0 1 0 0,1 0-1 0 0,0 0 0 0 0,0 0 1 0 0,1 1-1 0 0,-1-1 5 0 0,0-1 0 0 0,0 1 0 0 0,0-1 0 0 0,0 0 0 0 0,-1 1 0 0 0,1-1 0 0 0,0 0 0 0 0,0 0 0 0 0,0 0 0 0 0,0 1 0 0 0,0-1 0 0 0,0 0 0 0 0,1-1 0 0 0,42 2 0 0 0,-42-1 0 0 0,1 0 0 0 0,-1 0 0 0 0,0-1 0 0 0,1 1 0 0 0,-1-1 0 0 0,1 1 0 0 0,-1-1 0 0 0,3-1 0 0 0,-5 1 0 0 0,15-5 26 0 0,27-16-1 0 0,-39 20-21 0 0,1-1 1 0 0,0 1-1 0 0,-1-1 1 0 0,0 1-1 0 0,1-1 1 0 0,-1 0-1 0 0,0 0 0 0 0,-1 0 1 0 0,1-1-1 0 0,0 1 1 0 0,-1-1-1 0 0,0 0 1 0 0,0 1-1 0 0,2-7 1 0 0,-3 10-4 0 0,-1-1 0 0 0,0 0 0 0 0,0 1 0 0 0,0-1 0 0 0,0 1 1 0 0,0-1-1 0 0,0 1 0 0 0,0-1 0 0 0,0 1 0 0 0,0-1 0 0 0,0 0 1 0 0,0 1-1 0 0,0-1 0 0 0,0 1 0 0 0,0-1 0 0 0,0 1 1 0 0,-1-1-1 0 0,1 1 0 0 0,0-1 0 0 0,0 1 0 0 0,-1-1 0 0 0,1 1 1 0 0,0-1-1 0 0,-1 1 0 0 0,0-1 0 0 0,0 0 3 0 0,0 1-1 0 0,0-1 1 0 0,0 1 0 0 0,0-1-1 0 0,0 1 1 0 0,0 0-1 0 0,0-1 1 0 0,0 1-1 0 0,0 0 1 0 0,0 0 0 0 0,0 0-1 0 0,-2 0 1 0 0,-1 0 5 0 0,0 0-1 0 0,0 1 1 0 0,0 0 0 0 0,0-1 0 0 0,0 2-1 0 0,-5 1 1 0 0,-1 2-43 0 0,1 0-1 0 0,1 1 1 0 0,-1 0 0 0 0,1 0 0 0 0,-15 16-1 0 0,-31 42-231 0 0,33-36-24 0 0,1 1-1 0 0,1 1 1 0 0,-28 59-1 0 0,41-72 181 0 0,-1 0 0 0 0,2 0 0 0 0,0 1-1 0 0,2 0 1 0 0,0-1 0 0 0,0 2 0 0 0,2-1 0 0 0,0 0-1 0 0,3 24 1 0 0,-2-34 110 0 0,0 0 1 0 0,1 0-1 0 0,1 0 0 0 0,2 9 0 0 0,-1-7-13 0 0,1 7-45 0 0,7 26 3 0 0,-7-29 47 0 0,-2-6 6 0 0,1 1 0 0 0,-1-1 0 0 0,0 1 0 0 0,-1 0 0 0 0,0-1 0 0 0,-1 16 1 0 0,0-23-10 0 0,0 1-1 0 0,0-1 1 0 0,0 0 0 0 0,0 0 0 0 0,-1 0 0 0 0,1 0 0 0 0,0 0 0 0 0,-1 0 0 0 0,1 1 0 0 0,-1-1 0 0 0,0 1 0 0 0,0-2 7 0 0,1 0 0 0 0,0 0-1 0 0,0 0 1 0 0,0 1 0 0 0,0-1-1 0 0,-1 0 1 0 0,1 0 0 0 0,0 0-1 0 0,0 0 1 0 0,0 0 0 0 0,0 0-1 0 0,-1 0 1 0 0,1 0 0 0 0,0 0-1 0 0,0-1 1 0 0,0 1 0 0 0,0 0-1 0 0,-1 0 1 0 0,1 0 0 0 0,0 0-1 0 0,0 0 1 0 0,0 0 0 0 0,0 0-1 0 0,-1 0 1 0 0,1 0 0 0 0,0 0-1 0 0,0-1 1 0 0,0 1 0 0 0,0 0-1 0 0,0 0 1 0 0,0 0 0 0 0,0 0-1 0 0,-1 0 1 0 0,1-1 0 0 0,0 1-1 0 0,0 0 1 0 0,0 0 0 0 0,0 0-1 0 0,0 0 1 0 0,0-1-1 0 0,-1-2 9 0 0,0 1 0 0 0,0-1 0 0 0,0 0 0 0 0,0 0-1 0 0,0 0 1 0 0,1 0 0 0 0,-1-6 0 0 0,-9-107 1071 0 0,5 69-948 0 0,-3-13-56 0 0,3 31 140 0 0,-1-37 1 0 0,7 69-163 0 0,-1-1 0 0 0,0 0 0 0 0,1 1 1 0 0,-1-1-1 0 0,1 1 0 0 0,-1-1 1 0 0,1 0-1 0 0,0 1 0 0 0,0-1 0 0 0,0 0 1 0 0,3 3-1 0 0,9 21 144 0 0,9 25-183 0 0,2 8-10 0 0,-22-55 0 0 0,0 1 0 0 0,0-1 0 0 0,0 0 0 0 0,1 0 0 0 0,-1 0 0 0 0,1-1 0 0 0,0 1 0 0 0,0 0 0 0 0,0-1 0 0 0,7 6 0 0 0,-6-7 0 0 0,0 0 0 0 0,0 0 0 0 0,0 0 0 0 0,0-1 0 0 0,0 0 0 0 0,1 1 0 0 0,-1-2 0 0 0,1 1 0 0 0,-1 0 0 0 0,6-1 0 0 0,-8 0 0 0 0,-1 0 0 0 0,1 0 0 0 0,-1 0 0 0 0,0 0 0 0 0,1-1 0 0 0,-1 1 0 0 0,1 0 0 0 0,-1-1 0 0 0,0 1 0 0 0,0-1 0 0 0,1 0 0 0 0,-1 1 0 0 0,0-1 0 0 0,0 0 0 0 0,0 0 0 0 0,1 0 0 0 0,-1 0 0 0 0,1-2 0 0 0,11-20 0 0 0,-8 14 0 0 0,12-23 56 0 0,0-2 0 0 0,-3 0 1 0 0,0-1-1 0 0,-3 0 0 0 0,0-1 0 0 0,-3 0 0 0 0,-1 0 0 0 0,-1-1 0 0 0,-2 0 0 0 0,-2 0 0 0 0,-3-41 0 0 0,1 66-5 0 0,0 6-9 0 0,-1 0 0 0 0,1 0 1 0 0,-1 1-1 0 0,0-1 1 0 0,0 0-1 0 0,0 1 0 0 0,-4-8 1 0 0,5 12-42 0 0,0 1 0 0 0,0 0 1 0 0,0 0-1 0 0,0 0 0 0 0,0-1 0 0 0,0 1 1 0 0,-1 0-1 0 0,1 0 0 0 0,0-1 0 0 0,0 1 1 0 0,0 0-1 0 0,0 0 0 0 0,0 0 0 0 0,-1 0 1 0 0,1-1-1 0 0,0 1 0 0 0,0 0 0 0 0,0 0 1 0 0,-1 0-1 0 0,1 0 0 0 0,0 0 0 0 0,0-1 0 0 0,0 1 1 0 0,-1 0-1 0 0,1 0 0 0 0,0 0 0 0 0,0 0 1 0 0,-1 0-1 0 0,1 0 0 0 0,0 0 0 0 0,0 0 1 0 0,-1 0-1 0 0,1 0 0 0 0,-1 0 0 0 0,-5 7 61 0 0,-3 14 18 0 0,3 8-65 0 0,0 1 0 0 0,-2 57-1 0 0,7 62 56 0 0,2-71-56 0 0,6 88-487 0 0,-5-156 311 0 0,0-2-19 0 0,5 26-3 0 0,-5-26 16 0 0,6-12-117 0 0,-1 0 277 0 0,-4 3 4 0 0,-1 0 1 0 0,1 0 0 0 0,-1 0-1 0 0,1 0 1 0 0,-1-1 0 0 0,0 0 0 0 0,1 1-1 0 0,-1-1 1 0 0,0 0 0 0 0,0 0-1 0 0,0 0 1 0 0,-1 0 0 0 0,1 0 0 0 0,0-1-1 0 0,-1 1 1 0 0,0-1 0 0 0,1 1-1 0 0,0-3 1 0 0,8-27 43 0 0,-2 0 0 0 0,0-1 0 0 0,-3 0 0 0 0,-1 0-1 0 0,1-55 1 0 0,-8 14 367 0 0,-17-106-1 0 0,13 122-271 0 0,-11-55 106 0 0,18 113-241 0 0,0 0 1 0 0,0 0-1 0 0,0 0 0 0 0,0 0 1 0 0,0 0-1 0 0,0 0 0 0 0,0 0 1 0 0,0 0-1 0 0,0 0 0 0 0,0 0 1 0 0,0 0-1 0 0,0 0 0 0 0,0 0 0 0 0,0 0 1 0 0,0 0-1 0 0,0 0 0 0 0,0 1 1 0 0,0-1-1 0 0,0 0 0 0 0,0 0 1 0 0,0 0-1 0 0,0 0 0 0 0,0 0 1 0 0,0 0-1 0 0,0 0 0 0 0,-1 0 0 0 0,1 0 1 0 0,0 0-1 0 0,0 0 0 0 0,0 0 1 0 0,0 0-1 0 0,0 0 0 0 0,0 0 1 0 0,0 0-1 0 0,0 0 0 0 0,0 0 1 0 0,0 0-1 0 0,0 0 0 0 0,0 0 0 0 0,0 0 1 0 0,0 0-1 0 0,0 0 0 0 0,0 0 1 0 0,0 0-1 0 0,-1 0 0 0 0,1 0 1 0 0,0 0-1 0 0,0 0 0 0 0,0 0 1 0 0,0 0-1 0 0,0 0 0 0 0,0 0 1 0 0,0 0-1 0 0,0 0 0 0 0,0 0 0 0 0,0 0 1 0 0,0 0-1 0 0,0 0 0 0 0,0 0 1 0 0,0 0-1 0 0,0 0 0 0 0,0 0 1 0 0,0 0-1 0 0,0-1 0 0 0,-4 11 44 0 0,-2 10 20 0 0,3 0-64 0 0,0 1 0 0 0,2 0 0 0 0,1 39 0 0 0,1-30 0 0 0,3 17 0 0 0,-1-6 0 0 0,3 15 0 0 0,0-10 0 0 0,2 12-13 0 0,0-10-53 0 0,-7-38 41 0 0,0-1 0 0 0,6 18 0 0 0,-4-16 17 0 0,0-1-46 0 0,4-15 1 0 0,25-16 30 0 0,-30 19 20 0 0,0 0 0 0 0,-1 0 0 0 0,1 0 0 0 0,-1-1-1 0 0,1 1 1 0 0,-1-1 0 0 0,0 1 0 0 0,0-1 0 0 0,-1 0 0 0 0,1 1 0 0 0,0-1-1 0 0,-1 0 1 0 0,1 1 0 0 0,-1-1 0 0 0,0 0 0 0 0,0 0 0 0 0,0-2 0 0 0,0-5-1 0 0,1-274 79 0 0,-2 269-68 0 0,-1 0 1 0 0,0 0 0 0 0,-1-1-1 0 0,-1 2 1 0 0,0-1 0 0 0,-9-19-1 0 0,12 33-6 0 0,1-1 1 0 0,-1 1-1 0 0,0-1 0 0 0,1 1 1 0 0,-1-1-1 0 0,0 1 0 0 0,0 0 1 0 0,0-1-1 0 0,0 1 0 0 0,0 0 1 0 0,0 0-1 0 0,0 0 0 0 0,-2-2 1 0 0,3 3-1 0 0,-1 0-1 0 0,1 0 1 0 0,0 0 0 0 0,-1 0-1 0 0,1 0 1 0 0,0 0 0 0 0,-1 0-1 0 0,1 0 1 0 0,0 0 0 0 0,0 0-1 0 0,-1 0 1 0 0,1 0 0 0 0,0 0 0 0 0,-1 0-1 0 0,1 0 1 0 0,0 0 0 0 0,0 1-1 0 0,-1-1 1 0 0,1 0 0 0 0,0 0-1 0 0,0 0 1 0 0,-1 0 0 0 0,1 0-1 0 0,-1 1 1 0 0,-6 11 16 0 0,2 0 6 0 0,1 0-1 0 0,1 0 0 0 0,0 0 1 0 0,-2 19-1 0 0,0 51 77 0 0,5-80-99 0 0,0 30 0 0 0,11 163 0 0 0,-8-156 0 0 0,2 32-53 0 0,2-9-18 0 0,-1-2-8 0 0,-5-49 68 0 0,4 35-83 0 0,3 10-46 0 0,-8-46 119 0 0,0-4 0 0 0,1 0-1 0 0,-1 1 1 0 0,1-1 0 0 0,3 10-1 0 0,6 29-106 0 0,-3-14 58 0 0,-2-12-21 0 0,10 34 6 0 0,0 6-171 0 0,-8-29 142 0 0,-6-23-11 0 0,2 4-58 0 0,7 29-29 0 0,-8-30-4 0 0,1 0 12 0 0,8 29 51 0 0,-8-29 22 0 0,0-1 3 0 0,7 28-6 0 0,-8-28-29 0 0,2 1-12 0 0,9 31-1 0 0,-10-31-2 0 0,1-1-13 0 0,8 29-8 0 0,-9-28-1 0 0,-1-2 34 0 0,2 1 142 0 0,7 31-52 0 0,-3-5 52 0 0,-5-19-19 0 0,1 16 32 0 0,-4-3 11 0 0,-4-15 0 0 0,1-10 0 0 0,0-10 0 0 0,1-9 152 0 0,1 1 0 0 0,0-1-1 0 0,3-20 1 0 0,-2-14 236 0 0,-42-392 1610 0 0,41 434-1996 0 0,-31-251 307 0 0,16 115-159 0 0,15 136-105 0 0,0 0 0 0 0,-1 0 0 0 0,1 1 1 0 0,-2-1-1 0 0,1 1 0 0 0,-1-1 1 0 0,-4-6-1 0 0,-4-10-45 0 0,0 0 0 0 0,1-2 0 0 0,-8-31 0 0 0,12 34 0 0 0,0 3 0 0 0,-2-24 0 0 0,6 28 0 0 0,-1 0 0 0 0,-1 0 0 0 0,-7-21 0 0 0,6 23 12 0 0,0-1 0 0 0,1 0 0 0 0,1 0 0 0 0,0-1 0 0 0,1 1-1 0 0,0-1 1 0 0,2 1 0 0 0,-1-1 0 0 0,2 1 0 0 0,3-23 0 0 0,0 17 64 0 0,-3 17-60 0 0,0 0 0 0 0,0 0 0 0 0,-1 0 0 0 0,1 0 1 0 0,-1 0-1 0 0,1-1 0 0 0,-1 1 0 0 0,-1-6 0 0 0,1 5-16 0 0,0 1 0 0 0,0-1 0 0 0,0 0 0 0 0,0 1 0 0 0,1-1 0 0 0,0 1 0 0 0,0-1 0 0 0,0 0 0 0 0,0 1 0 0 0,0 0 0 0 0,3-5 0 0 0,2-9 0 0 0,-6 17 0 0 0,0 1 0 0 0,0-1 0 0 0,0 0 0 0 0,0 0 0 0 0,-1 0 0 0 0,1 0 0 0 0,0 0 0 0 0,0 0 0 0 0,0 0 0 0 0,0 0 0 0 0,0 0 0 0 0,-1 0 0 0 0,1 0 0 0 0,0 0 0 0 0,0 0 0 0 0,0 0 0 0 0,0 0 0 0 0,0 0 0 0 0,-1 0 0 0 0,1 0 0 0 0,0 0 0 0 0,0 0 0 0 0,0 0 0 0 0,0-1 0 0 0,0 1 0 0 0,-1 0 0 0 0,1 0 0 0 0,0 0 0 0 0,0 0 0 0 0,0 0 0 0 0,0 0 0 0 0,0 0 0 0 0,0 0 0 0 0,0-1 0 0 0,0 1 0 0 0,-1 0 0 0 0,1 0 0 0 0,0 0 0 0 0,0 0 0 0 0,0 0 0 0 0,0-1 0 0 0,0 1 0 0 0,0 0 0 0 0,0 0 0 0 0,0 0 0 0 0,0 0 0 0 0,0 0 0 0 0,0-1 0 0 0,0 1 0 0 0,0 0 0 0 0,0 0 0 0 0,0 0 0 0 0,0 0 0 0 0,0 0 0 0 0,0-1 0 0 0,0 1 0 0 0,0 0 0 0 0,0 0 0 0 0,0 0 0 0 0,0 0 0 0 0,1 0 0 0 0,-1 0 0 0 0,0-1 0 0 0,-6 2 0 0 0,6-1 0 0 0,0-1 0 0 0,-1 1 0 0 0,1-1 0 0 0,0 1 0 0 0,-1-1 0 0 0,1 0 0 0 0,0 1 0 0 0,-1-1 0 0 0,1 1 0 0 0,0-1 0 0 0,0 0 0 0 0,0 1 0 0 0,0-1 0 0 0,0 0 0 0 0,-1 1 0 0 0,1-1 0 0 0,0 1 0 0 0,0-1 0 0 0,1 0 0 0 0,-1 1 0 0 0,0-2 0 0 0,0 2 0 0 0,0-10 0 0 0,-1 8 0 0 0,1-1 0 0 0,-1 1 0 0 0,1-1 0 0 0,0 1 0 0 0,0-1 0 0 0,1 1 0 0 0,-1-1 0 0 0,0 1 0 0 0,1-1 0 0 0,-1 1 0 0 0,2-3 0 0 0,-1 6 0 0 0,-1-1 0 0 0,1 1 0 0 0,-1 0 0 0 0,1-1 0 0 0,-1 1 0 0 0,1 0 0 0 0,-1 0 0 0 0,1-1 0 0 0,-1 1 0 0 0,0 0 0 0 0,1 0 0 0 0,-1 0 0 0 0,0 0 0 0 0,1 1 0 0 0,-1 2 3 0 0,1 0 0 0 0,0-1 0 0 0,-1 1 0 0 0,1 0 0 0 0,-1 0 0 0 0,0 0 0 0 0,0 0 0 0 0,-1 0 0 0 0,1-1 1 0 0,-1 1-1 0 0,0 0 0 0 0,0 0 0 0 0,0-1 0 0 0,-3 6 0 0 0,-2 5 20 0 0,-2 1 0 0 0,-10 15 0 0 0,2-5-10 0 0,-148 273-639 0 0,53-95 244 0 0,102-187 297 0 0,0 1 0 0 0,2 0 1 0 0,0 1-1 0 0,-6 25 0 0 0,11-36 57 0 0,1 0 1 0 0,0 1 0 0 0,0-1-1 0 0,0 1 1 0 0,1-1-1 0 0,0 1 1 0 0,1 0 0 0 0,-1-1-1 0 0,1 1 1 0 0,1-1-1 0 0,0 0 1 0 0,0 1 0 0 0,5 11-1 0 0,-4-13 21 0 0,6 14 38 0 0,-9-19-28 0 0,1-1-1 0 0,-1 1 1 0 0,0-1 0 0 0,0 0-1 0 0,1 1 1 0 0,-1-1 0 0 0,0 0-1 0 0,0 1 1 0 0,1-1-1 0 0,-1 0 1 0 0,0 1 0 0 0,1-1-1 0 0,-1 0 1 0 0,0 0 0 0 0,1 1-1 0 0,-1-1 1 0 0,1 0 0 0 0,-1 0-1 0 0,0 0 1 0 0,1 0-1 0 0,-1 1 1 0 0,1-1 0 0 0,-1 0-1 0 0,0 0 1 0 0,1 0 0 0 0,-1 0-1 0 0,1 0 1 0 0,-1 0-1 0 0,1 0 1 0 0,-1 0 0 0 0,0 0-1 0 0,1 0 1 0 0,-1-1 0 0 0,1 1-1 0 0,-1 0 1 0 0,1 0 0 0 0,0-1-1 0 0,0 0 21 0 0,0-1 0 0 0,0 0 0 0 0,1 0 0 0 0,-1 0 0 0 0,-1-1 0 0 0,1 1 0 0 0,0 0 0 0 0,0 0 0 0 0,-1 0 0 0 0,1-1 0 0 0,-1 1 0 0 0,0 0 0 0 0,0-1 0 0 0,0-3 0 0 0,2-7 76 0 0,5-41 108 0 0,4-14-94 0 0,-11 67-111 0 0,0 0-1 0 0,1 0 0 0 0,-1 0 1 0 0,0 0-1 0 0,1 0 1 0 0,-1 0-1 0 0,1 0 1 0 0,-1 1-1 0 0,1-1 0 0 0,-1 0 1 0 0,1 0-1 0 0,0 0 1 0 0,-1 0-1 0 0,1 1 1 0 0,0-1-1 0 0,-1 0 0 0 0,1 1 1 0 0,0-1-1 0 0,0 1 1 0 0,0-1-1 0 0,0 1 1 0 0,0-1-1 0 0,0 1 0 0 0,0-1 1 0 0,0 1-1 0 0,0 0 1 0 0,0 0-1 0 0,0-1 1 0 0,1 1-1 0 0,1 0 10 0 0,-1 1 0 0 0,0-1-1 0 0,1 1 1 0 0,-1-1 0 0 0,0 1 0 0 0,0 0 0 0 0,1 0 0 0 0,-1 0-1 0 0,0 0 1 0 0,0 0 0 0 0,0 0 0 0 0,0 1 0 0 0,0-1-1 0 0,-1 1 1 0 0,1-1 0 0 0,1 3 0 0 0,4 6 31 0 0,23 40-31 0 0,2 24-30 0 0,-24-54-4 0 0,15 47-151 0 0,-6-14 70 0 0,-11-33-5 0 0,5 17-20 0 0,-1 7-226 0 0,8 31-184 0 0,-3-7-137 0 0,-8-29 324 0 0,-5-29 27 0 0,1 1 110 0 0,10 30 45 0 0,-10-31 8 0 0,2-1 29 0 0,18 24 122 0 0,-18-24 86 0 0,-3-11-69 0 0,2-2 75 0 0,0 0-1 0 0,0 0 1 0 0,0 0 0 0 0,-1 0-1 0 0,1-1 1 0 0,-1 0 0 0 0,0 1 0 0 0,-1-1-1 0 0,4-8 1 0 0,2-11 191 0 0,-2-1-1 0 0,0 1 1 0 0,2-31-1 0 0,0-76-136 0 0,-3 46-596 0 0,-5 81 435 0 0,0 0 0 0 0,1 0-1 0 0,0 0 1 0 0,0 0 0 0 0,0 0-1 0 0,2-6 1 0 0,-6 37-215 0 0,-28 83-1605 0 0,27-90 1100 0 0,0 0 0 0 0,2 1-1 0 0,0 32 1 0 0,2-43 521 0 0,3 22-920 0 0,5 35-534 0 0,-1-26 198 0 0,-5-30-2413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16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12895 0 0,'0'0'8842'0'0,"8"-4"-8141"0"0,24-12-233 0 0,-23 12 1064 0 0,0 3-1187 0 0,28-3-9 0 0,-28 2-33 0 0,0 2-14 0 0,48-3 282 0 0,-46 3-483 0 0,33-3 325 0 0,17-4 59 0 0,5-2-96 0 0,3-2-33 0 0,-1-1-110 0 0,-4 1-42 0 0,-27 5-163 0 0,-31 5-43 0 0,-1 0 1 0 0,1 0-1 0 0,0 1 0 0 0,-1-1 1 0 0,1 1-1 0 0,7 2 1 0 0,-2-1-58 0 0,-1-1-197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18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 11055 0 0,'0'0'8566'0'0,"9"-1"-7793"0"0,30-5-121 0 0,-30 5 550 0 0,3 1-862 0 0,57-2 334 0 0,-26 2-505 0 0,-33 0-10 0 0,1 0-6 0 0,30 0-8 0 0,-30 0-27 0 0,-1 0-13 0 0,53-2 100 0 0,-22 2-115 0 0,-20 0-22 0 0,35-3-55 0 0,10-4-13 0 0,-3-1 0 0 0,6 2-12 0 0,-17 1-49 0 0,-42 4-15 0 0,0 1-88 0 0,29-3 85 0 0,-29 3-18 0 0,-9 5-854 0 0,2 18 867 0 0,-2-18 16 0 0,-2 0-241 0 0,-3 11 202 0 0,1-10-384 0 0,-4 3-138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1:19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6911 0 0,'-7'3'8271'0'0,"6"15"-7638"0"0,1-14 9 0 0,0 1 4 0 0,5 113 2693 0 0,-1-63-2682 0 0,-1-2-333 0 0,1 1-54 0 0,-1 1-76 0 0,3 20-87 0 0,-3-41-65 0 0,11 112 137 0 0,-10-110-163 0 0,3 17-16 0 0,2 2 0 0 0,-2-2 0 0 0,4 45-60 0 0,-7-50 48 0 0,-1 3 12 0 0,0 2-53 0 0,-1-16 42 0 0,1 18-65 0 0,0-7-200 0 0,3 1-56 0 0,0 0-321 0 0,-1 2-95 0 0,1-1-159 0 0,-4-39 749 0 0,4 31-644 0 0,-1 14-335 0 0,3 3-14 0 0,-1 0 361 0 0,-1-6 126 0 0,-2-11 521 0 0,0 8 67 0 0,-2-2 61 0 0,2 7 118 0 0,-1-8 332 0 0,-1-2 41 0 0,1 2-203 0 0,0 0-66 0 0,-1-8-189 0 0,1 7-18 0 0,1 7 96 0 0,-1-8 118 0 0,-1-2 230 0 0,1 0 33 0 0,0-4-189 0 0,-1-3-67 0 0,-2-1-141 0 0,0-1-14 0 0,0-4-44 0 0,0 7 26 0 0,1-1-36 0 0,1 0-12 0 0,0 1 0 0 0,1 1-10 0 0,2 1-44 0 0,0-1-24 0 0,-3 5-196 0 0,2-9 25 0 0,-2-7 226 0 0,0 6 23 0 0,1 2 0 0 0,-1-1 0 0 0,-1 1 0 0 0,-1 2 0 0 0,0 0 0 0 0,-1 0 0 0 0,2 1 0 0 0,0-3 0 0 0,1 0 0 0 0,0-2 11 0 0,0-21 32 0 0,1 9-21 0 0,-1 10 113 0 0,-1-26 246 0 0,-1 1-250 0 0,4 29 170 0 0,-2-5-221 0 0,0 0-64 0 0,-1 0-16 0 0,0 6-53 0 0,1-11 42 0 0,2 2 54 0 0,-4-21 172 0 0,2 0 47 0 0,4 31 842 0 0,-5-30-1034 0 0,3 21-654 0 0,-3 0-6230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26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236 73 2303 0 0,'-26'-31'6302'0'0,"18"30"-5316"0"0,0 0 1 0 0,0 1 0 0 0,0 0 0 0 0,-15 2-1 0 0,19-1-684 0 0,0 0-1 0 0,0 0 0 0 0,0 1 0 0 0,0-1 0 0 0,0 1 1 0 0,1 0-1 0 0,-1 0 0 0 0,1 0 0 0 0,-1 1 0 0 0,1-1 1 0 0,0 1-1 0 0,-3 3 0 0 0,-4 3 17 0 0,1 0 1 0 0,0 1-1 0 0,0 1 0 0 0,1-1 1 0 0,1 1-1 0 0,0 1 0 0 0,0-1 1 0 0,-6 16-1 0 0,10-19-225 0 0,1-3-5 0 0,0 0 1 0 0,0 0 0 0 0,0 1-1 0 0,-1 8 1 0 0,0-6-4 0 0,2-4-24 0 0,0 0 0 0 0,0 0 0 0 0,0 1 0 0 0,0-1 0 0 0,1 0 0 0 0,-1 6 0 0 0,-1 20 179 0 0,1-23-66 0 0,4 3-29 0 0,7 33-8 0 0,-7-32-12 0 0,2-3-43 0 0,18 27-12 0 0,-23-34-63 0 0,1 1-1 0 0,0-1 0 0 0,0 0 0 0 0,0 0 0 0 0,0 1 1 0 0,0-1-1 0 0,0 0 0 0 0,0 0 0 0 0,1 0 0 0 0,-1 0 1 0 0,0-1-1 0 0,0 1 0 0 0,2 1 0 0 0,42 26 69 0 0,-44-27-72 0 0,0-1 1 0 0,0 1-1 0 0,1 0 0 0 0,-1 0 1 0 0,0-1-1 0 0,0 1 1 0 0,1-1-1 0 0,-1 1 1 0 0,0-1-1 0 0,1 0 0 0 0,-1 1 1 0 0,0-1-1 0 0,1 0 1 0 0,-1 0-1 0 0,3 0 0 0 0,40 2 19 0 0,-42-1-17 0 0,1-1 0 0 0,-1 0 1 0 0,0 0-1 0 0,0 0 0 0 0,0 0 1 0 0,0-1-1 0 0,3 0 0 0 0,30-7 17 0 0,-18 3 20 0 0,26-15-19 0 0,-28 12 1 0 0,-1-1 0 0 0,-1 0 0 0 0,0 0-1 0 0,0-2 1 0 0,0 1 0 0 0,-2-2 0 0 0,20-23 0 0 0,-23 25 10 0 0,0-1 0 0 0,-1 0 0 0 0,-1-1 0 0 0,0 0 0 0 0,0 0 0 0 0,-1 0 0 0 0,-1-1 0 0 0,5-21 0 0 0,-8 28-4 0 0,0-1 0 0 0,0 1 0 0 0,-1 0-1 0 0,0-1 1 0 0,0 1 0 0 0,-1 0-1 0 0,0-1 1 0 0,0 1 0 0 0,0 0 0 0 0,-1 0-1 0 0,0-1 1 0 0,0 1 0 0 0,0 1 0 0 0,-1-1-1 0 0,0 0 1 0 0,0 1 0 0 0,0-1 0 0 0,-1 1-1 0 0,-8-10 1 0 0,5 8 76 0 0,-1-1 0 0 0,1 1 0 0 0,-1 1 0 0 0,-1 0 0 0 0,1 0 0 0 0,-1 0 0 0 0,-13-5 0 0 0,17 9-245 0 0,0 0 0 0 0,-1 0 0 0 0,1 0 0 0 0,-1 1 1 0 0,0 0-1 0 0,-6 0 0 0 0,7 1-648 0 0,0 0-1 0 0,0 0 1 0 0,-1 1 0 0 0,1-1 0 0 0,0 1 0 0 0,0 1 0 0 0,-7 2 0 0 0,-7 3-6688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28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3 1839 0 0,'-8'-3'5795'0'0,"-14"15"-718"0"0,20-9-4029 0 0,-18 27 1271 0 0,18-26-1943 0 0,0 0 27 0 0,-45 72 1395 0 0,15-28-1324 0 0,11-12-244 0 0,8-13-170 0 0,-2 3-48 0 0,6-6-1 0 0,6-12 42 0 0,-4 10 14 0 0,5-14 1634 0 0,13-2-1391 0 0,31 3-46 0 0,-31-3 438 0 0,-7-2-668 0 0,1 0 0 0 0,-1-1-1 0 0,0 1 1 0 0,1-1 0 0 0,6-2 0 0 0,-2 1-2 0 0,-1 0 57 0 0,2 1 0 0 0,27-6 6 0 0,-19 3-15 0 0,29-5-64 0 0,4-4-16 0 0,6-1 0 0 0,-1 1 0 0 0,-3 0 0 0 0,-3 1 0 0 0,1 1 0 0 0,-2-1 0 0 0,-10 2 0 0 0,-38 10 0 0 0,-1 0 0 0 0,1-1 0 0 0,-1 1 0 0 0,1 0 0 0 0,-1 0 0 0 0,0 0 0 0 0,1-1 0 0 0,-1 1 0 0 0,0 0 0 0 0,1 0 0 0 0,-1-1 0 0 0,0 1 0 0 0,1 0 0 0 0,-1-1 0 0 0,0 1 0 0 0,1-1 0 0 0,-1 1 0 0 0,0 0 0 0 0,0-1 0 0 0,0 1 0 0 0,1-1 0 0 0,-1 1 0 0 0,0 0 0 0 0,0-1 0 0 0,0 1 0 0 0,0-1 0 0 0,0 1 0 0 0,0-1 0 0 0,0 1 0 0 0,0-1 0 0 0,0-10 0 0 0,-2 0 0 0 0,-1-1 0 0 0,-4-8 0 0 0,3 14 0 0 0,-5-22 0 0 0,-1-2 0 0 0,5 15 0 0 0,4 14 0 0 0,-5-7 0 0 0,3 4 0 0 0,2 3 0 0 0,0-1 0 0 0,0 1 0 0 0,0-1 0 0 0,0 1 0 0 0,0 0 0 0 0,-1 0 0 0 0,1 0 0 0 0,0 0 0 0 0,-1 0 0 0 0,-2-2 0 0 0,-2 0 0 0 0,0 0 0 0 0,0 0 0 0 0,-9-2 0 0 0,13 4 14 0 0,0 1-1 0 0,0-1 1 0 0,0 1-1 0 0,1-1 1 0 0,-1 1 0 0 0,0 0-1 0 0,0 0 1 0 0,0 0-1 0 0,-3 1 1 0 0,2-1 33 0 0,1 0 25 0 0,0 1-7 0 0,-24 13 244 0 0,13-7-298 0 0,-3-1 0 0 0,11-4 7 0 0,1 0 0 0 0,-1 0 1 0 0,0 0-1 0 0,0-1 0 0 0,-7 1 0 0 0,3-1 7 0 0,-3 0 68 0 0,1 0 1 0 0,0-1-1 0 0,-1 0 0 0 0,-19-4 0 0 0,21 3-85 0 0,-1-1 0 0 0,0 2 0 0 0,0-1 0 0 0,0 2 0 0 0,-16 1 0 0 0,17 1-388 0 0,1-1 1 0 0,-12 7-1 0 0,17-8-325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26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50 15663 0 0,'0'0'1572'0'0,"-4"0"-1438"0"0,-18 1 54 0 0,13 1 379 0 0,1 1 0 0 0,0 0 0 0 0,-1 0 0 0 0,2 0 0 0 0,-10 5 0 0 0,16-7-597 0 0,-2 0 210 0 0,0 1 0 0 0,0-1 1 0 0,0 1-1 0 0,0 0 1 0 0,1 0-1 0 0,-1 0 1 0 0,0 0-1 0 0,-2 4 1 0 0,-1-1 9 0 0,-4 6 246 0 0,3-4-305 0 0,4-4-53 0 0,0 0 0 0 0,0 0 0 0 0,0 0-1 0 0,1 1 1 0 0,-1-1 0 0 0,1 1 0 0 0,-3 5-1 0 0,-1 0 15 0 0,3-4-35 0 0,-1 1 0 0 0,1-1 0 0 0,0 1 0 0 0,1-1 0 0 0,-3 7 0 0 0,-10 24 120 0 0,10-18 8 0 0,2-7-113 0 0,1-6-15 0 0,1 0 0 0 0,-1 0 0 0 0,1 0 0 0 0,1 0 0 0 0,-1 1 0 0 0,1 7 0 0 0,-1 23 191 0 0,2-18-12 0 0,5 17-51 0 0,-5-26-22 0 0,5 2-3 0 0,16 32-3 0 0,-16-32-11 0 0,2-5-9 0 0,28 19-1 0 0,-27-18-3 0 0,48-5 102 0 0,-45-2-123 0 0,0-4-19 0 0,43-18-74 0 0,-46 17-19 0 0,0 0 0 0 0,0 0 0 0 0,15-14 0 0 0,19-23 15 0 0,-6-3 70 0 0,-12 6 58 0 0,-18 23-10 0 0,-4 7-90 0 0,0 3 2 0 0,-1-1 1 0 0,0 1-1 0 0,-1 0 0 0 0,2-8 0 0 0,3-16 153 0 0,-5 15 23 0 0,0 5-147 0 0,-1 5-22 0 0,0 1 0 0 0,0-1 0 0 0,-1 0 0 0 0,1 1 1 0 0,-1-1-1 0 0,-1-6 0 0 0,-4-18 124 0 0,1 15-15 0 0,3 6-108 0 0,1 5-15 0 0,-1 0 0 0 0,1-1 0 0 0,-1 1 1 0 0,0 0-1 0 0,1-1 0 0 0,-6-4 0 0 0,-13-21 282 0 0,17 25-268 0 0,2 2-31 0 0,0 0 1 0 0,0 1 0 0 0,0-1 0 0 0,0 0-1 0 0,0 1 1 0 0,-1 0 0 0 0,1-1-1 0 0,-1 1 1 0 0,1 0 0 0 0,-1-1-1 0 0,-2 0 1 0 0,0-2 20 0 0,-16-9 132 0 0,17 10-144 0 0,1 2-21 0 0,1 0 0 0 0,0 0 0 0 0,0 1 0 0 0,0-1 0 0 0,0 0 0 0 0,0 1 1 0 0,-1-1-1 0 0,1 0 0 0 0,0 1 0 0 0,-1-1 0 0 0,1 1 0 0 0,0 0 1 0 0,-1 0-1 0 0,1-1 0 0 0,-3 1 0 0 0,-22-3 7 0 0,17 2-22 0 0,6 1-16 0 0,0-1 1 0 0,0 1 0 0 0,-1 0 0 0 0,1 0 0 0 0,0 0-1 0 0,0 1 1 0 0,-5 1 0 0 0,0-2-324 0 0,-20 5 61 0 0,4 5-2979 0 0,-4 7-6357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29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127 131 9671 0 0,'-4'2'257'0'0,"-1"0"-1"0"0,1 0 1 0 0,0 0-1 0 0,-1 0 1 0 0,1 1-1 0 0,0-1 0 0 0,0 1 1 0 0,1 0-1 0 0,-1 1 1 0 0,-4 4-1 0 0,-1 2 455 0 0,0 0 0 0 0,-12 18 0 0 0,15-17-272 0 0,0 0 0 0 0,1 1 0 0 0,0-1 0 0 0,1 1 0 0 0,0 0 0 0 0,1 0 0 0 0,-3 17 0 0 0,6-16 66 0 0,3 22-52 0 0,-3-27-6 0 0,4 5-22 0 0,10 36-69 0 0,-10-37 288 0 0,7-1-337 0 0,33 33-56 0 0,-34-33-26 0 0,2-8-8 0 0,34 9-16 0 0,-44-11-185 0 0,0-1-1 0 0,0 1 1 0 0,-1-1-1 0 0,1 1 1 0 0,0-1-1 0 0,0 0 0 0 0,0 0 1 0 0,2 0-1 0 0,29-1 93 0 0,-17-2-4 0 0,-3-1-80 0 0,0 0 0 0 0,-1-1 0 0 0,0 0 0 0 0,1-1 0 0 0,-2-1 0 0 0,16-11 0 0 0,-12 6-3 0 0,-1-1 0 0 0,-1 0 0 0 0,0-1 0 0 0,-1-1 0 0 0,0 0 0 0 0,-1 0 0 0 0,9-18 0 0 0,-15 24-9 0 0,-1 0 0 0 0,0 0 0 0 0,-1 0 0 0 0,0 0 0 0 0,0-1 0 0 0,-1 1 0 0 0,0-1 0 0 0,-1 1 0 0 0,0-1 0 0 0,-1 0 0 0 0,0 1 0 0 0,0-1 0 0 0,-1 0 0 0 0,0 0 0 0 0,-4-14 0 0 0,1 10 27 0 0,0 0-1 0 0,-1 1 1 0 0,-1 0 0 0 0,0 0-1 0 0,-1 1 1 0 0,0 0 0 0 0,-1 0-1 0 0,-13-16 1 0 0,16 23-37 0 0,1 0 0 0 0,-2 0-1 0 0,1 1 1 0 0,0-1 0 0 0,-1 1 0 0 0,1 0 0 0 0,-1 1-1 0 0,0 0 1 0 0,-1 0 0 0 0,1 0 0 0 0,0 1 0 0 0,-1-1 0 0 0,0 2-1 0 0,1-1 1 0 0,-1 1 0 0 0,0 0 0 0 0,0 0 0 0 0,0 1-1 0 0,-10 0 1 0 0,6 1-79 0 0,0 1 0 0 0,0 0 0 0 0,0 1-1 0 0,0 0 1 0 0,0 1 0 0 0,-12 6 0 0 0,-12 9-5937 0 0,10-1-1240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30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15 8287 0 0,'0'0'-10'0'0,"-1"-15"1505"0"0,0 16-1373 0 0,1-1 0 0 0,-1 0 1 0 0,1 0-1 0 0,-1 0 0 0 0,1 0 0 0 0,-1 0 1 0 0,1 1-1 0 0,0-1 0 0 0,-1 0 1 0 0,1 0-1 0 0,-1 1 0 0 0,1-1 0 0 0,0 0 1 0 0,-1 1-1 0 0,1-1 0 0 0,0 0 1 0 0,-1 1-1 0 0,1-1 0 0 0,0 0 1 0 0,0 1-1 0 0,-1-1 0 0 0,1 1 0 0 0,0-1 1 0 0,0 1-1 0 0,0 0 0 0 0,-64 93 6150 0 0,51-71-5489 0 0,0 0 1 0 0,-11 33 0 0 0,16-37-663 0 0,-7 18-78 0 0,14-35-43 0 0,0 1-1 0 0,1 0 1 0 0,-1 0 0 0 0,1 0 0 0 0,-1 0-1 0 0,1 0 1 0 0,0 0 0 0 0,0 0-1 0 0,1 6 1 0 0,0-8 0 0 0,-1 0-1 0 0,0 0 1 0 0,1 0-1 0 0,-1 0 1 0 0,1-1-1 0 0,-1 1 1 0 0,1 0 0 0 0,0 0-1 0 0,-1 0 1 0 0,1 0-1 0 0,0-1 1 0 0,0 1-1 0 0,-1 0 1 0 0,1 0-1 0 0,0-1 1 0 0,0 1 0 0 0,0-1-1 0 0,0 1 1 0 0,0-1-1 0 0,0 1 1 0 0,1-1-1 0 0,20 4 164 0 0,-20-4 164 0 0,7-1-168 0 0,27-2-41 0 0,-28 2-19 0 0,1 0-3 0 0,42-2 117 0 0,4-2-122 0 0,-46 4-79 0 0,30-1 45 0 0,19 2-46 0 0,6-2-11 0 0,-16-1 0 0 0,-3-2 0 0 0,-5-1 0 0 0,-11 0 0 0 0,9 0 0 0 0,1 3 0 0 0,-26 3 0 0 0,-16 3 0 0 0,2-2 0 0 0,-1-3 0 0 0,0 1 0 0 0,0-1 0 0 0,0 1 0 0 0,0-1 0 0 0,0 0 0 0 0,1 1 0 0 0,-1-1 0 0 0,1 0 0 0 0,-1 0 0 0 0,1 0 0 0 0,0 0 0 0 0,-2-4 0 0 0,-1 0 0 0 0,-3-4 16 0 0,1 0-1 0 0,-1 0 0 0 0,2-1 1 0 0,0 1-1 0 0,0-1 0 0 0,1 0 1 0 0,0-1-1 0 0,0 1 1 0 0,2-1-1 0 0,-1 0 0 0 0,2 1 1 0 0,-1-16-1 0 0,2 23 15 0 0,0 1 1 0 0,0 0-1 0 0,-1-1 0 0 0,1 1 1 0 0,-1 0-1 0 0,1-1 0 0 0,-1 1 1 0 0,0 0-1 0 0,0 0 0 0 0,-1 0 1 0 0,-1-4-1 0 0,2 6-14 0 0,0-1 0 0 0,0 1 1 0 0,0 0-1 0 0,-1 0 0 0 0,1 0 0 0 0,0 0 0 0 0,-1 0 0 0 0,1 0 1 0 0,-1 0-1 0 0,1 0 0 0 0,-1 1 0 0 0,1-1 0 0 0,-1 1 0 0 0,1-1 1 0 0,-1 1-1 0 0,0-1 0 0 0,1 1 0 0 0,-1 0 0 0 0,0 0 0 0 0,1 0 0 0 0,-1 0 1 0 0,0 0-1 0 0,1 0 0 0 0,-3 1 0 0 0,-8 1 118 0 0,0 1 0 0 0,-21 7 0 0 0,-13 3 67 0 0,-7-4 14 0 0,-1-4 0 0 0,-79 0 0 0 0,128-6-255 0 0,-1 1 0 0 0,1-1 0 0 0,-1 1 0 0 0,1-2 0 0 0,-1 1 0 0 0,-6-3 0 0 0,0-1-272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33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189 301 16927 0 0,'-18'-5'1848'0'0,"13"5"-1684"0"0,1 1 0 0 0,-1-1 0 0 0,1 1 0 0 0,-1 0-1 0 0,1 1 1 0 0,-1-1 0 0 0,1 1 0 0 0,-1-1 0 0 0,1 1 0 0 0,0 1 0 0 0,0-1-1 0 0,0 1 1 0 0,0-1 0 0 0,1 1 0 0 0,-1 0 0 0 0,1 0 0 0 0,-5 6 0 0 0,2-2-68 0 0,1 1 0 0 0,0 0 0 0 0,0 0 0 0 0,1 1 0 0 0,0-1 0 0 0,1 1 1 0 0,-1 0-1 0 0,-2 17 0 0 0,4-19 1 0 0,2 4-1 0 0,2 45 256 0 0,2-45-224 0 0,1 2-79 0 0,-1-5 65 0 0,-1 0 1 0 0,0 0 0 0 0,3 11 0 0 0,4-13-40 0 0,33 16-10 0 0,-43-21-62 0 0,1-1-1 0 0,-1 0 0 0 0,1 1 1 0 0,-1-1-1 0 0,1 1 0 0 0,-1-1 1 0 0,1 0-1 0 0,-1 0 0 0 0,1 1 1 0 0,-1-1-1 0 0,1 0 1 0 0,0 0-1 0 0,-1 0 0 0 0,1 1 1 0 0,-1-1-1 0 0,1 0 0 0 0,0 0 1 0 0,-1 0-1 0 0,1 0 1 0 0,-1 0-1 0 0,1 0 0 0 0,0 0 1 0 0,-1 0-1 0 0,1-1 0 0 0,-1 1 1 0 0,2 0-1 0 0,23-12 62 0 0,-12 4-70 0 0,-1-1 0 0 0,0-1-1 0 0,-1 1 1 0 0,0-2 0 0 0,-1 1-1 0 0,0-2 1 0 0,0 1 0 0 0,-1-1 0 0 0,-1-1-1 0 0,0 0 1 0 0,-1 0 0 0 0,0 0-1 0 0,9-27 1 0 0,-14 34 7 0 0,-1 0-1 0 0,1 0 1 0 0,-1-1 0 0 0,-1 1-1 0 0,1 0 1 0 0,-1-1 0 0 0,0 1-1 0 0,0 0 1 0 0,-1 0 0 0 0,0-1-1 0 0,0 1 1 0 0,-1 0 0 0 0,1 0-1 0 0,-1 0 1 0 0,-4-7 0 0 0,5 11 2 0 0,0 0 0 0 0,0 0 0 0 0,-1 1 0 0 0,1-1 0 0 0,-1 0 1 0 0,1 1-1 0 0,-1-1 0 0 0,0 1 0 0 0,1-1 0 0 0,-1 1 0 0 0,0 0 0 0 0,0-1 1 0 0,0 1-1 0 0,0 0 0 0 0,-4-1 0 0 0,3 1-2 0 0,-1 1 0 0 0,0-1 0 0 0,0 0-1 0 0,0 1 1 0 0,1 0 0 0 0,-1 0 0 0 0,0 0 0 0 0,-6 1 0 0 0,2 1-2 0 0,1 0 1 0 0,-1 0-1 0 0,1 0 1 0 0,0 1-1 0 0,-1 0 1 0 0,1 0-1 0 0,1 1 1 0 0,-11 7-1 0 0,9-5-5 0 0,0 1 0 0 0,1 0 0 0 0,0 0 0 0 0,-8 10 0 0 0,12-12 23 0 0,0-1 0 0 0,0 1 0 0 0,0 0 1 0 0,1 0-1 0 0,0 0 0 0 0,-1 0 0 0 0,2 0 0 0 0,-1 1 0 0 0,-1 9 0 0 0,-1 15-21 0 0,4-30 2 0 0,0 1 0 0 0,0 0-1 0 0,0 0 1 0 0,0 0-1 0 0,0 0 1 0 0,0-1 0 0 0,0 1-1 0 0,0 0 1 0 0,0 0-1 0 0,1 0 1 0 0,-1 0 0 0 0,0-1-1 0 0,0 1 1 0 0,1 0-1 0 0,-1 0 1 0 0,1-1 0 0 0,-1 1-1 0 0,1 0 1 0 0,0 0-1 0 0,-1-1 3 0 0,2 5 4 0 0,1-1-1 0 0,-1 1 1 0 0,1-1-1 0 0,0 0 1 0 0,1 0-1 0 0,-1 0 1 0 0,6 4-1 0 0,-7-6-1 0 0,1-1-1 0 0,0 1 1 0 0,-1-1-1 0 0,1 0 1 0 0,0 0-1 0 0,0 0 0 0 0,0 0 1 0 0,0 0-1 0 0,0-1 1 0 0,0 1-1 0 0,0-1 1 0 0,0 0-1 0 0,0 0 0 0 0,3 0 1 0 0,-2-1 3 0 0,-1 1 0 0 0,1-1 1 0 0,-1 0-1 0 0,0 0 0 0 0,1 0 1 0 0,-1 0-1 0 0,0 0 0 0 0,0-1 1 0 0,4-2-1 0 0,5-4 0 0 0,-1 0 1 0 0,0-1-1 0 0,-1 0 0 0 0,0-1 1 0 0,0 0-1 0 0,-1-1 0 0 0,0 0 1 0 0,8-13-1 0 0,-6 6-2 0 0,-1-1 1 0 0,-1 0-1 0 0,0 0 0 0 0,10-37 0 0 0,-17 50-3 0 0,0-1-1 0 0,-1 0 1 0 0,0 0-1 0 0,-1 0 1 0 0,1 0 0 0 0,-1 0-1 0 0,0 0 1 0 0,-1 0-1 0 0,0 0 1 0 0,-3-11-1 0 0,4 15 2 0 0,-1 1 0 0 0,0-1 0 0 0,0 1-1 0 0,0 0 1 0 0,0-1 0 0 0,-1 1 0 0 0,1 0-1 0 0,-1 0 1 0 0,1 0 0 0 0,-1 0-1 0 0,0 0 1 0 0,0 0 0 0 0,1 1 0 0 0,-1-1-1 0 0,-1 1 1 0 0,1-1 0 0 0,0 1 0 0 0,0 0-1 0 0,0-1 1 0 0,-1 1 0 0 0,1 0-1 0 0,-1 1 1 0 0,1-1 0 0 0,-1 0 0 0 0,1 1-1 0 0,-1-1 1 0 0,1 1 0 0 0,-1 0 0 0 0,1 0-1 0 0,-1 0 1 0 0,-3 0 0 0 0,-1 1 33 0 0,1 1 0 0 0,0-1 0 0 0,0 1 1 0 0,-1 0-1 0 0,2 1 0 0 0,-1-1 0 0 0,0 1 0 0 0,0 0 1 0 0,1 1-1 0 0,0-1 0 0 0,-1 1 0 0 0,2 0 0 0 0,-1 1 1 0 0,0-1-1 0 0,1 1 0 0 0,-5 6 0 0 0,-4 8 73 0 0,10-14-86 0 0,-2 7 32 0 0,-4 26-42 0 0,9-35-12 0 0,-1 0 0 0 0,1 1 0 0 0,0-1 0 0 0,0 1-1 0 0,0-1 1 0 0,0 0 0 0 0,1 1 0 0 0,-1-1 0 0 0,1 0 0 0 0,0 1 0 0 0,0-1 0 0 0,3 6-1 0 0,-3-7-1 0 0,0 0 0 0 0,1 0 0 0 0,0 0-1 0 0,-1 0 1 0 0,1 0 0 0 0,0 0 0 0 0,0 0-1 0 0,0-1 1 0 0,0 1 0 0 0,0-1 0 0 0,1 1-1 0 0,-1-1 1 0 0,0 0 0 0 0,1 0 0 0 0,-1 0-1 0 0,1 0 1 0 0,4 1 0 0 0,-4-2 2 0 0,0 0 0 0 0,-1 0-1 0 0,1 0 1 0 0,0 0 0 0 0,0-1 0 0 0,-1 1 0 0 0,1-1 0 0 0,0 0 0 0 0,-1 0 0 0 0,1 0 0 0 0,0 0-1 0 0,3-2 1 0 0,0 0 1 0 0,0-1 0 0 0,-1 0 0 0 0,0-1 0 0 0,10-8 0 0 0,-5 1-3 0 0,1-1 1 0 0,-2 0-1 0 0,15-24 0 0 0,-15 20-50 0 0,-1 0-1 0 0,0 0 0 0 0,5-21 0 0 0,-10 31 57 0 0,-1-1 0 0 0,-1 1 0 0 0,1-1 1 0 0,-1 1-1 0 0,-1-1 0 0 0,0 0 0 0 0,0 0 0 0 0,0 1 0 0 0,-1-1 0 0 0,-2-10 0 0 0,2 15 0 0 0,1 1 0 0 0,-1 0-1 0 0,0 0 1 0 0,0 0 0 0 0,0 0 0 0 0,0 0 0 0 0,0 0-1 0 0,0 0 1 0 0,0 0 0 0 0,-1 0 0 0 0,1 1 0 0 0,-1-1-1 0 0,0 0 1 0 0,1 1 0 0 0,-1 0 0 0 0,0-1-1 0 0,-3-1 1 0 0,1 1 0 0 0,1 1 1 0 0,0 0-1 0 0,0 0 0 0 0,-1 0 0 0 0,1 1 0 0 0,0-1 1 0 0,-1 1-1 0 0,1 0 0 0 0,0 0 0 0 0,-8 0 0 0 0,3 1 13 0 0,0 1 0 0 0,0 0 0 0 0,0 0 0 0 0,0 1 0 0 0,0 0 0 0 0,0 0 0 0 0,1 1 0 0 0,-1 0 0 0 0,-7 5 0 0 0,5 0 28 0 0,-18 20 0 0 0,27-29-46 0 0,-2 3 10 0 0,0 1 0 0 0,0-1 0 0 0,1 1-1 0 0,-1-1 1 0 0,1 1 0 0 0,-3 5 0 0 0,1-1 1 0 0,1-5-2 0 0,1 1 0 0 0,-1 0 0 0 0,1-1-1 0 0,0 1 1 0 0,0 0 0 0 0,1 0 0 0 0,-2 6 0 0 0,0 0 2 0 0,0-5 2 0 0,0 1 0 0 0,1 0 0 0 0,0 0 0 0 0,-2 11 0 0 0,2-6-2 0 0,-8 29 46 0 0,9-30-46 0 0,-1 7 33 0 0,1 27-31 0 0,2-40-11 0 0,-1 1 0 0 0,1 0 0 0 0,0 0 0 0 0,0-1 0 0 0,0 1 0 0 0,1 0 0 0 0,-1-1 0 0 0,1 0 0 0 0,4 8 0 0 0,-4-9 0 0 0,1 0 0 0 0,-1 0 0 0 0,0-1 0 0 0,1 1 0 0 0,0-1 0 0 0,-1 0 0 0 0,1 0 0 0 0,0 0 0 0 0,0 0 0 0 0,0 0 0 0 0,1 0 0 0 0,5 1 0 0 0,-7-2 0 0 0,0-1 0 0 0,0 1 0 0 0,0-1 0 0 0,0 0 0 0 0,0 0 0 0 0,0 0 0 0 0,0 0 0 0 0,0-1 0 0 0,-1 1 0 0 0,1 0 0 0 0,0-1 0 0 0,0 1 0 0 0,0-1 0 0 0,0 0 0 0 0,-1 1 0 0 0,1-1 0 0 0,2-2 0 0 0,7-3-7 0 0,-1-1 0 0 0,0-1 0 0 0,0 0 0 0 0,-1 0 0 0 0,0-1-1 0 0,-1 0 1 0 0,0 0 0 0 0,11-16 0 0 0,-8 7-6 0 0,-1 1 1 0 0,0-1-1 0 0,-1 0 0 0 0,9-31 0 0 0,-16 42 2 0 0,0 0 1 0 0,0-1-1 0 0,-1 0 0 0 0,0 1 1 0 0,-1-1-1 0 0,0 0 0 0 0,0 1 1 0 0,-1-10-1 0 0,0 12 5 0 0,0 1 0 0 0,0 0 0 0 0,0-1 0 0 0,0 1 0 0 0,-1 0 0 0 0,1 0 0 0 0,-1 0 0 0 0,0 0 0 0 0,0 0 0 0 0,-1 0 0 0 0,1 0 0 0 0,-1 1 0 0 0,0-1 0 0 0,0 1 0 0 0,-4-4 0 0 0,5 6 6 0 0,1 0 0 0 0,-1 0 0 0 0,1 0 0 0 0,-1 0 0 0 0,1 0 0 0 0,-1 1 0 0 0,0-1 0 0 0,0 1 0 0 0,1-1 0 0 0,-1 1 0 0 0,0-1 0 0 0,0 1 0 0 0,1 0 0 0 0,-1 0 0 0 0,-3 0 0 0 0,-9 3 11 0 0,-6 7 46 0 0,12-5-14 0 0,1 1-1 0 0,1 0 0 0 0,-1 0 1 0 0,-8 10-1 0 0,7-4 11 0 0,-9 21-42 0 0,0 14-11 0 0,2 6 0 0 0,4 3 0 0 0,6 0 0 0 0,5-48 0 0 0,0 0 0 0 0,0 0 0 0 0,1 0 0 0 0,0 0 0 0 0,4 14 0 0 0,-4-19 0 0 0,1 0 0 0 0,-1 0 0 0 0,0 1 0 0 0,1-1 0 0 0,0 0 0 0 0,0 0 0 0 0,0-1 0 0 0,0 1 0 0 0,0 0 0 0 0,0-1 0 0 0,1 1 0 0 0,-1-1 0 0 0,6 4 0 0 0,-6-5 0 0 0,-1 0 0 0 0,1-1 0 0 0,-1 1 0 0 0,1-1 0 0 0,-1 1 0 0 0,1-1 0 0 0,0 0 0 0 0,-1 0-1 0 0,1 0 1 0 0,-1 0 0 0 0,1 0 0 0 0,0 0 0 0 0,-1 0 0 0 0,1 0 0 0 0,-1-1 0 0 0,3 0 0 0 0,0 0 4 0 0,0-1-1 0 0,-1 0 1 0 0,1 1-1 0 0,-1-1 1 0 0,0-1-1 0 0,6-3 1 0 0,-2-1 15 0 0,1-1-1 0 0,-1 0 1 0 0,0 0 0 0 0,9-13-1 0 0,-2-1-4 0 0,34-56 62 0 0,-42 69-69 0 0,-2-2 0 0 0,1 1 0 0 0,-1 0 0 0 0,-1-1 0 0 0,0 0 0 0 0,2-11 0 0 0,-5 20-12 0 0,0 0-1 0 0,1 0 1 0 0,-1 0-1 0 0,0 0 1 0 0,0 0-1 0 0,-1 0 1 0 0,1-1-1 0 0,0 1 1 0 0,-1 0-1 0 0,1 0 1 0 0,-1 0-1 0 0,0 0 1 0 0,1 0-1 0 0,-1 0 1 0 0,-2-2-1 0 0,-3-1 6 0 0,-7 4 0 0 0,0 4 0 0 0,-9 11 0 0 0,-5 10 0 0 0,8-5 21 0 0,1 2-1 0 0,1 0 1 0 0,-20 32 0 0 0,-34 77 77 0 0,52-92-87 0 0,-4 21-11 0 0,6-4 0 0 0,6-6 0 0 0,6-6-11 0 0,4-34-42 0 0,11-5-64 0 0,29 12 95 0 0,-38-16 21 0 0,-1 0-1 0 0,1 1 1 0 0,-1-1-1 0 0,0 0 1 0 0,1 1-1 0 0,-1-1 1 0 0,1 0-1 0 0,-1 0 1 0 0,1 0-1 0 0,-1 1 1 0 0,1-1-1 0 0,-1 0 1 0 0,1 0-1 0 0,-1 0 1 0 0,1 0-1 0 0,-1 0 1 0 0,1 0-1 0 0,-1 0 0 0 0,1 0 1 0 0,-1 0-1 0 0,1 0 1 0 0,-1 0-1 0 0,1-1 1 0 0,-1 1-1 0 0,1 0 1 0 0,-1 0-1 0 0,2-1 1 0 0,25-14-63 0 0,-3 1 53 0 0,4-4 11 0 0,-3 1 0 0 0,-6 1 0 0 0,-8 5 11 0 0,-13 11 42 0 0,2 0-48 0 0,-1 0 0 0 0,0 0 0 0 0,0 0 0 0 0,1 0 0 0 0,-1 0 0 0 0,0 0 0 0 0,1 0 0 0 0,-1 0 0 0 0,0 0 0 0 0,0 1 0 0 0,1-1-1 0 0,-1 0 1 0 0,0 0 0 0 0,1 1 0 0 0,-1-1 0 0 0,0 1 0 0 0,-18 10 127 0 0,0 2-79 0 0,-4 5-42 0 0,-2 1-11 0 0,2 5 0 0 0,4 2 0 0 0,2 6 0 0 0,14-25 0 0 0,1-1 0 0 0,-1 0 0 0 0,1 1 0 0 0,-1 10 0 0 0,2-14-1 0 0,1-1 0 0 0,-1 1 0 0 0,1 0 0 0 0,0-1 1 0 0,0 1-1 0 0,0-1 0 0 0,1 1 0 0 0,-1-1 0 0 0,0 1 0 0 0,1-1 0 0 0,0 1 0 0 0,0-1 0 0 0,0 1 0 0 0,0-1 0 0 0,2 5 0 0 0,-1-6-2 0 0,0 0 0 0 0,-1 1 0 0 0,1-1-1 0 0,0 0 1 0 0,0 0 0 0 0,0 0 0 0 0,0 0-1 0 0,0-1 1 0 0,1 1 0 0 0,-1 0 0 0 0,0-1-1 0 0,0 0 1 0 0,0 1 0 0 0,1-1 0 0 0,-1 0-1 0 0,0 0 1 0 0,4-1 0 0 0,1 1 0 0 0,0-1 0 0 0,0 0 0 0 0,0 0 0 0 0,9-4 0 0 0,-9 3 5 0 0,25-12 68 0 0,-25 11-58 0 0,35-18 133 0 0,0-2 146 0 0,-34 19-238 0 0,24-14 198 0 0,-7 2-170 0 0,-1-1-22 0 0,-19 13-49 0 0,-4 3-5 0 0,0 0 1 0 0,1 0-1 0 0,-1 0 1 0 0,0-1 0 0 0,0 1-1 0 0,0 0 1 0 0,0-1-1 0 0,0 1 1 0 0,1-3-1 0 0,3-5 6 0 0,-5 8-11 0 0,0 1 0 0 0,0-1 0 0 0,0 1 0 0 0,0-1 0 0 0,0 1 0 0 0,1-1 0 0 0,-1 1 0 0 0,0-1 0 0 0,0 1 0 0 0,0-1 0 0 0,-1 1 0 0 0,1-1 0 0 0,0 1 0 0 0,0 0 0 0 0,0-1 0 0 0,0 1 0 0 0,0-1 0 0 0,-1 0 0 0 0,1 1 0 0 0,-1-1 0 0 0,1 1 0 0 0,-1-1 0 0 0,1 1 0 0 0,-1-1 0 0 0,1 1 0 0 0,-1 0 0 0 0,0-1 0 0 0,1 1 0 0 0,-1 0 0 0 0,0 0 0 0 0,1-1 0 0 0,-1 1 0 0 0,1 0 0 0 0,-2 0 0 0 0,-7-2 8 0 0,0 1 0 0 0,0 1 0 0 0,0 0 0 0 0,-1 0-1 0 0,1 1 1 0 0,-9 1 0 0 0,-58 14 4 0 0,67-14-15 0 0,-14 4 3 0 0,0 2 0 0 0,0 0 0 0 0,1 1 0 0 0,0 1 0 0 0,0 1 0 0 0,-21 16 0 0 0,24-14 0 0 0,-8 7 0 0 0,4-1 0 0 0,22-19 0 0 0,1 0 0 0 0,-1 1 0 0 0,0-1 0 0 0,1 1 0 0 0,-1-1 0 0 0,1 1 0 0 0,-1-1 0 0 0,1 1 0 0 0,-1-1 0 0 0,1 1 0 0 0,0-1 0 0 0,-1 1 0 0 0,1 0 0 0 0,0-1 0 0 0,-1 1 0 0 0,1 0 0 0 0,0-1 0 0 0,0 1 0 0 0,0 0 0 0 0,0-1 0 0 0,-1 1 0 0 0,1 0 0 0 0,0-1 0 0 0,0 1 0 0 0,0 0 0 0 0,0 0 0 0 0,1-1 0 0 0,-1 1 0 0 0,0 0 0 0 0,0-1 0 0 0,0 1 0 0 0,0 0 0 0 0,1-1 0 0 0,-1 1 0 0 0,0 0 0 0 0,1 0 0 0 0,3 4 0 0 0,0-1 0 0 0,0 0 0 0 0,0 0 0 0 0,0 0 0 0 0,1-1 0 0 0,-1 1 0 0 0,1-1 0 0 0,7 3 0 0 0,-7-3 0 0 0,1-1 0 0 0,0 0 0 0 0,-1 0 0 0 0,1-1 0 0 0,0 1 0 0 0,0-1 0 0 0,9 0 0 0 0,39-1 0 0 0,-12-5 0 0 0,-5-4 0 0 0,-6-5 0 0 0,-7-2 0 0 0,-9 1 0 0 0,-8 1 0 0 0,-7 2 0 0 0,-4 1 0 0 0,3 10 3 0 0,-1-1 0 0 0,0 1-1 0 0,1-1 1 0 0,-1 1 0 0 0,0 0 0 0 0,0 0 0 0 0,0 0-1 0 0,0 0 1 0 0,0 0 0 0 0,0 0 0 0 0,0 0-1 0 0,0 1 1 0 0,0-1 0 0 0,0 1 0 0 0,0-1 0 0 0,-4 1-1 0 0,-4 0 23 0 0,0 0 0 0 0,-14 2-1 0 0,3 0-9 0 0,-23-1 13 0 0,26-2-3 0 0,0 2 0 0 0,0 0 0 0 0,-28 6 0 0 0,31-3-25 0 0,8-1 2 0 0,7-3-2 0 0,0 0 0 0 0,0 0 0 0 0,0 0 0 0 0,0 0 1 0 0,0 0-1 0 0,0 0 0 0 0,0 0 0 0 0,0 0 0 0 0,0 1 1 0 0,0-1-1 0 0,0 0 0 0 0,0 0 0 0 0,0 0 0 0 0,0 0 0 0 0,0 0 1 0 0,-1 0-1 0 0,1 0 0 0 0,0 0 0 0 0,0 0 0 0 0,0 0 0 0 0,0 0 1 0 0,0 0-1 0 0,0 1 0 0 0,0-1 0 0 0,0 0 0 0 0,0 0 1 0 0,0 0-1 0 0,0 0 0 0 0,0 0 0 0 0,0 0 0 0 0,0 0 0 0 0,0 0 1 0 0,0 0-1 0 0,0 0 0 0 0,1 0 0 0 0,-1 1 0 0 0,0-1 1 0 0,0 0-1 0 0,0 0 0 0 0,0 0 0 0 0,0 0 0 0 0,0 0 0 0 0,0 0 1 0 0,0 0-1 0 0,0 0 0 0 0,0 0 0 0 0,0 0 0 0 0,0 0 0 0 0,0 0 1 0 0,0 0-1 0 0,0 0 0 0 0,0 0 0 0 0,1 0 0 0 0,-1 0 1 0 0,0 0-1 0 0,0 0 0 0 0,0 0 0 0 0,0 0 0 0 0,0 0 0 0 0,0 0 1 0 0,0 0-1 0 0,0 0 0 0 0,0 0 0 0 0,0 0 0 0 0,1 0 0 0 0,30 4 66 0 0,-16-4 7 0 0,17-6 0 0 0,11-2 6 0 0,10-3-12 0 0,8-2-1283 0 0,-8 3-5167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2:36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225 108 16471 0 0,'-2'-2'166'0'0,"0"0"1"0"0,0 0-1 0 0,0 0 0 0 0,0 1 0 0 0,-1-1 1 0 0,1 1-1 0 0,-1 0 0 0 0,1-1 0 0 0,-1 1 1 0 0,1 0-1 0 0,-1 1 0 0 0,0-1 0 0 0,1 0 1 0 0,-1 1-1 0 0,0-1 0 0 0,0 1 0 0 0,0 0 1 0 0,1 0-1 0 0,-1 0 0 0 0,0 0 0 0 0,0 1 0 0 0,0-1 1 0 0,1 1-1 0 0,-1 0 0 0 0,0-1 0 0 0,1 1 1 0 0,-1 0-1 0 0,1 1 0 0 0,-1-1 0 0 0,1 0 1 0 0,-4 3-1 0 0,0 0-40 0 0,0 1 0 0 0,1-1 0 0 0,0 1-1 0 0,0 0 1 0 0,0 0 0 0 0,0 1 0 0 0,1-1 0 0 0,0 1 0 0 0,0 0 0 0 0,1 0 0 0 0,-6 11 0 0 0,4 1 73 0 0,-5 29 0 0 0,9-29-116 0 0,2 18-3 0 0,-1-34-72 0 0,0 0 1 0 0,0 1-1 0 0,1-1 0 0 0,-1 0 1 0 0,1 0-1 0 0,-1 1 0 0 0,2 2 1 0 0,14 44 16 0 0,-16-47-22 0 0,0-1 0 0 0,1 0 0 0 0,-1 1-1 0 0,1-1 1 0 0,0 1 0 0 0,-1-1 0 0 0,1 0 0 0 0,0 0 0 0 0,0 1-1 0 0,0-1 1 0 0,-1 0 0 0 0,1 0 0 0 0,1 0 0 0 0,-1 0-1 0 0,0 0 1 0 0,2 2 0 0 0,6 4 0 0 0,-1 0-1 0 0,2 0 0 0 0,-1 0 1 0 0,13 6-1 0 0,-16-11-2 0 0,0 0 0 0 0,0 0 0 0 0,1 0 0 0 0,-1-1 0 0 0,0 0 0 0 0,1 0 0 0 0,-1 0 0 0 0,10-1 0 0 0,-11-1 0 0 0,1 1 0 0 0,-1-1 0 0 0,0 0 0 0 0,1 0 0 0 0,-1 0 0 0 0,0-1 0 0 0,1 0 0 0 0,-1 0-1 0 0,0-1 1 0 0,5-2 0 0 0,-1-2 14 0 0,0 1-1 0 0,-1-1 1 0 0,11-11-1 0 0,-7 5-7 0 0,-1 0-1 0 0,0-1 0 0 0,-1 0 1 0 0,0-1-1 0 0,-1 0 0 0 0,-1-1 1 0 0,0 0-1 0 0,-1 0 0 0 0,-1 0 1 0 0,-1-1-1 0 0,0 0 0 0 0,-1 0 1 0 0,2-20-1 0 0,-5 27-5 0 0,-1 0 0 0 0,-1 1 0 0 0,0-1 0 0 0,0 1 0 0 0,-1-1 0 0 0,-3-11 0 0 0,4 17 0 0 0,0 0 0 0 0,-1-1 0 0 0,0 1 0 0 0,1 0 0 0 0,-1 0 0 0 0,-1 0 0 0 0,1 1 0 0 0,-1-1 0 0 0,1 0 0 0 0,-1 1 0 0 0,0 0 0 0 0,0 0 0 0 0,-1 0 0 0 0,1 0 0 0 0,-6-4 0 0 0,6 6 0 0 0,1 0 0 0 0,-1 0 0 0 0,1 1 0 0 0,-1-1 0 0 0,1 1 0 0 0,-1-1 0 0 0,1 1 0 0 0,-1 0 0 0 0,0 0 0 0 0,1 0 0 0 0,-1 0 0 0 0,1 1 0 0 0,-1-1 0 0 0,1 1 0 0 0,-1-1 0 0 0,1 1 0 0 0,-1 0 0 0 0,1 0 0 0 0,-1 0 0 0 0,-3 3 0 0 0,-5 2 0 0 0,1 1 0 0 0,-20 16 0 0 0,25-19 0 0 0,-11 10-12 0 0,1 0 0 0 0,0 0 0 0 0,1 2 0 0 0,1 0 0 0 0,0 0 0 0 0,1 1 0 0 0,-13 25 0 0 0,14-15 12 0 0,9-20 0 0 0,0 0 0 0 0,0 0 0 0 0,1 0 0 0 0,0 10 0 0 0,1-11 0 0 0,0 0 0 0 0,0 0 0 0 0,1 0 0 0 0,0 0 0 0 0,0 0 0 0 0,0 0 0 0 0,1 0 0 0 0,3 7 0 0 0,-2-8 0 0 0,-1 0 0 0 0,1-1 0 0 0,0 1 0 0 0,0-1 0 0 0,0 0 0 0 0,0 0 0 0 0,1 0 0 0 0,0 0 0 0 0,0-1 0 0 0,0 1 0 0 0,5 2 0 0 0,-5-4 0 0 0,0 0 0 0 0,0 0 0 0 0,0-1 0 0 0,1 1 0 0 0,-1-1 0 0 0,0 0 0 0 0,1 0 0 0 0,0 0 0 0 0,-1-1 0 0 0,1 0 0 0 0,5 0 0 0 0,0 0 6 0 0,-1-2 0 0 0,1 1 0 0 0,-1-1 0 0 0,1-1 0 0 0,-1 0-1 0 0,0 0 1 0 0,0-1 0 0 0,0 0 0 0 0,-1 0 0 0 0,1-1 0 0 0,-1 0 0 0 0,0-1 0 0 0,-1 1 0 0 0,10-10-1 0 0,-6 5 0 0 0,-1-1-1 0 0,-1 0 1 0 0,0 0-1 0 0,0-1 0 0 0,-1 0 1 0 0,-1 0-1 0 0,0-1 1 0 0,10-24-1 0 0,-16 32-4 0 0,0 0 0 0 0,0 0 0 0 0,0 0 0 0 0,0 0 0 0 0,-1 0 0 0 0,0 0 0 0 0,0-1 0 0 0,0 1 0 0 0,-1 0 0 0 0,0 0 0 0 0,0 0 0 0 0,0 0 0 0 0,0 0 0 0 0,-1 0 0 0 0,0 1 0 0 0,0-1 0 0 0,0 0 0 0 0,-1 1 0 0 0,1-1 0 0 0,-1 1 0 0 0,0 0 0 0 0,-1 0 0 0 0,1 0 0 0 0,-5-4 0 0 0,4 4 0 0 0,0 1 0 0 0,0-1 0 0 0,0 1 0 0 0,-1 0 0 0 0,1-1 0 0 0,-1 2 0 0 0,0-1 0 0 0,0 1 0 0 0,0 0 0 0 0,0 0 0 0 0,0 0 0 0 0,0 0 0 0 0,0 1 0 0 0,-1 0 0 0 0,1 0 0 0 0,-1 1 0 0 0,1-1 0 0 0,-1 1 0 0 0,1 0 0 0 0,0 1 0 0 0,-1-1 0 0 0,-7 3 0 0 0,3 0 7 0 0,1 1-1 0 0,0 1 0 0 0,0 0 1 0 0,0 0-1 0 0,0 1 1 0 0,1 0-1 0 0,-1 0 0 0 0,2 1 1 0 0,-11 10-1 0 0,8-6 3 0 0,1 0 0 0 0,0 0 1 0 0,1 1-1 0 0,0 0 0 0 0,1 0 0 0 0,-7 17 0 0 0,5 0-9 0 0,2 7-11 0 0,6-17-31 0 0,1-9 39 0 0,1 0 0 0 0,0 1 1 0 0,3 13-1 0 0,-2-19 3 0 0,-1-1 0 0 0,1 1 0 0 0,-1-1 0 0 0,1 0 0 0 0,0 1 0 0 0,1-1 0 0 0,-1 0 0 0 0,1 0 0 0 0,0 0 0 0 0,0-1 0 0 0,6 7 0 0 0,-5-8 0 0 0,-1 0 0 0 0,0 0 0 0 0,0 0 0 0 0,1 0 0 0 0,-1-1 0 0 0,1 1 0 0 0,0-1 0 0 0,-1 0 0 0 0,1 0 0 0 0,0 0 0 0 0,0-1 0 0 0,6 1 0 0 0,-6-1 0 0 0,1-1 0 0 0,-1 1 0 0 0,0-1 0 0 0,0 0 0 0 0,0 0 0 0 0,0 0 0 0 0,0-1 0 0 0,0 1 0 0 0,0-1 0 0 0,0 0 0 0 0,-1 0 0 0 0,1-1 0 0 0,0 1 0 0 0,-1-1 0 0 0,0 1 0 0 0,0-1 0 0 0,0 0 0 0 0,3-4 0 0 0,1-2 0 0 0,0 0 0 0 0,0 0 0 0 0,-1-1 0 0 0,-1 0 0 0 0,6-13 0 0 0,-4 6 0 0 0,-7 16 0 0 0,0 0 0 0 0,1 1 0 0 0,-1-1 0 0 0,0 0 0 0 0,0 1 0 0 0,0-1 0 0 0,1 0 0 0 0,-1 0 0 0 0,0 1 0 0 0,0-1 0 0 0,0 0 0 0 0,0 0 0 0 0,0 1 0 0 0,0-1 0 0 0,0 0 0 0 0,-1 1 0 0 0,1-1 0 0 0,0 0 0 0 0,0 0 0 0 0,-1 0 0 0 0,-2 2 0 0 0,-9 11 25 0 0,0 0 1 0 0,0 1-1 0 0,-16 25 0 0 0,-26 48 111 0 0,46-72-128 0 0,-29 53 67 0 0,26-43-75 0 0,-5 16 0 0 0,5-5-11 0 0,8-18-31 0 0,2-6 38 0 0,0 1 1 0 0,2 15-1 0 0,0-23 4 0 0,-1-1 0 0 0,0 1 0 0 0,1-1 0 0 0,0 1 0 0 0,0-1 0 0 0,0 0 0 0 0,0 1 0 0 0,1-1 0 0 0,-1 0 0 0 0,1 0 0 0 0,0 0 0 0 0,0 0 0 0 0,0 0 0 0 0,3 4 0 0 0,-2-5 0 0 0,0-1 0 0 0,0 1 0 0 0,0 0 0 0 0,0-1 0 0 0,0 1 0 0 0,0-1 0 0 0,0 0 0 0 0,1 0 0 0 0,-1 0 0 0 0,0-1 0 0 0,1 1 0 0 0,-1-1 0 0 0,0 0 0 0 0,5 0 0 0 0,-2-1 0 0 0,1 0 0 0 0,-1 0 0 0 0,0 0 0 0 0,0-1 0 0 0,0 0 0 0 0,-1-1 0 0 0,1 1 0 0 0,0-1 0 0 0,-1 0 0 0 0,0 0 0 0 0,0-1 0 0 0,9-6 0 0 0,-6 2 0 0 0,0 1 0 0 0,0-1 0 0 0,-1-1 0 0 0,0 1 0 0 0,0-1 0 0 0,6-11 0 0 0,-11 17 2 0 0,0-1 1 0 0,0 0-1 0 0,0-1 0 0 0,-1 1 1 0 0,1 0-1 0 0,-1 0 0 0 0,0-1 0 0 0,0 1 1 0 0,-1 0-1 0 0,1-1 0 0 0,-1 1 1 0 0,0-1-1 0 0,-1-6 0 0 0,1 8 0 0 0,-1 0-1 0 0,0 1 0 0 0,0-1 1 0 0,0 0-1 0 0,0 1 1 0 0,-1-1-1 0 0,1 1 1 0 0,-1-1-1 0 0,1 1 1 0 0,-1 0-1 0 0,0-1 1 0 0,0 1-1 0 0,0 0 0 0 0,0 0 1 0 0,0 0-1 0 0,0 1 1 0 0,-1-1-1 0 0,1 0 1 0 0,-1 1-1 0 0,1 0 1 0 0,-6-3-1 0 0,4 3 7 0 0,-1-1-1 0 0,0 0 1 0 0,0 1 0 0 0,0 0-1 0 0,0 0 1 0 0,0 1 0 0 0,0-1-1 0 0,0 1 1 0 0,0 0 0 0 0,0 0-1 0 0,0 1 1 0 0,-8 1 0 0 0,5 0 19 0 0,0 1 0 0 0,1 0 1 0 0,-1 0-1 0 0,1 0 0 0 0,-1 1 1 0 0,1 0-1 0 0,-7 6 0 0 0,-7 7 51 0 0,0 2 0 0 0,2 0 0 0 0,-27 33 0 0 0,44-50-79 0 0,-13 17-41 0 0,-1 11 31 0 0,5-1 0 0 0,10-23-10 0 0,10 0 0 0 0,-9-6 21 0 0,9 6-3 0 0,1-1 0 0 0,0 0 1 0 0,10 4-1 0 0,-15-8 3 0 0,1 0 0 0 0,-1 0 0 0 0,0 0 0 0 0,1 0 0 0 0,-1-1 0 0 0,0 0 0 0 0,10-1 0 0 0,-8 0 0 0 0,-1 0 0 0 0,0 0 0 0 0,0-1 0 0 0,7-2 0 0 0,-8 2 0 0 0,1-1 0 0 0,-1 0 0 0 0,0 0 0 0 0,0 0 0 0 0,8-7 0 0 0,-11 9 0 0 0,-1-1 0 0 0,1 1 0 0 0,0-1 0 0 0,-1 0 0 0 0,1 0 0 0 0,-1 1 0 0 0,0-1 0 0 0,0 0 0 0 0,1 0 0 0 0,-1 0 0 0 0,-1 0 0 0 0,1-1 0 0 0,0 1 0 0 0,0 0 0 0 0,-1 0 0 0 0,1-5 0 0 0,-1 6 2 0 0,0 0 0 0 0,0 0 0 0 0,0 0 0 0 0,-1 0 0 0 0,1 0 0 0 0,0 0 0 0 0,-1 1 0 0 0,1-1 0 0 0,-1 0 0 0 0,1 0 0 0 0,-1 0 0 0 0,1 0 0 0 0,-1 1 0 0 0,0-1 0 0 0,1 0 0 0 0,-1 1 0 0 0,0-1 0 0 0,0 0 0 0 0,1 1 0 0 0,-1-1 0 0 0,0 1 0 0 0,0-1 0 0 0,0 1 0 0 0,0-1 0 0 0,0 1 0 0 0,1 0 0 0 0,-1-1 0 0 0,0 1-1 0 0,0 0 1 0 0,-2 0 0 0 0,-1-1 8 0 0,1 1 0 0 0,-1-1-1 0 0,0 1 1 0 0,1 0 0 0 0,-1 0-1 0 0,1 1 1 0 0,-5 0 0 0 0,3 0 1 0 0,-1 1 0 0 0,1 0 0 0 0,-1 1 0 0 0,1-1 0 0 0,0 1 0 0 0,0 0 0 0 0,0 0-1 0 0,-6 6 1 0 0,-3 3 31 0 0,-15 18-1 0 0,21-20-30 0 0,5-3 31 0 0,2-5-41 0 0,1 0 0 0 0,-1-1-1 0 0,1 1 1 0 0,-1 0 0 0 0,1-1-1 0 0,0 1 1 0 0,0 0-1 0 0,0 0 1 0 0,0-1 0 0 0,0 1-1 0 0,0 0 1 0 0,0 0 0 0 0,1-1-1 0 0,-1 1 1 0 0,1 0-1 0 0,0 1 1 0 0,1 1-1 0 0,0 0 0 0 0,0-1 0 0 0,1 1 0 0 0,0-1 0 0 0,-1 0 0 0 0,1 1 0 0 0,0-1 0 0 0,1-1 0 0 0,-1 1 0 0 0,0 0 0 0 0,5 2 0 0 0,-3-3 0 0 0,0 1 0 0 0,0-1 0 0 0,0-1 0 0 0,0 1 0 0 0,0-1 0 0 0,0 1 0 0 0,0-1 0 0 0,8 0 0 0 0,-4-1 0 0 0,1 1 0 0 0,18-3 0 0 0,-16 0-4 0 0,-1 0 0 0 0,0-1 0 0 0,0 0 0 0 0,0 0 0 0 0,-1-1-1 0 0,1-1 1 0 0,-1 0 0 0 0,0 0 0 0 0,0-1 0 0 0,0 0 0 0 0,-1-1 0 0 0,9-8 0 0 0,-11 8-8 0 0,-1 2-17 0 0,0-1 0 0 0,0 0 0 0 0,9-12 0 0 0,-13 11 18 0 0,-1 3 11 0 0,-5 3 0 0 0,1 2 10 0 0,1-1 1 0 0,0 1-1 0 0,0-1 0 0 0,0 1 0 0 0,0-1 1 0 0,0 1-1 0 0,0 0 0 0 0,0 0 0 0 0,0 0 1 0 0,0 0-1 0 0,-1 2 0 0 0,-7 3 59 0 0,1-2-58 0 0,-1 0 0 0 0,0-1 0 0 0,0-1 0 0 0,0 1 0 0 0,-20 0 0 0 0,-54-2 70 0 0,55-2-58 0 0,-34 4-1 0 0,63-3-22 0 0,-15 1-11 0 0,1 1 1 0 0,-29 9-1 0 0,39-10 8 0 0,0 1 0 0 0,0-1 0 0 0,0 1-1 0 0,1 0 1 0 0,-1 1 0 0 0,-5 3 0 0 0,7-4 2 0 0,1-1 1 0 0,-1 0-1 0 0,1 1 1 0 0,0-1-1 0 0,0 1 0 0 0,0-1 1 0 0,0 1-1 0 0,0 0 0 0 0,0 0 1 0 0,0-1-1 0 0,0 1 1 0 0,0 0-1 0 0,1 0 0 0 0,-1 0 1 0 0,1 2-1 0 0,0-3 1 0 0,0-1 0 0 0,0 1 0 0 0,0-1 0 0 0,0 1 0 0 0,0 0 0 0 0,1-1 0 0 0,-1 1 0 0 0,0-1 0 0 0,0 1 0 0 0,1-1 0 0 0,-1 1 0 0 0,0-1 0 0 0,1 1 0 0 0,-1-1 0 0 0,0 0 0 0 0,1 1 0 0 0,-1-1 0 0 0,1 1 0 0 0,-1-1 0 0 0,1 0 0 0 0,-1 0 0 0 0,1 1 0 0 0,-1-1 0 0 0,1 0 0 0 0,0 1 0 0 0,6 3 0 0 0,0 0 0 0 0,0 0 0 0 0,0 0 0 0 0,13 4 0 0 0,-13-6 0 0 0,-1-1 0 0 0,1 0 0 0 0,-1 0 0 0 0,1-1 0 0 0,12 0 0 0 0,28-2 0 0 0,3 0 0 0 0,2-3 13 0 0,-2 3 41 0 0,0 6-41 0 0,7 6-13 0 0,-3-1 0 0 0,-43-8 0 0 0,-1 0 0 0 0,17-1 0 0 0,-24 0 3 0 0,0-1-1 0 0,1 1 1 0 0,-1-1 0 0 0,0 0-1 0 0,5-2 1 0 0,-4 1 73 0 0,-4 2-73 0 0,0 0-1 0 0,0 0 1 0 0,0 0 0 0 0,0-1-1 0 0,0 1 1 0 0,0 0 0 0 0,0 0-1 0 0,1 0 1 0 0,-1-1 0 0 0,0 1-1 0 0,0 0 1 0 0,0 0 0 0 0,0 0-1 0 0,0 0 1 0 0,0-1 0 0 0,0 1-1 0 0,1 0 1 0 0,-1 0 0 0 0,0 0-1 0 0,0 0 1 0 0,0 0 0 0 0,0 0-1 0 0,0 0 1 0 0,1-1 0 0 0,-1 1-1 0 0,0 0 1 0 0,0 0 0 0 0,0 0-1 0 0,1 0 1 0 0,-1 0-3 0 0,0 0-1 0 0,1 0 1 0 0,-1 0-1 0 0,0-1 1 0 0,1 1-1 0 0,-1 0 1 0 0,0 0-1 0 0,0 0 1 0 0,1-1-1 0 0,-1 1 1 0 0,0 0-1 0 0,0 0 1 0 0,1-1-1 0 0,-1 1 1 0 0,0 0-1 0 0,0-1 1 0 0,0 1-1 0 0,0 0 1 0 0,1 0-1 0 0,-1-1 1 0 0,0 1-1 0 0,0 0 1 0 0,0-1-1 0 0,0 1 1 0 0,0 0-1 0 0,0-1 1 0 0,0 1-1 0 0,0 0 1 0 0,0-1-1 0 0,0 1 1 0 0,0-1-1 0 0,0 1 1 0 0,0 0-1 0 0,0-1 1 0 0,0 1-1 0 0,0 0 1 0 0,-1-1-1 0 0,1 1 0 0 0,0 0 0 0 0,0-1 0 0 0,0 1 0 0 0,0 0 0 0 0,0-1 0 0 0,0 1 0 0 0,0 0 0 0 0,0-1 0 0 0,0 1 0 0 0,0 0 0 0 0,0-1 0 0 0,0 1 0 0 0,-1 0-1 0 0,1 0 1 0 0,0-1 0 0 0,0 1 0 0 0,0 0 0 0 0,0 0 0 0 0,-1-1 0 0 0,1 1 0 0 0,0 0 0 0 0,0 0 0 0 0,-1 0 0 0 0,1-1 0 0 0,0 1 0 0 0,0 0 0 0 0,-1 0 0 0 0,1 0-1 0 0,0 0 1 0 0,-1 0 0 0 0,1 0 0 0 0,0-1 0 0 0,-1 1 0 0 0,1 0 0 0 0,0 0 0 0 0,0 0 0 0 0,-1 0 0 0 0,1 0 0 0 0,-1 0 0 0 0,-1 0 23 0 0,-5-1-20 0 0,1 1 0 0 0,0 0 0 0 0,-1 0 0 0 0,1 1 0 0 0,-8 1 0 0 0,7-1-3 0 0,-23 1-20 0 0,0 2-1 0 0,-48 12 1 0 0,73-14 25 0 0,0-1-1 0 0,0 0 1 0 0,0 0-1 0 0,0 0 0 0 0,1 0 1 0 0,-1-1-1 0 0,0 0 1 0 0,0 0-1 0 0,-9-2 1 0 0,11 2-3 0 0,1-1-1 0 0,0 0 1 0 0,0 0 0 0 0,0 0 0 0 0,0 0-1 0 0,0 0 1 0 0,0-1 0 0 0,0 1 0 0 0,0-1 0 0 0,0 1-1 0 0,1-1 1 0 0,-1 1 0 0 0,0-1 0 0 0,1 0-1 0 0,0 0 1 0 0,-1 0 0 0 0,1 0 0 0 0,0 0 0 0 0,0 0-1 0 0,0 0 1 0 0,0 0 0 0 0,0-1 0 0 0,0-2-1 0 0,-3-13-42 0 0,0 0-1 0 0,1 0 1 0 0,1-1-1 0 0,1 1 0 0 0,1-1 1 0 0,4-34-1 0 0,26-109 32 0 0,-20 117 30 0 0,3-7-92 0 0,9-81-1 0 0,-22 131 74 0 0,0-1 0 0 0,0 1-1 0 0,-1-1 1 0 0,1 0 0 0 0,-1 1 0 0 0,1-1 0 0 0,-1 1-1 0 0,0 0 1 0 0,0-1 0 0 0,0 1 0 0 0,0 0-1 0 0,-1-1 1 0 0,1 1 0 0 0,0 0 0 0 0,-1 0 0 0 0,0 0-1 0 0,1 0 1 0 0,-1 0 0 0 0,0 0 0 0 0,0 1-1 0 0,0-1 1 0 0,0 1 0 0 0,0-1 0 0 0,-4-1 0 0 0,4 2 2 0 0,0 0 0 0 0,0 0 0 0 0,0 0 0 0 0,0 1 1 0 0,0-1-1 0 0,0 1 0 0 0,0-1 0 0 0,0 1 1 0 0,0-1-1 0 0,0 1 0 0 0,0 0 0 0 0,0 0 1 0 0,-1 0-1 0 0,1 0 0 0 0,0 1 0 0 0,0-1 1 0 0,0 1-1 0 0,0-1 0 0 0,0 1 0 0 0,0-1 1 0 0,0 1-1 0 0,0 0 0 0 0,0 0 0 0 0,1 0 1 0 0,-1 0-1 0 0,0 1 0 0 0,0-1 0 0 0,1 0 1 0 0,-1 1-1 0 0,-1 1 0 0 0,-15 21-13 0 0,18-23-42 0 0,6-1-64 0 0,-1 0 109 0 0,-3 0 8 0 0,0 0 0 0 0,0 0-1 0 0,0 1 1 0 0,0-2 0 0 0,0 1 0 0 0,0 0 0 0 0,0 0 0 0 0,0-1 0 0 0,0 1-1 0 0,0-1 1 0 0,0 1 0 0 0,0-1 0 0 0,0 0 0 0 0,0 0 0 0 0,0 0 0 0 0,-1 0-1 0 0,1 0 1 0 0,2-2 0 0 0,11-14 0 0 0,0-1 0 0 0,20-31 0 0 0,-11 13 0 0 0,-18 22 64 0 0,-17 36-53 0 0,0 7 42 0 0,7-15 11 0 0,-4 17 0 0 0,6-23-21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39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2759 0 0,'0'0'7674'0'0,"10"0"-6252"0"0,2 2-1002 0 0,26 1 1430 0 0,-36-3-1705 0 0,0 0 1 0 0,0 0-1 0 0,0-1 1 0 0,0 1-1 0 0,0 0 1 0 0,-1-1-1 0 0,1 1 1 0 0,0-1-1 0 0,0 1 1 0 0,3-3 0 0 0,-3 2-54 0 0,-1 1 0 0 0,1-1 0 0 0,-1 0 0 0 0,1 1 0 0 0,0-1 0 0 0,-1 1 0 0 0,1 0 0 0 0,0-1 0 0 0,-1 1 0 0 0,1 0 0 0 0,0 0 0 0 0,3 1 0 0 0,4-3 536 0 0,43-8 532 0 0,-6 4-561 0 0,-36 4-521 0 0,31-3 282 0 0,2 3-278 0 0,11 2-72 0 0,16 0-10 0 0,-8 2-13 0 0,-38-1-40 0 0,23 0 29 0 0,-26 0-19 0 0,16-1 22 0 0,-27 0-46 0 0,-2 7-740 0 0,26 21 783 0 0,-26-21 516 0 0,-7 2-297 0 0,1 29 12 0 0,-2-28 7 0 0,0-4 2 0 0,-2 1-146 0 0,-1 27 218 0 0,2-22-279 0 0,0-6 4 0 0,1 1 1 0 0,-1 0-1 0 0,1-1 1 0 0,1 1 0 0 0,1 7-1 0 0,3 29 3 0 0,4 18-16 0 0,2 13-10 0 0,0 11-49 0 0,3 58-126 0 0,-11-116 124 0 0,6 59-326 0 0,12 132-847 0 0,-15-170 777 0 0,3 15 5 0 0,5 16 155 0 0,-12-64 258 0 0,9 40-173 0 0,-2-18-32 0 0,-7-28-48 0 0,1 1-693 0 0,8 33-2869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40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4607 0 0,'0'0'10967'0'0,"6"11"-10510"0"0,20 31-7 0 0,-19-31-30 0 0,-8-3-18 0 0,0 23-2 0 0,1-23-17 0 0,0 2-72 0 0,-2 28-30 0 0,2-29-8 0 0,1 2-35 0 0,2 45-150 0 0,4 11-78 0 0,-1-22-22 0 0,13 39-112 0 0,-11-42 38 0 0,-6-31-96 0 0,-2-6 120 0 0,0 0-1 0 0,0 0 1 0 0,1 0-1 0 0,0 0 0 0 0,2 8 1 0 0,0-2-15 0 0,-1-1-151 0 0,-2-1 18 0 0,4 29 8 0 0,-3-28 2 0 0,-1-1 10 0 0,4 43-220 0 0,-2-16 289 0 0,-2-27 29 0 0,2 0 17 0 0,2 28 3 0 0,-3-28 2 0 0,0 1 4 0 0,2 29 2 0 0,-2-29 0 0 0,0-1-30 0 0,6 46-692 0 0,-4-23 509 0 0,-2-24 45 0 0,1 2-187 0 0,8 47-645 0 0,-2-18 890 0 0,-6-29 12 0 0,-1 0-131 0 0,7 39 266 0 0,-2-3 38 0 0,-4-29 32 0 0,2 16-47 0 0,-3-25-79 0 0,7 35-372 0 0,-6-34 309 0 0,-1 0-140 0 0,3 24 222 0 0,-3-24 0 0 0,0-2-3238 0 0,0 31-348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6:42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1 309 5871 0 0,'0'0'11191'0'0,"2"9"-10358"0"0,8 28-51 0 0,-7-27-214 0 0,-3 11 72 0 0,-3 23 44 0 0,-2 3-360 0 0,4-39-291 0 0,-2 26 112 0 0,2 8-129 0 0,0-25-25 0 0,4 33-48 0 0,2-3 43 0 0,4 5 14 0 0,2 1 0 0 0,2 9-10 0 0,-5-18-44 0 0,5 34-74 0 0,-7-47 64 0 0,-3-15 0 0 0,4 17 0 0 0,-6-25 0 0 0,0-1 0 0 0,4 25 0 0 0,-4-24 0 0 0,7-2 20 0 0,25 20 112 0 0,-25-20 460 0 0,0-7-373 0 0,26-2-22 0 0,-26 2 123 0 0,0-1-136 0 0,25-7-34 0 0,-25 7-20 0 0,0-1-2 0 0,38-13 72 0 0,-5 2 8 0 0,-1 1-68 0 0,9-1 16 0 0,-8 2 1 0 0,42-7 57 0 0,-36 8-137 0 0,5-1-13 0 0,-6 0 0 0 0,-3-2 0 0 0,3-2 0 0 0,-42 15 0 0 0,0 0 0 0 0,0 0 0 0 0,-1 0 0 0 0,1 1 0 0 0,0 0 0 0 0,0 0 0 0 0,0 0 0 0 0,0 0 0 0 0,0 0 0 0 0,4 2 0 0 0,-2 0-2 0 0,-1 0 0 0 0,0 0 0 0 0,0 1 0 0 0,0 0 0 0 0,7 5 0 0 0,-10-7-3 0 0,-1 0-1 0 0,0 0 1 0 0,1 0 0 0 0,-1 0-1 0 0,1-1 1 0 0,0 1 0 0 0,-1 0-1 0 0,4 0 1 0 0,31 10-28 0 0,-28-8-69 0 0,1-2-351 0 0,-9-1 453 0 0,6 0-3 0 0,0 1 0 0 0,1-1 0 0 0,-1 0-1 0 0,8-2 1 0 0,-12 2 3 0 0,1-1 0 0 0,-1 1 0 0 0,0-1 0 0 0,0 0 0 0 0,0 0 0 0 0,-1 0 0 0 0,1 0 0 0 0,0 0 0 0 0,0 0 0 0 0,0-1 0 0 0,-1 1 0 0 0,1-1 0 0 0,1-2 0 0 0,-1 2 0 0 0,-1 0 0 0 0,1 0 0 0 0,-1 0 0 0 0,0 0 0 0 0,0 0 0 0 0,0-1 0 0 0,1-2 0 0 0,3-16 12 0 0,-4 15 54 0 0,-1 1 1 0 0,0-1-1 0 0,0 1 0 0 0,0-1 0 0 0,-1 1 1 0 0,0-1-1 0 0,0 1 0 0 0,-3-10 1 0 0,-1-5 108 0 0,-14-103 241 0 0,11 60-281 0 0,-18-89 120 0 0,-10-76-221 0 0,26 56 41 0 0,7 74-2053 0 0,1 68-5751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27:36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0 3223 0 0,'-1'3'240'0'0,"-4"8"-128"0"0,4-8 610 0 0,0 1-316 0 0,-4 25 626 0 0,4-18-741 0 0,-1 0 128 0 0,1 0-1 0 0,0 0 1 0 0,1 15 0 0 0,0-14-242 0 0,2 33 567 0 0,-1-34-604 0 0,4 32 544 0 0,-4-32-558 0 0,7 31 468 0 0,-7-32-479 0 0,10 28 437 0 0,4 7-139 0 0,0 0-89 0 0,-1-7-295 0 0,4 17-29 0 0,-5-11-10 0 0,-10-35-44 0 0,0-2 1 0 0,7 21 32 0 0,-8-21-33 0 0,-6-78 798 0 0,-1 9 839 0 0,-24-97 0 0 0,17 76-781 0 0,10 73-662 0 0,2-6 42 0 0,4-27 332 0 0,-4 24-306 0 0,-4-25-1 0 0,4 43-159 0 0,0 0 0 0 0,0 0-1 0 0,-1 0 1 0 0,1 0 0 0 0,0 0 0 0 0,-1 0 0 0 0,1 0-1 0 0,-1 0 1 0 0,1 0 0 0 0,-1 0 0 0 0,0 0 0 0 0,1 0-1 0 0,-1 0 1 0 0,0 0 0 0 0,0 0 0 0 0,0 1 0 0 0,1-1 0 0 0,-1 0-1 0 0,0 1 1 0 0,0-1 0 0 0,0 0 0 0 0,0 1 0 0 0,0-1-1 0 0,0 1 1 0 0,0 0 0 0 0,-2-1 0 0 0,0 0-1 0 0,0-1 0 0 0,0 1 0 0 0,0 0 0 0 0,0-1 0 0 0,1 0 0 0 0,-1 0 0 0 0,-3-3 0 0 0,5 1-90 0 0,0-12 32 0 0,2-2 11 0 0,0 4 27 0 0,0 11 418 0 0,-1 3-439 0 0,0 0 0 0 0,0-1 0 0 0,-1 1 0 0 0,1 0 0 0 0,0 0 0 0 0,0-1 0 0 0,0 1 0 0 0,0 0-1 0 0,0 0 1 0 0,0-1 0 0 0,0 1 0 0 0,-1 0 0 0 0,1 0 0 0 0,0-1 0 0 0,0 1 0 0 0,0 0 0 0 0,-1 0 0 0 0,1 0 0 0 0,0 0 0 0 0,0-1 0 0 0,0 1-1 0 0,-1 0 1 0 0,1 0 0 0 0,0 0 0 0 0,0 0 0 0 0,-1 0 0 0 0,1 0 0 0 0,0 0 0 0 0,0 0 0 0 0,-1-1 0 0 0,1 1 0 0 0,0 0 0 0 0,-1 0-1 0 0,1 0 1 0 0,0 0 0 0 0,0 0 0 0 0,-1 1 0 0 0,1-1 0 0 0,0 0 0 0 0,0 0 0 0 0,-1 0 0 0 0,1 0 0 0 0,0 0 0 0 0,0 0 0 0 0,-1 0 0 0 0,1 0-1 0 0,0 1 1 0 0,0-1 0 0 0,-1 0 0 0 0,-1 4 48 0 0,-3 10-62 0 0,4-11-79 0 0,7 4-409 0 0,16 22 393 0 0,-16-21-1 0 0,-3 1-218 0 0,13 46-148 0 0,-3-10-167 0 0,-1 5-214 0 0,0 12-203 0 0,-1 4-260 0 0,4 33-320 0 0,-12-60 620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7:53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20271 0 0,'0'0'3181'0'0,"13"1"-2617"0"0,39 4 20 0 0,-48-4-485 0 0,0-1 0 0 0,-1 0 0 0 0,1 0 0 0 0,0 0 0 0 0,5-1 0 0 0,52-7 507 0 0,-26 4 9 0 0,18-2-250 0 0,192-19 1597 0 0,295 21 2015 0 0,-475 8-3977 0 0,24 1 0 0 0,-6-5 0 0 0,-59 1-9 0 0,-12-1-6 0 0,0 0 1 0 0,22-3-1 0 0,-22 2 5 0 0,-4 1-6 0 0,0-1 0 0 0,0 0 0 0 0,0-1-1 0 0,11-2 1 0 0,28-8 13 0 0,-28 6 5 0 0,13-10-266 0 0,-24 12-140 0 0,-2-3-608 0 0,16-17-67 0 0,-16 17-217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7:54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12 911 20735 0 0,'0'0'2960'0'0,"13"-3"-2657"0"0,40-9 263 0 0,-24 4 118 0 0,166-57 1154 0 0,-165 55-1652 0 0,214-78 1172 0 0,-179 63-1157 0 0,-36 14-16 0 0,-13 5-138 0 0,41-19 128 0 0,-46 21-145 0 0,-4 2-5 0 0,-1-1-1 0 0,0 0 1 0 0,0 0 0 0 0,0-1 0 0 0,7-4-1 0 0,24-16 71 0 0,-36 24-89 0 0,0-1 0 0 0,0 1 0 0 0,0-1 0 0 0,0 1 0 0 0,0-1 0 0 0,0 0 0 0 0,0 1 0 0 0,-1-1 0 0 0,1 0 0 0 0,0 1 0 0 0,-1-1 0 0 0,1 0 0 0 0,0 0 0 0 0,-1 0 0 0 0,1-1 0 0 0,13-23 90 0 0,-14 25-93 0 0,0 0-1 0 0,0 0 1 0 0,1 0-1 0 0,-1-1 1 0 0,0 1-1 0 0,0 0 1 0 0,0-1-1 0 0,0 1 1 0 0,1 0-1 0 0,-1 0 1 0 0,0-1-1 0 0,0 1 1 0 0,0 0-1 0 0,0-1 1 0 0,0 1-1 0 0,0 0 1 0 0,0-1-1 0 0,0 1 1 0 0,0 0-1 0 0,0 0 1 0 0,0-1-1 0 0,0 1 1 0 0,0 0-1 0 0,0-1 1 0 0,0 1-1 0 0,0 0 1 0 0,0-1-1 0 0,0 1 1 0 0,0 0-1 0 0,-1 0 1 0 0,1-1-1 0 0,0 1 1 0 0,0 0-1 0 0,0-1 1 0 0,-1 1-1 0 0,1 0 1 0 0,0 0-1 0 0,0 0 1 0 0,-1-1-1 0 0,-3-5 35 0 0,3 3-14 0 0,-1 0 0 0 0,0 1 0 0 0,0-1 0 0 0,0 1 0 0 0,0-1 0 0 0,0 1 0 0 0,0 0 0 0 0,-5-3 0 0 0,-22-20 509 0 0,-2 2 0 0 0,-1 1 0 0 0,-65-33 0 0 0,-118-40 76 0 0,36 18-688 0 0,154 64 91 0 0,0-1-1 0 0,1 0 1 0 0,0-2 0 0 0,1-1-1 0 0,-27-26 1 0 0,31 23-11 0 0,-6-11 0 0 0,3-1-153 0 0,10 6-639 0 0,10 21-255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30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76 285 11975 0 0,'0'0'923'0'0,"-1"-4"-602"0"0,-4-11-173 0 0,4 12 1175 0 0,1-3-548 0 0,-5-29 1246 0 0,-1 9 3165 0 0,13 37-5023 0 0,18 32-31 0 0,-24-41-116 0 0,1 0 0 0 0,-1 1 0 0 0,0-1 0 0 0,0 0 0 0 0,0 1 0 0 0,0-1 0 0 0,0 6 0 0 0,31 145 294 0 0,-15-68-148 0 0,-4-18-53 0 0,37 172 57 0 0,-36-183-124 0 0,6 20-20 0 0,2-5 36 0 0,0-13 17 0 0,1-13-75 0 0,-19-36-76 0 0,3-18 12 0 0,-7 9 64 0 0,5-7-2 0 0,0 0-1 0 0,-1 0 1 0 0,0 0 0 0 0,4-12-1 0 0,-6 13 1 0 0,-1 0 0 0 0,1-1 0 0 0,-2 1 0 0 0,1 0 1 0 0,-1-1-1 0 0,0-8 0 0 0,-7-41-26 0 0,4 33 16 0 0,-69-393 0 0 0,55 329 13 0 0,-19-64 132 0 0,16 74-61 0 0,15 59 0 0 0,-1 0 66 0 0,4 15-114 0 0,0-1 249 0 0,2 12-193 0 0,-2 38 81 0 0,31 291 351 0 0,-9-158-417 0 0,19 156-95 0 0,-34-297 0 0 0,4 14 0 0 0,8 15 0 0 0,4-13 16 0 0,-16-45 18 0 0,6-12 12 0 0,33-17 50 0 0,-43 20-93 0 0,-1 0 0 0 0,1 0-1 0 0,-1 0 1 0 0,1 0 0 0 0,-1 0 0 0 0,1 0-1 0 0,-1 0 1 0 0,1-1 0 0 0,-1 1 0 0 0,1 0-1 0 0,-1 0 1 0 0,1-1 0 0 0,-1 1-1 0 0,1 0 1 0 0,-1-1 0 0 0,1 1 0 0 0,-1-1-1 0 0,0 1 1 0 0,1 0 0 0 0,-1-1 0 0 0,0 1-1 0 0,1-1 1 0 0,-1 1 0 0 0,0-1 0 0 0,0 1-1 0 0,1-1 1 0 0,-1 1 0 0 0,0-1 0 0 0,0 1-1 0 0,0-1 1 0 0,0 1 0 0 0,0-1 0 0 0,0 0-1 0 0,0 0 1 0 0,2-9 30 0 0,0 2 18 0 0,-1 0-1 0 0,0 1 0 0 0,-1-13 1 0 0,3-131 546 0 0,-28-247 0 0 0,2 120-386 0 0,22 248-107 0 0,1 28-97 0 0,0 0-1 0 0,0 0 1 0 0,0 0-1 0 0,0 0 1 0 0,-1 0-1 0 0,1 0 1 0 0,-1 0-1 0 0,1 0 1 0 0,-1 0-1 0 0,1 1 1 0 0,-3-4-1 0 0,1 0 12 0 0,0 0 350 0 0,-1 11-249 0 0,-9 19-6 0 0,8-10-1 0 0,2-5-75 0 0,0-3 9 0 0,0 1 0 0 0,1-1-1 0 0,0 15 1 0 0,-12 208 273 0 0,16 481-178 0 0,-1-659-141 0 0,6 14 0 0 0,-1-37 0 0 0,-7-28 0 0 0,0 0 0 0 0,1 0 0 0 0,-1 0 0 0 0,1 0 0 0 0,-1 0 0 0 0,0 0 0 0 0,1-1 0 0 0,0 1 0 0 0,-1 0 0 0 0,1 0 0 0 0,-1 0 0 0 0,1-1 0 0 0,0 1 0 0 0,0 0 0 0 0,-1-1 0 0 0,1 1 0 0 0,1 0 0 0 0,-1-1 0 0 0,0 0 0 0 0,0 0 0 0 0,0 0 0 0 0,0 0 0 0 0,-1 0 0 0 0,1 0 0 0 0,0 0 0 0 0,0 0 0 0 0,0-1 0 0 0,-1 1 0 0 0,1 0 0 0 0,0 0 0 0 0,0-1 0 0 0,-1 1 0 0 0,1-1 0 0 0,0 1 0 0 0,0-1 0 0 0,-1 1 0 0 0,2-2 0 0 0,0 0 0 0 0,0 0 0 0 0,0 0 0 0 0,0-1 0 0 0,0 1 0 0 0,3-6 0 0 0,-2 3 0 0 0,-1 0 0 0 0,0-1 0 0 0,0 1 0 0 0,-1-1 0 0 0,0 0 0 0 0,1-7 0 0 0,-1 11 0 0 0,8-60 0 0 0,8-152 0 0 0,-17-1 0 0 0,0 111 0 0 0,0 93 0 0 0,-7-232 0 0 0,2 205 0 0 0,-1-12 0 0 0,-1 3 0 0 0,-2 10 0 0 0,-4 5 0 0 0,1 6 0 0 0,0 2 0 0 0,0-1 0 0 0,-1 0 0 0 0,-1-1-13 0 0,-2 0-41 0 0,1 5 30 0 0,-1 3-18 0 0,-5-1 31 0 0,3 3 11 0 0,2 0 0 0 0,-11-13-88 0 0,18 17 9 0 0,-39-49-327 0 0,35 47 448 0 0,-3 1-31 0 0,-2 3-11 0 0,2 3 0 0 0,1 6 0 0 0,2-1 11 0 0,7 3 31 0 0,-6 4-16 0 0,9-4 650 0 0,17 3-618 0 0,41 16-36 0 0,-41-15 31 0 0,1-1 0 0 0,59 20-42 0 0,19 0-11 0 0,-5-7 0 0 0,-25-8 16 0 0,-51-7 167 0 0,-37-5-334 0 0,21 1 156 0 0,-1 2 0 0 0,0-1 0 0 0,1 1-1 0 0,-7-1 1 0 0,-70 10-123 0 0,-25 0-409 0 0,80-9 490 0 0,-50-1-33 0 0,50-1 70 0 0,1-3 0 0 0,25 5 0 0 0,-1 0 0 0 0,0-1 0 0 0,0 1 0 0 0,1 0 0 0 0,-1 0 0 0 0,0-1 0 0 0,1 1 0 0 0,-1 0 0 0 0,0-1 0 0 0,1 1 0 0 0,-1-1 0 0 0,0 1 0 0 0,1-1 0 0 0,-1 1 0 0 0,1-1 0 0 0,-1 0 0 0 0,1 1 0 0 0,-1-1 0 0 0,1 0 0 0 0,-1 1 0 0 0,1-1 0 0 0,0 0 0 0 0,-1 0 0 0 0,1 1 0 0 0,0-2 0 0 0,0 0 0 0 0,0 1 0 0 0,0-1 0 0 0,0 1 0 0 0,1-1 0 0 0,-1 1 0 0 0,0-1 0 0 0,1 1 0 0 0,0 0 0 0 0,-1-1 0 0 0,1 1 0 0 0,0 0 0 0 0,-1 0 0 0 0,1-1 0 0 0,0 1 0 0 0,0 0 0 0 0,0 0 0 0 0,0 0 0 0 0,0 0 0 0 0,0 0 0 0 0,1 0 0 0 0,-1 0 0 0 0,3-1 0 0 0,2-1 0 0 0,0 1 0 0 0,1 0 0 0 0,-1 0 0 0 0,1 0 0 0 0,0 1 0 0 0,0 0 0 0 0,10-1 0 0 0,46 2 20 0 0,-50 0 76 0 0,2 2 3 0 0,43 5-10 0 0,-28-2-16 0 0,46 8-58 0 0,8 4-15 0 0,-78-16 0 0 0,3 0 0 0 0,1 1 0 0 0,-1 1 0 0 0,15 5 0 0 0,-24-8 0 0 0,0 0 0 0 0,1 0 0 0 0,-1 0 0 0 0,0 0 0 0 0,0 0 0 0 0,0 0 0 0 0,0 0 0 0 0,1 1 0 0 0,-1-1 0 0 0,0 0 0 0 0,0 0 0 0 0,0 0 0 0 0,0 0 0 0 0,0 0 0 0 0,1 1 0 0 0,-1-1 0 0 0,0 0 0 0 0,0 0 0 0 0,0 0 0 0 0,0 1 0 0 0,0-1 0 0 0,0 0 0 0 0,0 0 0 0 0,0 0 0 0 0,0 1 0 0 0,0-1 0 0 0,0 0 0 0 0,0 0 0 0 0,0 0 0 0 0,0 1 0 0 0,0-1 0 0 0,0 0 0 0 0,0 0 0 0 0,0 1 0 0 0,0-1 0 0 0,0 0 0 0 0,0 0 0 0 0,0 0 0 0 0,0 1 0 0 0,0-1 0 0 0,0 0 0 0 0,0 0 0 0 0,-1 1 0 0 0,-10 5 0 0 0,-18-3 0 0 0,25-3 0 0 0,-263 15-100 0 0,254-14 67 0 0,-29 1 6 0 0,18-2 27 0 0,2-1 0 0 0,14-1 0 0 0,8 2 0 0 0,0 0 0 0 0,0 0 0 0 0,0-1 0 0 0,0 1 0 0 0,0 0 0 0 0,0 0 0 0 0,0 0 0 0 0,0 0 0 0 0,0 0 0 0 0,0 0 0 0 0,0-1 0 0 0,0 1 0 0 0,0 0 0 0 0,0 0 0 0 0,0 0 0 0 0,0 0 0 0 0,0 0 0 0 0,0 0 0 0 0,0-1 0 0 0,0 1 0 0 0,0 0 0 0 0,1 0 0 0 0,-1 0 0 0 0,0 0 0 0 0,0 0 0 0 0,0 0 0 0 0,0 0 0 0 0,0-1 0 0 0,0 1 0 0 0,0 0 0 0 0,0 0 0 0 0,0 0 0 0 0,1 0 0 0 0,-1 0 0 0 0,0 0 0 0 0,0 0 0 0 0,0 0 0 0 0,0 0 0 0 0,0 0 0 0 0,0 0 0 0 0,1 0 0 0 0,-1 0 0 0 0,0 0 0 0 0,0 0 0 0 0,0 0 0 0 0,0 0 0 0 0,0 0 0 0 0,0 0 0 0 0,1 0 0 0 0,-1 0 0 0 0,0 0 0 0 0,0 0 0 0 0,0 0 0 0 0,17-5 0 0 0,27-4 0 0 0,36-2 0 0 0,-6-2 0 0 0,-58 10 0 0 0,-1-2 0 0 0,23-9 0 0 0,-22 6 0 0 0,-14 7 0 0 0,0 0 0 0 0,0 0 0 0 0,0 0 0 0 0,0 0 0 0 0,1 0 0 0 0,-1 0 0 0 0,0 0 0 0 0,0 1 0 0 0,1-1 0 0 0,-1 1 0 0 0,3-1 0 0 0,-4 2 0 0 0,-1-1 0 0 0,1 0 0 0 0,-1 1 0 0 0,1-1 0 0 0,-1 0 0 0 0,0 1 0 0 0,1-1 0 0 0,-1 1 0 0 0,0-1 0 0 0,1 0 0 0 0,-1 1 0 0 0,0-1 0 0 0,1 1 0 0 0,-1-1 0 0 0,0 1 0 0 0,0-1 0 0 0,0 1 0 0 0,1 0 0 0 0,-1-1 0 0 0,0 1 0 0 0,0-1 0 0 0,0 1 0 0 0,0-1 0 0 0,0 2 0 0 0,-1 21 0 0 0,-9 29 0 0 0,-68 402 0 0 0,71-409 0 0 0,-1 11 0 0 0,4-5-19 0 0,5-12-67 0 0,-1-31 3 0 0,11-14-189 0 0,30-18 363 0 0,-40 24-88 0 0,0 0 1 0 0,0-1-1 0 0,0 1 1 0 0,0-1 0 0 0,0 0-1 0 0,0 1 1 0 0,0-1-1 0 0,0 0 1 0 0,-1 1 0 0 0,1-1-1 0 0,0 0 1 0 0,-1 0-1 0 0,1 0 1 0 0,0 0-1 0 0,-1 0 1 0 0,1 0 0 0 0,-1 0-1 0 0,1-1 1 0 0,23-49 9 0 0,6-27-13 0 0,23-92 0 0 0,-9 22 0 0 0,-29 104 0 0 0,3-14 11 0 0,-4 5 31 0 0,-13 49-42 0 0,0 0 0 0 0,0 0 0 0 0,0 1 0 0 0,-1-2 0 0 0,1 1-1 0 0,-1 0 1 0 0,0-7 0 0 0,0 11-1 0 0,-1-1 0 0 0,1 1 0 0 0,0 0 0 0 0,-1-1 0 0 0,1 1 0 0 0,-1 0 0 0 0,1 0 0 0 0,0-1-1 0 0,-1 1 1 0 0,1 0 0 0 0,-1 0 0 0 0,1-1 0 0 0,-1 1 0 0 0,1 0 0 0 0,0 0 0 0 0,-1 0 0 0 0,1 0 0 0 0,-1 0 0 0 0,1 0 0 0 0,-1 0 0 0 0,1 0 0 0 0,-1 0 0 0 0,1 0-1 0 0,-1 0 1 0 0,1 0 0 0 0,-1 0 0 0 0,1 0 0 0 0,-1 0 0 0 0,1 0 0 0 0,-1 0 0 0 0,1 1 0 0 0,-1-1 0 0 0,1 0 0 0 0,0 0 0 0 0,-1 1 0 0 0,1-1 0 0 0,-1 0 0 0 0,1 1-1 0 0,0-1 1 0 0,-1 0 0 0 0,1 1 0 0 0,0-1 0 0 0,0 0 0 0 0,-1 1 0 0 0,-3 2 2 0 0,-4 7-16 0 0,-2 16 88 0 0,6-15-51 0 0,-10 33 74 0 0,-37 153-290 0 0,18-46 236 0 0,23-96-31 0 0,-2 19-11 0 0,1-2 0 0 0,4-11 0 0 0,6-38 0 0 0,1-22 0 0 0,-1-1 0 0 0,1 0 0 0 0,0 1 0 0 0,0-1 0 0 0,0 0 0 0 0,0 1 0 0 0,0-1 0 0 0,0 0 0 0 0,0 1 0 0 0,0-1 0 0 0,0 1 0 0 0,0-1 0 0 0,1 0 0 0 0,-1 1 0 0 0,0-1 0 0 0,0 0 0 0 0,0 0 0 0 0,0 1 0 0 0,0-1 0 0 0,1 0 0 0 0,-1 1 0 0 0,0-1 0 0 0,0 0 0 0 0,0 0 0 0 0,1 1 0 0 0,-1-1 0 0 0,0 0 0 0 0,0 0 0 0 0,1 1 0 0 0,0-1 0 0 0,1-1 0 0 0,0-1 0 0 0,1 0 0 0 0,-1 0 0 0 0,0 0 0 0 0,0 0 0 0 0,0 0 0 0 0,0 0 0 0 0,0 0 0 0 0,-1-1 0 0 0,1 1 0 0 0,-1-1 0 0 0,1 1 0 0 0,0-4 0 0 0,5-9 0 0 0,-1 0 1 0 0,-1 0-1 0 0,4-16 0 0 0,9-57-7 0 0,-8 35-40 0 0,39-187 36 0 0,-43 199 11 0 0,1-17 0 0 0,1 5 0 0 0,-4 18 11 0 0,-3 23 31 0 0,-1 12-42 0 0,0-1 1 0 0,0 0-1 0 0,0 1 1 0 0,0-1-1 0 0,0 0 1 0 0,0 1-1 0 0,0-1 1 0 0,0 0-1 0 0,0 1 1 0 0,0-1-1 0 0,-1 0 1 0 0,1 0-1 0 0,0 1 1 0 0,0-1 0 0 0,-1 1-1 0 0,1-1 1 0 0,0 0-1 0 0,-1 1 1 0 0,1-1-1 0 0,-1 1 1 0 0,0-2-1 0 0,-1 5 0 0 0,0-1 0 0 0,1 1 0 0 0,-1 0 0 0 0,0 0 0 0 0,1-1 0 0 0,0 1 0 0 0,0 0 0 0 0,-1 4 0 0 0,-15 43 0 0 0,-38 209 1 0 0,18 8 71 0 0,18-124-17 0 0,8-44-55 0 0,7-45 0 0 0,0 19 0 0 0,3-8 0 0 0,6-20-16 0 0,-3-36-59 0 0,5-18 77 0 0,-7 9-2 0 0,8-11 18 0 0,-1 0 0 0 0,9-15 0 0 0,-7 2-16 0 0,0-1 0 0 0,-2 0 0 0 0,-1 0 0 0 0,3-29 0 0 0,-2 18-1 0 0,62-346-81 0 0,-62 339 80 0 0,3-10 0 0 0,-6 26 0 0 0,-12 62 0 0 0,-4 22 0 0 0,-67 387 0 0 0,72-393 0 0 0,1 18 13 0 0,5-19 55 0 0,1-41 19 0 0,1 0-14 0 0,0 8-60 0 0,-1-17-13 0 0,0 1 0 0 0,1 0 0 0 0,-1-1 1 0 0,0 1-1 0 0,0-1 0 0 0,0 1 0 0 0,0-1 0 0 0,0 1 0 0 0,1-1 0 0 0,-1 1 0 0 0,0-1 0 0 0,0 0 0 0 0,1 1 0 0 0,-1-1 0 0 0,0 1 0 0 0,1-1 0 0 0,-1 0 1 0 0,0 1-1 0 0,1-1 0 0 0,-1 0 0 0 0,1 1 0 0 0,-1-1 0 0 0,1 0 0 0 0,0 1 0 0 0,2-2 1 0 0,-1 0 0 0 0,1 0 0 0 0,0-1 0 0 0,-1 1 0 0 0,1-1-1 0 0,-1 1 1 0 0,0-1 0 0 0,1 0 0 0 0,-1 0 0 0 0,0 0 0 0 0,2-3 0 0 0,-4 5-1 0 0,1-1 2 0 0,0 1 1 0 0,0-1 0 0 0,-1 0-1 0 0,1 1 1 0 0,0-1 0 0 0,-1 0-1 0 0,1 1 1 0 0,-1-1 0 0 0,1 0-1 0 0,-1 0 1 0 0,1 1 0 0 0,-1-1-1 0 0,0 0 1 0 0,1 0 0 0 0,-1 0-1 0 0,0 0 1 0 0,0 0 0 0 0,1 0-1 0 0,-1-1 1 0 0,9-51 125 0 0,0 1-75 0 0,-2-13-42 0 0,-1 9-11 0 0,-6 56 0 0 0,1-3 0 0 0,-1 1 0 0 0,1 0 0 0 0,-1-1 0 0 0,0 1 0 0 0,1-1 0 0 0,-1 1 0 0 0,-1 0 0 0 0,1-1 0 0 0,-1-3 0 0 0,-1 8 0 0 0,0 0 0 0 0,0 1 0 0 0,1-1 0 0 0,-1 1 0 0 0,1-1 0 0 0,-1 1 0 0 0,1 0 0 0 0,-1 3 0 0 0,-15 41 0 0 0,-3 9-15 0 0,-8 23-601 0 0,13-33 11 0 0,9-22-1746 0 0,-5 39-6862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7:59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1661 13359 0 0,'0'-12'390'0'0,"4"-29"604"0"0,-1 20-864 0 0,-3 17 326 0 0,1 1 129 0 0,3-8 20 0 0,-3 8 33 0 0,2-1 123 0 0,11-12 58 0 0,-11 12 815 0 0,3 14-947 0 0,16 27-51 0 0,-21-36-579 0 0,0 1 0 0 0,0 0-1 0 0,0 0 1 0 0,0-1 0 0 0,-1 1 0 0 0,1 0 0 0 0,0 0 0 0 0,-1 0-1 0 0,0 0 1 0 0,1 3 0 0 0,30 197 1278 0 0,22 249 162 0 0,46 362 294 0 0,-85-713-1612 0 0,68 609 859 0 0,-73-324-561 0 0,-18 3 20 0 0,1-85 74 0 0,-2 57 108 0 0,0 73-272 0 0,8-281-281 0 0,5 635 564 0 0,54 84 431 0 0,-44-710-1111 0 0,56 498 20 0 0,0-292-30 0 0,-41-254 0 0 0,51 133 0 0 0,48 44 0 0 0,-106-252 0 0 0,1-1 0 0 0,2-2 0 0 0,1 0 0 0 0,1-1 0 0 0,43 41 0 0 0,-28-39 0 0 0,1-2 0 0 0,2-2 0 0 0,88 50 0 0 0,157 52 0 0 0,-167-90 0 0 0,1-4 0 0 0,3-6 0 0 0,250 34 0 0 0,393-18 0 0 0,-278-56 0 0 0,-386 1 0 0 0,768-54 0 0 0,-10-68 0 0 0,-483 26 0 0 0,-277 65 0 0 0,155-77 0 0 0,-201 82 0 0 0,-1-2 0 0 0,-2-3 0 0 0,-1-2 0 0 0,-2-2 0 0 0,76-79 0 0 0,-91 80 0 0 0,-3-2 0 0 0,-1-1 0 0 0,-2-1 0 0 0,-2-2 0 0 0,38-84 0 0 0,-39 67 0 0 0,-4-2 0 0 0,-2 0 0 0 0,-4-2 0 0 0,10-67 0 0 0,43-514 0 0 0,-68-188 0 0 0,-30 337 0 0 0,23 432 0 0 0,-4-73 0 0 0,-34-602 0 0 0,26 104 0 0 0,-8-194 0 0 0,-12-545 0 0 0,36 1366 0 0 0,-15-587 0 0 0,-31 30 0 0 0,31 401 0 0 0,-55-348 0 0 0,54 443 0 0 0,-2 1 0 0 0,-4 1 0 0 0,-52-110 0 0 0,55 142 0 0 0,0 1 0 0 0,-3 0 0 0 0,-1 2 0 0 0,-2 1 0 0 0,-1 1 0 0 0,-1 1 0 0 0,-1 2 0 0 0,-55-42 0 0 0,39 38 0 0 0,-2 3 0 0 0,0 1 0 0 0,-2 3 0 0 0,-2 2 0 0 0,-104-35 0 0 0,44 27 0 0 0,-169-24 0 0 0,254 52 0 0 0,-314-45 0 0 0,-2 19 0 0 0,284 27 0 0 0,-281-8 0 0 0,-1 18 0 0 0,-70 23 0 0 0,1 20 0 0 0,-1281 333 0 0 0,1301-260-697 0 0,11 31-531 0 0,297-113-1670 0 0,7 3-7295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07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48 883 14743 0 0,'-4'-1'442'0'0,"-18"-5"517"0"0,22 6-924 0 0,-1 0 1 0 0,0 0-1 0 0,0 0 1 0 0,1 0 0 0 0,-1 1-1 0 0,0-1 1 0 0,1 0-1 0 0,-1 0 1 0 0,0 0 0 0 0,1 0-1 0 0,-1 1 1 0 0,0-1-1 0 0,1 0 1 0 0,-1 1-1 0 0,1-1 1 0 0,-1 0 0 0 0,0 1-1 0 0,1-1 1 0 0,-1 1-1 0 0,1-1 1 0 0,-1 1 0 0 0,1-1-1 0 0,0 1 1 0 0,-1-1-1 0 0,1 1 1 0 0,-2 2 865 0 0,2 5-6 0 0,-5 90-190 0 0,15 163 0 0 0,33 106 720 0 0,-26-238-846 0 0,37 276 675 0 0,24 200-4 0 0,33 690 342 0 0,-100-833-1164 0 0,8 186 337 0 0,-14-543-595 0 0,34 564 403 0 0,78 673 220 0 0,-60-482-397 0 0,-23-225-321 0 0,23-143 8 0 0,-41-408-59 0 0,5 0 1 0 0,3-2 0 0 0,61 138-1 0 0,-59-168 6 0 0,3-2-1 0 0,2-1 0 0 0,2-2 1 0 0,2-1-1 0 0,2-1 0 0 0,2-3 1 0 0,1-1-1 0 0,3-1 0 0 0,64 44 1 0 0,-50-44 51 0 0,2-4 1 0 0,111 51 0 0 0,-69-45 53 0 0,107 29-1 0 0,-25-16-8 0 0,400 105 119 0 0,-43-53-4 0 0,8-43 870 0 0,49-59-1319 0 0,-1-68 521 0 0,-375 19-125 0 0,332-111-1 0 0,-480 131-187 0 0,192-68 0 0 0,-8-20 0 0 0,-197 79 0 0 0,-1-2 0 0 0,-2-2 0 0 0,-2-3 0 0 0,90-85 0 0 0,-102 81 0 0 0,-2-1 0 0 0,-1-3 0 0 0,-3-1 0 0 0,-3-2 0 0 0,45-84 0 0 0,-40 54 0 0 0,-5-2 0 0 0,-2-1 0 0 0,37-164 0 0 0,-49 142 0 0 0,-4-1 0 0 0,2-204 0 0 0,-40-133 0 0 0,-30 2 0 0 0,-4 63 0 0 0,-36-280 0 0 0,31 177 0 0 0,-6-59 0 0 0,20-3 0 0 0,18-459 0 0 0,17-33 0 0 0,-34 202 0 0 0,33 633 0 0 0,-32-356 0 0 0,30 448 0 0 0,-48-185 0 0 0,38 214 0 0 0,-2 1 0 0 0,-73-143 0 0 0,65 158 0 0 0,-3 1 0 0 0,-3 2 0 0 0,-2 2 0 0 0,-56-58 0 0 0,66 82 0 0 0,-2 2 0 0 0,-1 2 0 0 0,-2 1 0 0 0,-1 2 0 0 0,-1 1 0 0 0,-1 3 0 0 0,-57-26 0 0 0,37 26 0 0 0,-128-33 0 0 0,-69 5 0 0 0,213 44 0 0 0,-183-27 0 0 0,-335-9 0 0 0,-231 53 0 0 0,320 23 0 0 0,134-7 0 0 0,-466 29 0 0 0,240-8-1554 0 0,407-32 1123 0 0,-418 54-4841 0 0,439-48-4039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12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1057 11055 0 0,'0'0'1235'0'0,"2"10"-738"0"0,11 51 739 0 0,14 98 1055 0 0,60 440 3775 0 0,-42-209-4944 0 0,-42-371-1069 0 0,7 34 191 0 0,5 13-100 0 0,-7-36-3 0 0,8 27-10 0 0,-8-30-3 0 0,9 25 0 0 0,-7-27-4 0 0,9 20-17 0 0,-8-24-10 0 0,13 18-1 0 0,-18-30 5 0 0,4 2 23 0 0,32 32 11 0 0,-31-32 1 0 0,1-3 4 0 0,38 24 17 0 0,-38-24 10 0 0,2-2 1 0 0,45 15 4 0 0,-33-13 16 0 0,19 6 4 0 0,-19-7 0 0 0,29 5 1 0 0,-26-6 7 0 0,32 5 7 0 0,-29-6 1 0 0,38 7-1 0 0,-33-6-6 0 0,268 44 599 0 0,48-17 73 0 0,-138-17-501 0 0,261 9 294 0 0,-329-24-512 0 0,397-11 414 0 0,-118-11-409 0 0,-35-20-159 0 0,-206 16 0 0 0,-11 3-317 0 0,229-58 1 0 0,-244 31-303 0 0,-121 36 373 0 0,-1-3 0 0 0,42-23 0 0 0,-60 27 144 0 0,-1 0-1 0 0,0 0 1 0 0,0-2-1 0 0,-2 0 1 0 0,22-24-1 0 0,-27 25 75 0 0,-1 0 1 0 0,0 0-1 0 0,-1-1 0 0 0,-1-1 0 0 0,0 0 0 0 0,-1 0 0 0 0,0 0 0 0 0,4-19 0 0 0,-5 13 18 0 0,-1-1 0 0 0,-2 0 0 0 0,0 0-1 0 0,-1 0 1 0 0,-1-24 0 0 0,-3 5 153 0 0,-14-74-1 0 0,-6-25 282 0 0,-8-218 0 0 0,28 297-424 0 0,-17-366 0 0 0,6 295 0 0 0,-35-160 0 0 0,7 115-52 0 0,-12-49-207 0 0,37 112 193 0 0,11 69 9 0 0,-12-45 0 0 0,16 85 49 0 0,0 0 0 0 0,-1 0 0 0 0,0 0-1 0 0,0 0 1 0 0,-1 0 0 0 0,1 1 0 0 0,-1-1 0 0 0,0 1-1 0 0,0-1 1 0 0,0 1 0 0 0,-1 0 0 0 0,1 1-1 0 0,-1-1 1 0 0,0 0 0 0 0,0 1 0 0 0,-6-3-1 0 0,-1-1-2 0 0,-1 2 0 0 0,0 0-1 0 0,0 0 1 0 0,0 1 0 0 0,-19-4-1 0 0,0 2 1 0 0,0 1 0 0 0,0 1 0 0 0,-61 2 0 0 0,-97 17-44 0 0,47-2 37 0 0,-172 15-47 0 0,-146 5-79 0 0,372-33 87 0 0,-631-15-493 0 0,573 11 402 0 0,-245 25 0 0 0,278-10 94 0 0,-371 47-508 0 0,50 20-882 0 0,335-56 198 0 0,34-1-5220 0 0,16-3-1322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14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1603 2303 0 0,'0'0'954'0'0,"8"-3"-556"0"0,46-19 717 0 0,-5 4 426 0 0,-16 7-747 0 0,-25 8 39 0 0,1-1 20 0 0,28-9 3 0 0,-28 9 568 0 0,0 1-890 0 0,24-12-20 0 0,-25 11 402 0 0,-1 0-529 0 0,17-12-10 0 0,-18 12 5 0 0,0 0 22 0 0,30-20 426 0 0,2 0 110 0 0,477-299 4375 0 0,-40 50-3666 0 0,860-360 199 0 0,-1046 513-2319 0 0,-97 42-2047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14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90 11055 0 0,'-7'-19'701'0'0,"3"12"-432"0"0,1 0-1 0 0,1-1 1 0 0,-1 1-1 0 0,2-1 0 0 0,-1 0 1 0 0,0-8-1 0 0,9 7 3363 0 0,3 9-3034 0 0,0 0 1 0 0,17 4-1 0 0,-12-2-269 0 0,-14-2-277 0 0,1 0-1 0 0,0 0 1 0 0,-1 0 0 0 0,1 1 0 0 0,-1-1-1 0 0,1 0 1 0 0,-1 1 0 0 0,1-1 0 0 0,-1 1-1 0 0,0 0 1 0 0,1 0 0 0 0,-1-1 0 0 0,0 1-1 0 0,1 0 1 0 0,1 2 0 0 0,48 33 669 0 0,-20-11-16 0 0,242 205 832 0 0,-242-203-1414 0 0,221 185 782 0 0,13-12 39 0 0,249 155 545 0 0,-347-244-480 0 0,260 127 0 0 0,-107-85-86 0 0,144 72-3637 0 0,-397-191-6940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25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0 461 13823 0 0,'0'0'5528'0'0,"12"10"-4662"0"0,35 27-56 0 0,-46-37-784 0 0,0 1-1 0 0,0 0 1 0 0,0-1-1 0 0,0 1 1 0 0,0 0-1 0 0,0 0 1 0 0,0 0-1 0 0,0 0 1 0 0,-1 0-1 0 0,1 0 1 0 0,0 0-1 0 0,0 0 1 0 0,-1 0-1 0 0,1 0 1 0 0,-1 0-1 0 0,1 0 1 0 0,-1 1-1 0 0,0-1 1 0 0,1 0-1 0 0,-1 0 1 0 0,0 2 0 0 0,36 198 1252 0 0,12 259-67 0 0,4 29-303 0 0,3-144-319 0 0,-48-319-488 0 0,10 22 22 0 0,-7-26 6 0 0,12 16 6 0 0,-10-22 5 0 0,14 10 17 0 0,-10-14 10 0 0,21 10 1 0 0,-15-12 5 0 0,29 8 23 0 0,-24-11 11 0 0,31 7 1 0 0,-54-13-167 0 0,1 0 0 0 0,-1 0 0 0 0,1-1 0 0 0,6 1 0 0 0,47 1 153 0 0,-24-2-9 0 0,222-25 375 0 0,18 4-14 0 0,64-6 100 0 0,355-70-286 0 0,-634 87-440 0 0,0 2-88 0 0,-43 6 132 0 0,-6 1-1 0 0,1-1 1 0 0,-1 0-1 0 0,16-5 0 0 0,10-3-28 0 0,-27 8 1 0 0,0-1 11 0 0,34-11 42 0 0,-37 11 15 0 0,1-1-1 0 0,-1 0 1 0 0,8-6 0 0 0,-14 9 0 0 0,1 1 0 0 0,0 0-1 0 0,-1-1 1 0 0,1 1 0 0 0,-1-1 0 0 0,1 0 0 0 0,-1 1 0 0 0,1-1 0 0 0,-1 1 0 0 0,1-1 0 0 0,-1 0 0 0 0,1 0 0 0 0,-1 1-1 0 0,1-2 1 0 0,9-21 27 0 0,-7 13 60 0 0,-2 4-45 0 0,-1 4-10 0 0,0-1 0 0 0,1 0 0 0 0,-1 1 0 0 0,0-1 0 0 0,0 0-1 0 0,-1 1 1 0 0,0-5 0 0 0,2 1 24 0 0,-1 3-32 0 0,0 1 0 0 0,0-1-1 0 0,0 1 1 0 0,-1-1 0 0 0,1 1 0 0 0,0-1-1 0 0,-1 1 1 0 0,0 0 0 0 0,0-1 0 0 0,-1-3-1 0 0,-56-132 632 0 0,-90-224-448 0 0,28-13-321 0 0,64 195-107 0 0,16 48-616 0 0,-40-236-1 0 0,50 142-23 0 0,29 217 843 0 0,0 0-1 0 0,-1 0 1 0 0,-1 1-1 0 0,1-1 1 0 0,-1 1-1 0 0,-1-1 1 0 0,1 1 0 0 0,-10-14-1 0 0,10 18 11 0 0,0 0 0 0 0,-1 0 0 0 0,1 0 0 0 0,-1 0-1 0 0,0 1 1 0 0,0-1 0 0 0,0 1 0 0 0,-1 0 0 0 0,1 1 0 0 0,-1-1 0 0 0,1 1 0 0 0,-1-1 0 0 0,0 2-1 0 0,0-1 1 0 0,0 0 0 0 0,-8-1 0 0 0,-3 1 24 0 0,-1 1-1 0 0,1 0 1 0 0,-1 1 0 0 0,0 0-1 0 0,-24 5 1 0 0,-83 23 177 0 0,51-11-139 0 0,-289 67 4 0 0,87-19-285 0 0,76-29-204 0 0,105-21-276 0 0,-98 28 0 0 0,163-33-601 0 0,-29 14 0 0 0,20-7-7379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26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1 815 20271 0 0,'0'-8'303'0'0,"0"6"-149"0"0,0 0-1 0 0,0 1 1 0 0,1-1 0 0 0,-1 0-1 0 0,0 0 1 0 0,1 0-1 0 0,-1 1 1 0 0,1-1-1 0 0,1-3 1 0 0,11-17 171 0 0,18-11-289 0 0,95-79 488 0 0,5 5 0 0 0,245-151 0 0 0,36 34 7 0 0,-355 199-1105 0 0,-47 20 21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26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9 17967 0 0,'-1'-1'1387'0'0,"-7"-7"278"0"0,20 12-1069 0 0,36 9-51 0 0,-14-2-229 0 0,266 104 352 0 0,-154-52 166 0 0,-4 7 0 0 0,-2 5 0 0 0,-4 7 0 0 0,144 113 0 0 0,-197-130-904 0 0,-5-5-167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7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29 17503 0 0,'-9'-19'1541'0'0,"7"11"-1161"0"0,2 8-376 0 0,0 0 0 0 0,0 0 1 0 0,0 0-1 0 0,0 0 0 0 0,0-1 0 0 0,0 1 1 0 0,0 0-1 0 0,0 0 0 0 0,0 0 0 0 0,1 0 0 0 0,-1 0 1 0 0,0 0-1 0 0,0 0 0 0 0,0 0 0 0 0,0 0 1 0 0,0 0-1 0 0,0 0 0 0 0,0 0 0 0 0,0 0 1 0 0,0 0-1 0 0,0 0 0 0 0,0 0 0 0 0,0 0 0 0 0,1 0 1 0 0,-1 0-1 0 0,0 0 0 0 0,0 0 0 0 0,0 0 1 0 0,0 0-1 0 0,0 0 0 0 0,0 0 0 0 0,0 0 1 0 0,0 0-1 0 0,0 0 0 0 0,0 0 0 0 0,0 0 0 0 0,1 0 1 0 0,-1 0-1 0 0,0 0 0 0 0,0 0 0 0 0,0 0 1 0 0,0 0-1 0 0,0 0 0 0 0,0 0 0 0 0,0 0 1 0 0,0 0-1 0 0,0 0 0 0 0,0 0 0 0 0,0 1 1 0 0,0-1-1 0 0,0 0 0 0 0,0 0 0 0 0,0 0 0 0 0,0 0 1 0 0,1 0-1 0 0,-1 0 0 0 0,0 0 0 0 0,0 0 1 0 0,0 0-1 0 0,0 0 0 0 0,0 0 0 0 0,0 1 1 0 0,0-1-1 0 0,0 0 0 0 0,0 0 0 0 0,23 23 1002 0 0,-16-16-926 0 0,-1-1 0 0 0,10 14 0 0 0,21 27 242 0 0,178 205 686 0 0,577 536 2052 0 0,-743-743-2954 0 0,362 309 918 0 0,-315-280-519 0 0,3-4 0 0 0,162 85-1 0 0,-144-99-326 0 0,3-6-1 0 0,1-5 1 0 0,3-5-1 0 0,243 44 1 0 0,184 9-2173 0 0,-482-82 1014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7.4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0 824 5063 0 0,'0'-9'11156'0'0,"12"10"-7784"0"0,61 3-1381 0 0,-15 1-1595 0 0,-25-3-18 0 0,39 0 86 0 0,-34-2 43 0 0,-36 0-488 0 0,162-14 970 0 0,137-47 936 0 0,-281 57-1699 0 0,25-10-1 0 0,-28 8-137 0 0,9-3 164 0 0,17-11-52 0 0,-41 20-183 0 0,-1-1 0 0 0,1 0 1 0 0,0 0-1 0 0,-1 0 0 0 0,1 0 0 0 0,-1 0 0 0 0,1 0 1 0 0,-1 0-1 0 0,2-2 0 0 0,-1 1-7 0 0,3-2 32 0 0,0 0 0 0 0,-1-1 0 0 0,1 0 0 0 0,-1 0-1 0 0,0-1 1 0 0,0 1 0 0 0,-1-1 0 0 0,1 0-1 0 0,-1 0 1 0 0,-1 0 0 0 0,1 0 0 0 0,1-7-1 0 0,-3 1 55 0 0,0 1-1 0 0,-1 0 0 0 0,0 0 1 0 0,-1 0-1 0 0,0-1 0 0 0,-1 1 0 0 0,0 0 1 0 0,0 0-1 0 0,-2 0 0 0 0,1 1 0 0 0,-6-12 1 0 0,0 3 127 0 0,-1 0 1 0 0,-1 0 0 0 0,-1 1-1 0 0,-26-32 1 0 0,11 21 168 0 0,-1 2 1 0 0,-1 0-1 0 0,-46-31 0 0 0,-105-57 503 0 0,113 74-1415 0 0,63 39 261 0 0,-28-20-952 0 0,16 1-7243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31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85 11975 0 0,'0'0'2515'0'0,"-4"-5"-1846"0"0,-9-16 105 0 0,10 16 426 0 0,-2 5 192 0 0,-14 2 42 0 0,18-2-1393 0 0,1 0-1 0 0,0 0 0 0 0,-1 0 1 0 0,1 0-1 0 0,0 0 0 0 0,-1 0 1 0 0,1 0-1 0 0,0 0 0 0 0,0 0 1 0 0,-1 0-1 0 0,1 0 0 0 0,0 0 1 0 0,-1 1-1 0 0,1-1 0 0 0,0 0 1 0 0,0 0-1 0 0,-1 0 0 0 0,1 0 1 0 0,0 1-1 0 0,0-1 0 0 0,-1 0 1 0 0,1 0-1 0 0,0 1 0 0 0,0-1 1 0 0,0 0-1 0 0,-1 0 0 0 0,1 1 1 0 0,0-1-1 0 0,0 0 0 0 0,0 0 1 0 0,0 1-1 0 0,-4 4 230 0 0,2-3-200 0 0,1 0 1 0 0,-1 0 0 0 0,1 0 0 0 0,-1 0-1 0 0,1 0 1 0 0,0 1 0 0 0,0-1 0 0 0,0 0-1 0 0,1 1 1 0 0,-2 2 0 0 0,-1 3 41 0 0,0-1 21 0 0,1-1 0 0 0,0 0 0 0 0,-3 13 0 0 0,2-8-39 0 0,-7 33 340 0 0,8-34-351 0 0,0-4-2 0 0,1-1 0 0 0,0 1 0 0 0,0 0 0 0 0,1 11 0 0 0,-3 30 311 0 0,0-14-207 0 0,2-25-12 0 0,3 2-45 0 0,4 29-21 0 0,-5-30-3 0 0,6-2-7 0 0,-4-4-92 0 0,-1-1 0 0 0,0 0 0 0 0,1 0 0 0 0,-1 0 0 0 0,1 0 0 0 0,0 0 0 0 0,0 0 0 0 0,0-1 0 0 0,0 1 0 0 0,0-1 0 0 0,5 2 0 0 0,-4-3-2 0 0,0 0-1 0 0,0 0 0 0 0,-1-1 1 0 0,1 1-1 0 0,0-1 0 0 0,0 0 1 0 0,-1 0-1 0 0,1 0 0 0 0,-1-1 0 0 0,6-2 1 0 0,-9 4-3 0 0,1 0 6 0 0,1-1-1 0 0,-1 1 1 0 0,0-1 0 0 0,0 0 0 0 0,1 0-1 0 0,-1 1 1 0 0,0-1 0 0 0,0 0-1 0 0,0 0 1 0 0,0 0 0 0 0,0 0 0 0 0,2-2-1 0 0,25-30 87 0 0,-26 31-82 0 0,-1 0 0 0 0,1 0 0 0 0,-1-1 0 0 0,1 1 0 0 0,-1 0 0 0 0,2-4 0 0 0,20-39 14 0 0,-15 25 18 0 0,6-24-31 0 0,-9 29-4 0 0,-3 10 0 0 0,-1 0 0 0 0,0 0-1 0 0,0 0 1 0 0,0 0-1 0 0,0 0 1 0 0,-1-9-1 0 0,2-23 5 0 0,-5-7-11 0 0,-6 3 16 0 0,-3 13 64 0 0,6 20 29 0 0,-11-6 57 0 0,13 11 24 0 0,-1 4 9 0 0,-16 5 1 0 0,21-6-187 0 0,-1 1-1 0 0,0-1 1 0 0,1 0-1 0 0,-1 0 1 0 0,1 0-1 0 0,-1 1 1 0 0,1-1-1 0 0,-1 0 1 0 0,1 0-1 0 0,-1 1 1 0 0,1-1-1 0 0,-1 0 1 0 0,1 1-1 0 0,-1-1 1 0 0,0 1-1 0 0,-3 3 54 0 0,1-2-24 0 0,1 0 0 0 0,0-1-1 0 0,1 1 1 0 0,-1 0 0 0 0,0 0 0 0 0,1 0-1 0 0,-4 5 1 0 0,1-2 23 0 0,2-3-34 0 0,0 0 1 0 0,0 0 0 0 0,1 1-1 0 0,-1-1 1 0 0,1 1-1 0 0,-1-1 1 0 0,1 1 0 0 0,-1 4-1 0 0,-2 1 17 0 0,-10 25 179 0 0,10-23-182 0 0,-9 28 165 0 0,10-30-172 0 0,-4 26 149 0 0,2-7-72 0 0,4-21 266 0 0,2 3-262 0 0,2 25-39 0 0,-2-25 113 0 0,9-9-129 0 0,-4 0-56 0 0,0 0-1 0 0,0 0 1 0 0,0 0 0 0 0,0-1-1 0 0,0 0 1 0 0,9-3-1 0 0,-9 1-5 0 0,1 0-1 0 0,-1-1 0 0 0,0 1 1 0 0,0-1-1 0 0,0-1 0 0 0,-1 1 1 0 0,7-7-1 0 0,-1 0-1 0 0,-1 0 0 0 0,11-15 0 0 0,8-17-11 0 0,-28 41 6 0 0,0 1 0 0 0,0-1-1 0 0,0 0 1 0 0,0 0 0 0 0,0 0-1 0 0,-1 0 1 0 0,2-3 0 0 0,-2 5 5 0 0,2-9-4 0 0,1 0 1 0 0,1-14-1 0 0,-4 21 4 0 0,0 1 0 0 0,0-1 0 0 0,0 1 0 0 0,0-1 0 0 0,0 1 0 0 0,0-1 0 0 0,0 1 0 0 0,0 0 0 0 0,0-1 0 0 0,-1 1 0 0 0,1-1 0 0 0,0 1 0 0 0,-1 0 0 0 0,0-1 0 0 0,1 1 0 0 0,-1 0 0 0 0,0-1 0 0 0,1 1 0 0 0,-1 0 0 0 0,-2-2 0 0 0,2 3 1 0 0,0 0-1 0 0,1 0 1 0 0,-1 0-1 0 0,0 0 1 0 0,0 0-1 0 0,0 0 1 0 0,0 0 0 0 0,0 0-1 0 0,0 0 1 0 0,0 0-1 0 0,0 0 1 0 0,0 1-1 0 0,0-1 1 0 0,0 0 0 0 0,0 1-1 0 0,0-1 1 0 0,0 1-1 0 0,0-1 1 0 0,0 1-1 0 0,1-1 1 0 0,-1 1-1 0 0,0 0 1 0 0,0-1 0 0 0,1 1-1 0 0,-2 1 1 0 0,-2 3 19 0 0,0 0 1 0 0,0 0 0 0 0,-4 8-1 0 0,-12 25 242 0 0,17-32-141 0 0,1 2-21 0 0,-6 25-68 0 0,6-25 27 0 0,2 1-5 0 0,0 25-32 0 0,0-34-21 0 0,0 0 0 0 0,0 1 0 0 0,0-1 0 0 0,0 0 0 0 0,0 1 0 0 0,0-1 0 0 0,0 0 0 0 0,0 1 0 0 0,0-1 0 0 0,0 0 0 0 0,0 1 0 0 0,0-1 0 0 0,0 0 0 0 0,0 1 0 0 0,0-1 0 0 0,0 0 0 0 0,1 0 0 0 0,-1 1 0 0 0,0-1 0 0 0,0 0 0 0 0,0 1 0 0 0,0-1 0 0 0,1 0 0 0 0,-1 0 0 0 0,0 1 0 0 0,0-1 0 0 0,0 0 0 0 0,1 0 0 0 0,-1 1 0 0 0,0-1 0 0 0,1 0 0 0 0,-1 0 0 0 0,0 0 0 0 0,0 0 0 0 0,1 0 0 0 0,-1 1 0 0 0,0-1 0 0 0,1 0 0 0 0,-1 0 0 0 0,0 0 0 0 0,1 0 0 0 0,-1 0 0 0 0,0 0 0 0 0,1 0 0 0 0,-1 0 0 0 0,0 0 0 0 0,1 0 0 0 0,-1 0 0 0 0,0 0 0 0 0,1 0 0 0 0,-1 0 0 0 0,0-1 0 0 0,41 6 70 0 0,-31-4 27 0 0,-7-11 13 0 0,2-2-74 0 0,-1 3 19 0 0,0 0 0 0 0,4-19 0 0 0,2-13-37 0 0,-3-7-19 0 0,-5 8 0 0 0,-2 35 0 0 0,-1 0 0 0 0,1 0 0 0 0,-1 0 0 0 0,0 1 0 0 0,-2-7 0 0 0,3 10 0 0 0,0 0 0 0 0,0 0 0 0 0,-1 1 0 0 0,1-1 0 0 0,0 0 0 0 0,-1 0 0 0 0,1 0 0 0 0,-1 0 0 0 0,1 1 0 0 0,-1-1 0 0 0,1 0 0 0 0,-1 1 0 0 0,1-1 0 0 0,-1 0 0 0 0,0 1 0 0 0,1-1 0 0 0,-1 0 0 0 0,0 1 0 0 0,0-1 0 0 0,1 1 0 0 0,-1 0 0 0 0,0-1 0 0 0,0 1 0 0 0,0 0 0 0 0,0-1 0 0 0,0 1 0 0 0,-1 0 0 0 0,-1 0 0 0 0,1 1 0 0 0,-1 0 0 0 0,1 1 0 0 0,-1-1 0 0 0,1 0 0 0 0,0 1 0 0 0,0-1 0 0 0,-1 1 0 0 0,1 0 0 0 0,0 0 0 0 0,-3 3 0 0 0,-19 25 0 0 0,4 0 0 0 0,0-1 0 0 0,2 3 0 0 0,1 0-11 0 0,14-25-45 0 0,-1-3-1437 0 0,-12 10-5534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9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0 741 21191 0 0,'4'-6'369'0'0,"0"1"0"0"0,1 0 0 0 0,-1 0 0 0 0,1 0 0 0 0,9-7-1 0 0,1 5-230 0 0,-3 5 11 0 0,42-3 100 0 0,54-12 1 0 0,9-3-124 0 0,225 4 159 0 0,-216 15 210 0 0,-85-1-243 0 0,-1-2 0 0 0,1-2-1 0 0,57-15 1 0 0,-45 6-3 0 0,-1-3 0 0 0,51-26 0 0 0,-47 18-127 0 0,0-3 1 0 0,-3-2 0 0 0,67-50-1 0 0,-35 10-133 0 0,59-43-272 0 0,-133 108 224 0 0,0 0 1 0 0,12-5-1 0 0,3-1-205 0 0,-11 17 196 0 0,44 16 41 0 0,-57-20 24 0 0,-1-1 0 0 0,0 0 0 0 0,1 1 0 0 0,-1-1 1 0 0,0 1-1 0 0,0-1 0 0 0,1 1 0 0 0,-1 0 0 0 0,0-1 0 0 0,0 1 0 0 0,0 0 0 0 0,0 0 0 0 0,0 0 0 0 0,0 0 0 0 0,0 0 1 0 0,0 0-1 0 0,0 0 0 0 0,-1 0 0 0 0,1 0 0 0 0,0 1 0 0 0,0 0 0 0 0,41 71-13 0 0,79 233 238 0 0,-117-295-204 0 0,5 15 75 0 0,6 15 222 0 0,27 54 0 0 0,-4-15-61 0 0,-34-72-188 0 0,-1 0 0 0 0,2-1-1 0 0,4 7 1 0 0,37 54 198 0 0,-44-63-220 0 0,1-1 0 0 0,0-1-1 0 0,0 1 1 0 0,0 0 0 0 0,7 6 0 0 0,42 38 213 0 0,-50-46-231 0 0,0 0-1 0 0,1 0 1 0 0,-1 0-1 0 0,0 0 1 0 0,1-1 0 0 0,-1 1-1 0 0,1-1 1 0 0,-1 1-1 0 0,5 0 1 0 0,51 24 230 0 0,-56-25-236 0 0,0 0 0 0 0,0 0 0 0 0,0 0 0 0 0,1 0-1 0 0,-1 0 1 0 0,0-1 0 0 0,0 1 0 0 0,1-1 0 0 0,-1 0 0 0 0,0 0 0 0 0,3 0 0 0 0,7 1 23 0 0,0 0-12 0 0,0 0 1 0 0,0-1 0 0 0,0-1-1 0 0,-1 0 1 0 0,1 0-1 0 0,0-2 1 0 0,14-3 0 0 0,-8-1-1 0 0,0-1 1 0 0,0-1-1 0 0,-2 0 0 0 0,1-1 1 0 0,-1-1-1 0 0,0-1 1 0 0,-1 0-1 0 0,17-18 0 0 0,-4 1-27 0 0,-2-2 0 0 0,44-65 0 0 0,-39 45-135 0 0,46-101 0 0 0,6-60-338 0 0,12-27-568 0 0,-89 224 971 0 0,0 1 1 0 0,1 1-1 0 0,1-1 0 0 0,0 1 0 0 0,1 0 0 0 0,12-13 0 0 0,-5 13-51 0 0,-12 12 77 0 0,8 9 16 0 0,-12-8 24 0 0,12 7-3 0 0,-1 1 0 0 0,0 1 1 0 0,14 15-1 0 0,-15-12 5 0 0,-1 0 1 0 0,-1 1-1 0 0,0 0 1 0 0,8 20-1 0 0,25 55 78 0 0,-22-51 95 0 0,21 36 31 0 0,-36-67-152 0 0,0 1 0 0 0,0-1-1 0 0,6 8 1 0 0,36 44 161 0 0,-43-54-180 0 0,0-1 0 0 0,0 1-1 0 0,0-1 1 0 0,0 0 0 0 0,8 6 0 0 0,45 36 173 0 0,-52-41-173 0 0,0-1-1 0 0,0-1 1 0 0,0 1 0 0 0,0 0-1 0 0,6 2 1 0 0,52 26 178 0 0,-60-30-191 0 0,1 0-1 0 0,-1 0 1 0 0,1 1-1 0 0,-1-1 1 0 0,1-1-1 0 0,0 1 1 0 0,-1 0-1 0 0,1-1 0 0 0,0 1 1 0 0,3-1-1 0 0,7 2 33 0 0,6 0 34 0 0,0 0 1 0 0,0-1-1 0 0,0-1 0 0 0,28-3 0 0 0,0-6 129 0 0,0-1-1 0 0,64-25 1 0 0,87-45 101 0 0,-168 67-307 0 0,16-7-170 0 0,60-36 0 0 0,-61 27-286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8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1358 83 17503 0 0,'2'-9'1081'0'0,"-2"8"-998"0"0,0-1 1 0 0,1 1 0 0 0,-1 0 0 0 0,1-1-1 0 0,-1 1 1 0 0,1-1 0 0 0,-1 1-1 0 0,1 0 1 0 0,0-1 0 0 0,1-1 338 0 0,7-5 510 0 0,30-41 471 0 0,-86 105 473 0 0,21-28-1646 0 0,-208 219 965 0 0,-14-13-752 0 0,75-87-315 0 0,-130 115 183 0 0,19 21 568 0 0,270-268-758 0 0,0 1 0 0 0,1 1 0 0 0,1 1 0 0 0,0-1 0 0 0,2 2 0 0 0,-11 22 0 0 0,19-26 7 0 0,1 23-11 0 0,1-37-113 0 0,-1 0 0 0 0,1 0 0 0 0,1 1 0 0 0,-1-1 0 0 0,0 0 0 0 0,0 0 0 0 0,0 0 0 0 0,1 0 0 0 0,-1 0 0 0 0,0 0 0 0 0,1 0 0 0 0,-1 0 0 0 0,1 1 0 0 0,-1-1 0 0 0,1-1 0 0 0,0 1 0 0 0,-1 0 0 0 0,1 0 0 0 0,1 1 0 0 0,-2-2-4 0 0,8 13 32 0 0,1-1-1 0 0,21 20 0 0 0,-21-24-5 0 0,0-1 0 0 0,1 0 0 0 0,19 10 0 0 0,-29-17-26 0 0,3 2 12 0 0,0-1 0 0 0,0 1 0 0 0,0-1 0 0 0,0 0 0 0 0,1 0 0 0 0,5 2 0 0 0,43 8 82 0 0,0-2 1 0 0,74 3 0 0 0,24-17 194 0 0,212-32 0 0 0,-51-21-100 0 0,78-12-1583 0 0,-336 64 863 0 0,-46 6 246 0 0,-1-1 0 0 0,1 0 0 0 0,0 0 0 0 0,10-4 0 0 0,-8 2-27 0 0,-1 1-2175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38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1455 17503 0 0,'-50'-2'2466'0'0,"68"3"-2172"0"0,206-8 1332 0 0,-153-2-968 0 0,1-4 0 0 0,86-26 1 0 0,-63 8 26 0 0,95-45 1 0 0,84-61 451 0 0,-8-14 136 0 0,-239 135-1119 0 0,168-100 931 0 0,224-178-1 0 0,-131 57-797 0 0,-20-23-3467 0 0,-210 193-6576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40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1 405 19807 0 0,'0'0'2159'0'0,"9"0"-2219"0"0,1 1 26 0 0,-4-1 2 0 0,0 0 0 0 0,0 0 0 0 0,-1-1-1 0 0,1 1 1 0 0,9-3 0 0 0,26-5 270 0 0,0-2-1 0 0,-1-1 0 0 0,0-2 0 0 0,-1-2 1 0 0,-1-2-1 0 0,0-1 0 0 0,-1-2 1 0 0,-1-2-1 0 0,37-28 0 0 0,-20 6 126 0 0,-13 11-239 0 0,0 2 0 0 0,2 1 0 0 0,49-25 0 0 0,-55 39-108 0 0,-29 14-16 0 0,0 0 0 0 0,0 1 0 0 0,0 0 0 0 0,7-1 0 0 0,-8 2 0 0 0,0-1 0 0 0,0 2 0 0 0,-1-1 0 0 0,1 1 0 0 0,0-1 0 0 0,0 2 0 0 0,-1-1 0 0 0,1 1 0 0 0,8 3 0 0 0,-4 0 0 0 0,1 1 0 0 0,-1 0 0 0 0,-1 1 0 0 0,1 0 0 0 0,-1 1 0 0 0,11 11 0 0 0,-8-5 4 0 0,0 0 0 0 0,13 22 0 0 0,-8-5 55 0 0,15 37 6 0 0,-16-33 22 0 0,15 39 94 0 0,-15-38 40 0 0,17 32 10 0 0,-15-38 1 0 0,19 23 0 0 0,-18-29 0 0 0,21 17 0 0 0,-38-39-203 0 0,0 0 0 0 0,0 0 0 0 0,0 0 0 0 0,0 0 0 0 0,1-1 0 0 0,-1 1 0 0 0,4 2 0 0 0,41 23 203 0 0,-44-26-199 0 0,-1 1 0 0 0,1-1 1 0 0,-1 0-1 0 0,1 0 0 0 0,-1 0 0 0 0,7 2 0 0 0,36 9 199 0 0,-43-11-207 0 0,1-1-1 0 0,-1 1 0 0 0,0-1 1 0 0,0 1-1 0 0,1-1 1 0 0,-1 0-1 0 0,0 0 1 0 0,4 0-1 0 0,13-2 40 0 0,0 0-1 0 0,0 0 0 0 0,-1-2 1 0 0,1-1-1 0 0,-1 0 1 0 0,21-9-1 0 0,-12 0-23 0 0,-2-1 0 0 0,1-1-1 0 0,-2-1 1 0 0,43-39 0 0 0,74-93-56 0 0,-99 101-322 0 0,2 1-1 0 0,71-59 1 0 0,-104 98 231 0 0,-4 2 11 0 0,0 1 0 0 0,1-1 0 0 0,0 2-1 0 0,-1-1 1 0 0,2 1 0 0 0,-1 0 0 0 0,10-3 0 0 0,8-2-184 0 0,-19 7-28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40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2334 11975 0 0,'0'0'1220'0'0,"17"8"-1745"0"0,52 21 541 0 0,-61-25 247 0 0,-1-2 0 0 0,0 1 0 0 0,10 1 0 0 0,54 13 2075 0 0,137 16 0 0 0,-158-33-1513 0 0,1-1 1 0 0,-1-2-1 0 0,0-3 0 0 0,73-17 1 0 0,-27-3 218 0 0,119-49-1 0 0,-116 33-572 0 0,-2-5 0 0 0,-2-3-1 0 0,150-107 1 0 0,414-356 792 0 0,-27-33-318 0 0,-415 360-581 0 0,198-187 188 0 0,-390 347-522 0 0,-2-1-1 0 0,31-44 1 0 0,-47 59-82 0 0,1 0-1 0 0,-1-1 1 0 0,-1 0-1 0 0,0-1 1 0 0,-1 1 0 0 0,-1-1-1 0 0,0 0 1 0 0,4-26-1 0 0,-8 35-22 0 0,0 1 0 0 0,0 0 0 0 0,0 0-1 0 0,0 0 1 0 0,0 0 0 0 0,-1 0 0 0 0,0 0 0 0 0,0 0-1 0 0,0 0 1 0 0,0 0 0 0 0,-1 0 0 0 0,1 0-1 0 0,-1 0 1 0 0,0 1 0 0 0,0-1 0 0 0,-4-4-1 0 0,2 4-204 0 0,1 0 0 0 0,-1 1-1 0 0,0 0 1 0 0,0 0 0 0 0,0 0-1 0 0,0 0 1 0 0,-1 0 0 0 0,1 1-1 0 0,-1 0 1 0 0,0 0 0 0 0,1 0-1 0 0,-1 1 1 0 0,-6-2-1 0 0,-23-3-8472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41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52 264 20735 0 0,'-16'-11'681'0'0,"8"6"-131"0"0,1-1 1 0 0,-14-11-1 0 0,35 16-477 0 0,166-24 451 0 0,71-28 389 0 0,470-80 1697 0 0,-667 126-2495 0 0,0 3-1 0 0,0 3 1 0 0,89 8 0 0 0,-139-6-103 0 0,-1-1 1 0 0,1 1-1 0 0,-1 0 1 0 0,1 0 0 0 0,-1 0-1 0 0,4 3 1 0 0,60 23 68 0 0,-65-27-76 0 0,0 1 1 0 0,0 0-1 0 0,0 0 0 0 0,0 0 1 0 0,0 0-1 0 0,0 0 0 0 0,-1 0 1 0 0,1 0-1 0 0,0 1 0 0 0,-1-1 1 0 0,1 1-1 0 0,-1-1 0 0 0,1 1 1 0 0,1 2-1 0 0,43 49 86 0 0,-44-51-79 0 0,0 1 0 0 0,0-1 1 0 0,-1 0-1 0 0,1 1 1 0 0,0-1-1 0 0,-1 1 0 0 0,1 0 1 0 0,-1 0-1 0 0,0-1 0 0 0,1 5 1 0 0,25 66 144 0 0,-25-69-130 0 0,0 1-1 0 0,-1 0 1 0 0,1 1 0 0 0,-1-1-1 0 0,1 8 1 0 0,-1-2-2 0 0,5 29 94 0 0,0 77 0 0 0,-10-47 41 0 0,-14 73-1 0 0,-23 69-2929 0 0,23-135-6674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8:42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84 504 20271 0 0,'-15'-7'295'0'0,"8"3"16"0"0,-1 0 1 0 0,1 1-1 0 0,-1-1 1 0 0,0 2 0 0 0,-9-3-1 0 0,16 5-294 0 0,0 0-16 0 0,1-1 0 0 0,0 1 0 0 0,-1 0 1 0 0,1 0-1 0 0,-1 0 0 0 0,1 0 0 0 0,0 0 0 0 0,-1 0 0 0 0,1 0 0 0 0,0 0 0 0 0,-1 0 0 0 0,1 0 0 0 0,-1 0 0 0 0,1 0 0 0 0,0 0 1 0 0,-1 0-1 0 0,1 0 0 0 0,0 0 0 0 0,-1 1 0 0 0,1-1 0 0 0,0 0 0 0 0,-1 0 0 0 0,1 0 0 0 0,0 1 0 0 0,-1-1 0 0 0,1 0 0 0 0,0 0 1 0 0,-1 1-1 0 0,1-1 0 0 0,0 0 0 0 0,0 0 0 0 0,-1 1 0 0 0,1-1 0 0 0,0 0 0 0 0,0 1 0 0 0,-1 0 95 0 0,6 11 4 0 0,16 33-4 0 0,-19-40-75 0 0,1-1-1 0 0,-1 0 1 0 0,1 0-1 0 0,3 6 1 0 0,36 49 109 0 0,-39-55-106 0 0,0 0 0 0 0,0 0 0 0 0,0-1 0 0 0,1 1-1 0 0,6 6 1 0 0,54 45 120 0 0,-60-51-106 0 0,1 0 0 0 0,-1 0 1 0 0,1 0-1 0 0,11 5 0 0 0,56 33 348 0 0,-65-39-267 0 0,-1 1-1 0 0,0-1 0 0 0,14 5 1 0 0,-6-3-22 0 0,13 5 122 0 0,1-1 0 0 0,0-1 0 0 0,44 7 0 0 0,-46-12-72 0 0,0-1 1 0 0,0-1-1 0 0,0-2 0 0 0,0 0 1 0 0,-1-2-1 0 0,1-1 0 0 0,-1-1 1 0 0,1-1-1 0 0,-1-1 0 0 0,-1-1 1 0 0,0-1-1 0 0,0-2 0 0 0,26-14 1 0 0,-4-5-32 0 0,-1-1 1 0 0,-1-3-1 0 0,60-59 0 0 0,99-135 228 0 0,-133 130-344 0 0,-42 56 0 0 0,49-54 0 0 0,-51 71 0 0 0,-25 24 0 0 0,1 0 0 0 0,0 0 0 0 0,0-1 0 0 0,-1 1 0 0 0,1 0 0 0 0,0 0 0 0 0,0 1 0 0 0,0-1 0 0 0,0 0 0 0 0,0 1 0 0 0,0-1 0 0 0,1 1 0 0 0,-1 0 0 0 0,2-1 0 0 0,1 1 0 0 0,-1 1 0 0 0,1-1 0 0 0,-1 1 0 0 0,0-1 0 0 0,1 1 0 0 0,-1 1 0 0 0,0-1 0 0 0,1 0 0 0 0,-1 1 0 0 0,0 0 0 0 0,0 0 0 0 0,7 5 0 0 0,-1 2 4 0 0,1 0-1 0 0,-1 1 1 0 0,-1 0-1 0 0,0 1 1 0 0,11 17-1 0 0,27 48 104 0 0,-47-76-107 0 0,18 34 129 0 0,21 41 6 0 0,-19-36 12 0 0,23 42 45 0 0,-19-41 21 0 0,25 36 3 0 0,-44-68-142 0 0,0 0 0 0 0,11 11-1 0 0,37 43 171 0 0,-48-56-159 0 0,0 0 0 0 0,12 10 0 0 0,40 33 171 0 0,-29-27-8 0 0,28 13-33 0 0,-53-32-182 0 0,0-1 1 0 0,1 0-1 0 0,-1 0 1 0 0,1-1-1 0 0,6 3 1 0 0,40 15 166 0 0,-48-19-180 0 0,0 1-1 0 0,0 0 1 0 0,0 0 0 0 0,1-1-1 0 0,-1 1 1 0 0,0-1-1 0 0,0 0 1 0 0,0 0 0 0 0,1 0-1 0 0,1 0 1 0 0,5 0 27 0 0,4 1 45 0 0,0-2 0 0 0,-1 1 1 0 0,1-2-1 0 0,0 0 0 0 0,24-6 0 0 0,-15-1-35 0 0,0-1 0 0 0,0-1 0 0 0,-1 0 0 0 0,0-2 0 0 0,-1-1 0 0 0,0 0 0 0 0,28-28 0 0 0,-8 2 42 0 0,-2-2-1 0 0,38-52 1 0 0,-20 11-543 0 0,53-105 0 0 0,29-45-323 0 0,-133 226 732 0 0,0 1 1 0 0,0-1-1 0 0,1 1 0 0 0,0 0 0 0 0,7-6 0 0 0,-8 11-12 0 0,5 6 2 0 0,-10-5 45 0 0,5 2-7 0 0,1 1 0 0 0,-1 0 0 0 0,0 0 0 0 0,-1 1-1 0 0,1-1 1 0 0,0 1 0 0 0,-1 0 0 0 0,7 9 0 0 0,-6-4 8 0 0,0 0-1 0 0,-1 0 1 0 0,0 1-1 0 0,0 0 1 0 0,-1-1-1 0 0,3 19 1 0 0,7 42 78 0 0,-9-42 9 0 0,4 29-7 0 0,-4-28 0 0 0,6 29 6 0 0,-4-30 1 0 0,9 25 0 0 0,-6-28 32 0 0,13 24 135 0 0,-21-47-216 0 0,0 0 0 0 0,1 1 0 0 0,-1-1 0 0 0,0 0 1 0 0,1 1-1 0 0,-1-1 0 0 0,5 3 0 0 0,28 35 282 0 0,-32-38-292 0 0,-1-1-1 0 0,0 1 0 0 0,1 0 0 0 0,0-1 1 0 0,-1 1-1 0 0,1-1 0 0 0,0 0 0 0 0,0 0 1 0 0,4 2-1 0 0,41 23 73 0 0,-46-24-98 0 0,1-1-1 0 0,0 0 1 0 0,0 0-1 0 0,1 0 0 0 0,-1-1 1 0 0,0 1-1 0 0,0 0 1 0 0,0-1-1 0 0,0 1 1 0 0,3-1-1 0 0,14 3 0 0 0,33 0 0 0 0,-38-3-2 0 0,0-1 0 0 0,0 0 0 0 0,0-1 0 0 0,-1-1 0 0 0,1 0 0 0 0,0-1 0 0 0,24-10 0 0 0,-13 2 0 0 0,-1-1 0 0 0,0-2 0 0 0,-1 0 0 0 0,-1-2 0 0 0,39-36 0 0 0,89-113 0 0 0,-111 121 0 0 0,-2 1 0 0 0,61-67 0 0 0,-76 88 0 0 0,1 2 0 0 0,43-31 0 0 0,-36 33 0 0 0,-27 18 0 0 0,0-1 0 0 0,-1 1 0 0 0,1 0 0 0 0,0 0 0 0 0,0 1 0 0 0,0-1 0 0 0,0 0 0 0 0,0 1 0 0 0,0 0 0 0 0,4 0 0 0 0,-1 0 0 0 0,0 0 0 0 0,0 1 0 0 0,-1 0 0 0 0,1 0 0 0 0,0 0 0 0 0,0 1 0 0 0,-1 0 0 0 0,1 0 0 0 0,5 4 0 0 0,-1 0-8 0 0,-1 0 0 0 0,0 1 0 0 0,0 1 0 0 0,8 9 0 0 0,-17-17 8 0 0,11 10-208 0 0,-2 4-72 0 0,27 43-9 0 0,-27-43 9 0 0,-1 0 60 0 0,24 42 26 0 0,-24-42-1346 0 0,49 71-15353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18.42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807 367 22111 0 0,'0'0'69'0'0,"0"0"0"0"0,0-1 0 0 0,0 1 0 0 0,0 0 0 0 0,0 0 0 0 0,0-1 0 0 0,0 1 0 0 0,0 0 1 0 0,1 0-1 0 0,-1 0 0 0 0,0-1 0 0 0,0 1 0 0 0,0 0 0 0 0,0 0 0 0 0,1-1 0 0 0,-1 1 0 0 0,0 0 0 0 0,0 0 0 0 0,0 0 0 0 0,1 0 0 0 0,-1 0 0 0 0,0-1 0 0 0,0 1 0 0 0,1 0 0 0 0,-1 0 0 0 0,0 0 0 0 0,0 0 0 0 0,1 0 0 0 0,-1 0 0 0 0,0 0 0 0 0,0 0 0 0 0,1 0 1 0 0,-1 0-1 0 0,0 0 0 0 0,0 0 0 0 0,1 0 0 0 0,-1 0 0 0 0,16 0-517 0 0,-7 0 519 0 0,96-6-432 0 0,263-7 511 0 0,-144 18 784 0 0,68-1-608 0 0,-285-4-321 0 0,0 1-46 0 0,-1-1-1 0 0,0 0 1 0 0,1 0 0 0 0,-1-1-1 0 0,0 0 1 0 0,0 0 0 0 0,0-1 0 0 0,0 1-1 0 0,10-5 1 0 0,-16 6 33 0 0,1-1-1 0 0,-1 1 1 0 0,1 0 0 0 0,-1-1-1 0 0,0 1 1 0 0,1-1 0 0 0,-1 1-1 0 0,1-1 1 0 0,-1 1 0 0 0,0 0-1 0 0,1-1 1 0 0,-1 1 0 0 0,0-1-1 0 0,0 1 1 0 0,1-1 0 0 0,-1 0-1 0 0,0 1 1 0 0,0-1 0 0 0,0 1-1 0 0,0-1 1 0 0,0 1-1 0 0,0-1 1 0 0,0 1 0 0 0,0-1-1 0 0,0 0 1 0 0,0 1 0 0 0,0-1-1 0 0,0 1 1 0 0,0-1 0 0 0,0 1-1 0 0,0-1 1 0 0,-1 1 0 0 0,1-1-1 0 0,0 0 1 0 0,0 1 0 0 0,-1-1-1 0 0,1 1 1 0 0,0 0 0 0 0,-1-1-1 0 0,1 1 1 0 0,0-1 0 0 0,-1 1-1 0 0,1-1 1 0 0,-1 1-1 0 0,1 0 1 0 0,-1-1 0 0 0,1 1-1 0 0,-1-1 1 0 0,-3-2-25 0 0,0 0 0 0 0,0 0 1 0 0,-1 1-1 0 0,-4-3 0 0 0,-7-3 22 0 0,-1 2 1 0 0,0 0-1 0 0,0 1 1 0 0,-21-4-1 0 0,-74-7-33 0 0,91 14 50 0 0,-414-22 26 0 0,1 36 0 0 0,34 14 176 0 0,660-37 937 0 0,-234 9-1149 0 0,266-22 120 0 0,-3-15 32 0 0,-271 36-125 0 0,-10 3 2 0 0,0-1 0 0 0,-1-1 0 0 0,1 1 0 0 0,-1-1-1 0 0,0-1 1 0 0,0 1 0 0 0,12-7 0 0 0,-18 9-18 0 0,-1 0 1 0 0,0 0-1 0 0,0 0 0 0 0,0-1 1 0 0,0 1-1 0 0,0 0 0 0 0,1 0 1 0 0,-1 0-1 0 0,0 0 1 0 0,0 0-1 0 0,0 0 0 0 0,0-1 1 0 0,0 1-1 0 0,0 0 0 0 0,0 0 1 0 0,0 0-1 0 0,1 0 1 0 0,-1-1-1 0 0,0 1 0 0 0,0 0 1 0 0,0 0-1 0 0,0 0 1 0 0,0 0-1 0 0,0-1 0 0 0,0 1 1 0 0,0 0-1 0 0,0 0 0 0 0,0 0 1 0 0,0 0-1 0 0,0-1 1 0 0,0 1-1 0 0,0 0 0 0 0,0 0 1 0 0,0 0-1 0 0,-1 0 0 0 0,1-1 1 0 0,-6-4 157 0 0,-11-2 59 0 0,-9 1-43 0 0,0 1 0 0 0,-1 0 0 0 0,-36 0-1 0 0,17 2-112 0 0,-186-13-594 0 0,0 10 1 0 0,-234 25-1 0 0,456-18 500 0 0,13 0 13 0 0,1 1-1 0 0,0-1 1 0 0,0 1-1 0 0,8 0 0 0 0,38 2-179 0 0,67-4-1 0 0,-52-2 151 0 0,248-8-24 0 0,-299 10 71 0 0,152-6 208 0 0,-378 22-114 0 0,112-5-68 0 0,-124 20-374 0 0,213-29 246 0 0,0 0 0 0 0,1 1 1 0 0,-1 0-1 0 0,-20 10 0 0 0,30-12 18 0 0,3 2 20 0 0,-2-2 57 0 0,1 1 0 0 0,0-1-1 0 0,-1 0 1 0 0,1 0 0 0 0,0 0 0 0 0,0 0 0 0 0,0 0 0 0 0,0 0 0 0 0,0 0-1 0 0,0 0 1 0 0,0-1 0 0 0,0 1 0 0 0,0 0 0 0 0,0-1 0 0 0,1 1 0 0 0,1 0-1 0 0,1 0-1 0 0,-1 0 0 0 0,1-1-1 0 0,0 1 1 0 0,-1-1 0 0 0,1 0-1 0 0,5-1 1 0 0,20-1-47 0 0,39-10 0 0 0,-55 9 35 0 0,-1 0-1 0 0,1-1 1 0 0,-1-1 0 0 0,0 0-1 0 0,16-9 1 0 0,-27 13 16 0 0,0 1 0 0 0,0-1-1 0 0,0 1 1 0 0,0-1 0 0 0,0 1 0 0 0,0-1 0 0 0,-1 0-1 0 0,1 1 1 0 0,0-1 0 0 0,0 0 0 0 0,-1 0-1 0 0,1 0 1 0 0,0 1 0 0 0,-1-1 0 0 0,1 0-1 0 0,-1 0 1 0 0,1 0 0 0 0,-1 0 0 0 0,0 0 0 0 0,1 0-1 0 0,-1 0 1 0 0,0 0 0 0 0,1 0 0 0 0,-1 0-1 0 0,0-1 1 0 0,-1 1 0 0 0,1 0 0 0 0,-1 0 0 0 0,1 0-1 0 0,-1 0 1 0 0,0 1 0 0 0,1-1 0 0 0,-1 0 0 0 0,0 1-1 0 0,0-1 1 0 0,1 0 0 0 0,-1 1 0 0 0,0-1 0 0 0,0 1 0 0 0,0-1-1 0 0,0 1 1 0 0,0 0 0 0 0,0-1 0 0 0,0 1 0 0 0,0 0-1 0 0,0 0 1 0 0,0 0 0 0 0,0-1 0 0 0,0 1 0 0 0,0 0-1 0 0,0 0 1 0 0,-1 1 0 0 0,-36-1 13 0 0,1 3 0 0 0,0 1 0 0 0,0 1 0 0 0,0 2 0 0 0,-58 20 0 0 0,79-22-11 0 0,-108 38 33 0 0,109-36-30 0 0,1-1 0 0 0,1 2 1 0 0,-1 0-1 0 0,1 0 0 0 0,0 1 0 0 0,-14 14 0 0 0,15-9-4 0 0,5 1 11 0 0,7-15-10 0 0,0 1 0 0 0,0-1 0 0 0,-1 0 0 0 0,1 0 0 0 0,0 0 0 0 0,0 0 0 0 0,0 1 0 0 0,0-1 0 0 0,0 0 0 0 0,0 0 0 0 0,0 0 0 0 0,0 0 0 0 0,0 1 0 0 0,0-1 0 0 0,0 0 0 0 0,0 0 0 0 0,0 0 0 0 0,0 1 0 0 0,0-1 0 0 0,0 0 0 0 0,0 0 0 0 0,0 0 0 0 0,0 0 0 0 0,0 1 0 0 0,0-1 0 0 0,0 0 0 0 0,1 0 0 0 0,-1 0 0 0 0,0 0 0 0 0,0 0 0 0 0,0 1 0 0 0,0-1 0 0 0,0 0 0 0 0,0 0 0 0 0,1 0 0 0 0,-1 0 0 0 0,0 0 0 0 0,0 0 0 0 0,0 0 0 0 0,0 1 0 0 0,1-1 0 0 0,1 2 7 0 0,1 0 0 0 0,-1 0 0 0 0,1 0 0 0 0,0 0 0 0 0,0-1-1 0 0,0 1 1 0 0,0-1 0 0 0,0 0 0 0 0,0 0 0 0 0,0 0 0 0 0,0 0-1 0 0,1 0 1 0 0,-1-1 0 0 0,0 1 0 0 0,6-1 0 0 0,16 0 90 0 0,0-2 0 0 0,46-9 0 0 0,50-19 18 0 0,-74 17-62 0 0,24-4 5 0 0,103-32 172 0 0,-171 48-230 0 0,-1 0 0 0 0,1 0 0 0 0,-1 0 0 0 0,0 0 0 0 0,0-1 0 0 0,1 1 0 0 0,-1-1 0 0 0,0 1 0 0 0,0-1 0 0 0,2-2 0 0 0,-4 4-1 0 0,0-1 0 0 0,0 1 0 0 0,1 0 0 0 0,-1 0 0 0 0,0-1 0 0 0,0 1 0 0 0,0 0 0 0 0,0-1 0 0 0,1 1 0 0 0,-1 0 0 0 0,0-1 0 0 0,0 1 0 0 0,0 0 0 0 0,0-1 0 0 0,0 1 0 0 0,0-1 0 0 0,0 1 0 0 0,0 0 0 0 0,0-1 0 0 0,0 1 0 0 0,0 0 0 0 0,0-1 0 0 0,0 1 0 0 0,0 0 0 0 0,-1-1 0 0 0,1 1 0 0 0,0 0 0 0 0,0-1 0 0 0,-1 0 1 0 0,0 0 0 0 0,0 1-1 0 0,0-1 1 0 0,0 0 0 0 0,0 1-1 0 0,0-1 1 0 0,0 1 0 0 0,0-1 0 0 0,0 1-1 0 0,0 0 1 0 0,0-1 0 0 0,0 1-1 0 0,0 0 1 0 0,-1-1 0 0 0,-6 0 12 0 0,1 1 0 0 0,0-1 0 0 0,-1 1 0 0 0,1 0 1 0 0,0 1-1 0 0,-9 1 0 0 0,-45 12 69 0 0,44-9-64 0 0,-39 10 5 0 0,1 2 1 0 0,0 2-1 0 0,2 3 1 0 0,-63 36-1 0 0,101-49-23 0 0,4 0 0 0 0,10-8 0 0 0,1-1 0 0 0,-1 1 0 0 0,1 0 0 0 0,-1-1 0 0 0,1 1 0 0 0,0-1 0 0 0,-1 1 0 0 0,1 0 0 0 0,0-1 0 0 0,-1 1 0 0 0,1-1 0 0 0,0 1 0 0 0,0 0 0 0 0,0-1 0 0 0,0 1 0 0 0,0 0 0 0 0,0 0 0 0 0,0-1 0 0 0,0 2 0 0 0,1-1 1 0 0,-1 1-1 0 0,1-1 1 0 0,0 1 0 0 0,0-1-1 0 0,0 0 1 0 0,1 0 0 0 0,-1 1 0 0 0,0-1-1 0 0,0 0 1 0 0,1 0 0 0 0,-1 0-1 0 0,1 0 1 0 0,-1 0 0 0 0,1-1-1 0 0,-1 1 1 0 0,1 0 0 0 0,0-1-1 0 0,-1 1 1 0 0,1-1 0 0 0,0 1-1 0 0,-1-1 1 0 0,1 0 0 0 0,2 0-1 0 0,10 2 16 0 0,24 0 0 0 0,-32-2-11 0 0,47-2 124 0 0,-1-2 0 0 0,87-19-1 0 0,-113 18-98 0 0,-1 0-22 0 0,181-40 59 0 0,-202 44-67 0 0,-1 0 0 0 0,1-1 0 0 0,0 0 0 0 0,-1 1 0 0 0,0-1 0 0 0,5-3 0 0 0,-8 4 0 0 0,0 1 0 0 0,1 0 0 0 0,-1 0 0 0 0,0-1 0 0 0,1 1 0 0 0,-1 0 0 0 0,0-1 0 0 0,1 1 0 0 0,-1 0 0 0 0,0-1 0 0 0,0 1 0 0 0,1-1 0 0 0,-1 1 0 0 0,0 0 0 0 0,0-1 0 0 0,0 1 0 0 0,0-1 0 0 0,0 1 0 0 0,0 0 0 0 0,1-1 0 0 0,-1 1 0 0 0,0-1 0 0 0,0 1 0 0 0,0-1 0 0 0,-1 0 0 0 0,1 0 0 0 0,-1 1 0 0 0,1-1 0 0 0,-1 1 0 0 0,0-1 0 0 0,1 1 0 0 0,-1-1 0 0 0,0 1 0 0 0,1-1 0 0 0,-1 1 0 0 0,0-1 0 0 0,1 1 0 0 0,-1 0 0 0 0,0 0 0 0 0,0-1 0 0 0,1 1 0 0 0,-1 0 0 0 0,0 0 0 0 0,-1 0 0 0 0,-5-2 2 0 0,-1 1 1 0 0,1 0-1 0 0,-1 1 0 0 0,1 0 0 0 0,-14 1 1 0 0,-40 9 25 0 0,38-6-17 0 0,-165 34 67 0 0,135-25-48 0 0,-77 30 1 0 0,102-29-31 0 0,19-5 0 0 0,9-9 0 0 0,-1 1 0 0 0,1 0 0 0 0,-1-1 0 0 0,1 1 0 0 0,0 0 0 0 0,-1-1 0 0 0,1 1 0 0 0,0 0 0 0 0,0 0 0 0 0,0-1 0 0 0,-1 1 0 0 0,1 0 0 0 0,0 0 0 0 0,0-1 0 0 0,0 1 0 0 0,0 0 0 0 0,0 0 0 0 0,0 0 0 0 0,1 0 0 0 0,-1 0 0 0 0,1 0 0 0 0,0 0 0 0 0,-1 0 0 0 0,1 0 0 0 0,-1 0 0 0 0,1 0 0 0 0,0 0 0 0 0,0-1 0 0 0,0 1 0 0 0,-1 0 0 0 0,1-1 0 0 0,0 1 0 0 0,0-1 0 0 0,0 1 0 0 0,0-1 0 0 0,2 1 0 0 0,23 6 0 0 0,-10-6 0 0 0,23-2 0 0 0,-37 1 0 0 0,59-6 269 0 0,94-21-1 0 0,-102 16-181 0 0,-25 6-60 0 0,-3-1-2 0 0,0 1 0 0 0,0 1 0 0 0,0 2-1 0 0,1 0 1 0 0,28 3 0 0 0,-71 5 151 0 0,-80 9-23 0 0,23-6-219 0 0,-21 6-34 0 0,41-8 59 0 0,1 2 0 0 0,-94 29 0 0 0,119-24 41 0 0,28-14 0 0 0,-1 0 0 0 0,1 0 0 0 0,-1 1 0 0 0,1-1 0 0 0,-1 1 0 0 0,1-1 0 0 0,-1 0 0 0 0,1 1 0 0 0,0-1 0 0 0,-1 1 0 0 0,1-1 0 0 0,0 1 0 0 0,-1-1 0 0 0,1 1 0 0 0,0-1 0 0 0,0 1 0 0 0,-1-1 0 0 0,1 2 0 0 0,0-1 0 0 0,0 0 0 0 0,0 0 0 0 0,-1 0 0 0 0,1 0 0 0 0,1 0 0 0 0,-1 0 0 0 0,0 1 0 0 0,0-1 0 0 0,0 0 0 0 0,0 0 0 0 0,1 0 0 0 0,-1 0 0 0 0,1 0 0 0 0,-1 0 0 0 0,1 1 0 0 0,1 0 0 0 0,-1-1 0 0 0,1 0 0 0 0,0 1 0 0 0,-1-1 0 0 0,1 0 0 0 0,0 0 0 0 0,0 0 0 0 0,0 0 1 0 0,0 0-1 0 0,0-1 0 0 0,0 1 0 0 0,0-1 0 0 0,0 1 0 0 0,0-1 0 0 0,1 0 0 0 0,-1 1 0 0 0,0-1 0 0 0,3-1 0 0 0,6 1-4 0 0,0-1 0 0 0,13-2 0 0 0,-10 1-37 0 0,0-1 0 0 0,0 0 0 0 0,-1-1 0 0 0,1-1-1 0 0,-1 0 1 0 0,0-1 0 0 0,-1 0 0 0 0,15-10 0 0 0,-25 15 38 0 0,0-1 0 0 0,0 0 0 0 0,0 1 0 0 0,-1-1 0 0 0,1 0 1 0 0,0 0-1 0 0,-1 0 0 0 0,0 0 0 0 0,1-1 0 0 0,-1 1 0 0 0,0 0 0 0 0,0-1 0 0 0,0 1 1 0 0,0-1-1 0 0,0 1 0 0 0,-1-1 0 0 0,1 1 0 0 0,-1-1 0 0 0,0 1 0 0 0,0-1 0 0 0,0 1 1 0 0,0-1-1 0 0,0 0 0 0 0,0 1 0 0 0,-1-1 0 0 0,1 1 0 0 0,-1-1 0 0 0,0 1 0 0 0,1-1 1 0 0,-3-3-1 0 0,1 3 3 0 0,1-1-1 0 0,-1 1 1 0 0,0 0 0 0 0,0 0 0 0 0,-1 0 0 0 0,1 0-1 0 0,-1 0 1 0 0,1 0 0 0 0,-1 1 0 0 0,0-1-1 0 0,0 1 1 0 0,0 0 0 0 0,0-1 0 0 0,-1 2 0 0 0,1-1-1 0 0,-1 0 1 0 0,1 1 0 0 0,-1-1 0 0 0,1 1 0 0 0,-5-1-1 0 0,-7 1-20 0 0,1 0 0 0 0,-1 0-1 0 0,0 1 1 0 0,-22 4 0 0 0,9 1-25 0 0,-38 11 1 0 0,61-15 45 0 0,0 0 0 0 0,0 1 0 0 0,1 0 0 0 0,-1 0 0 0 0,0 0 0 0 0,-5 4 0 0 0,4 1 0 0 0,5-6 0 0 0,1 0 0 0 0,-1 0 0 0 0,1 1 0 0 0,0-1 0 0 0,-1 0 0 0 0,1 0 0 0 0,0 0 0 0 0,-1 0 0 0 0,1 1 0 0 0,0-1 0 0 0,0 0 0 0 0,0 2 0 0 0,1 0 0 0 0,-1-1 0 0 0,1 1 0 0 0,0-1 0 0 0,0 0 0 0 0,0 1 0 0 0,0-1 0 0 0,2 4 0 0 0,-1-3 0 0 0,-1-1 0 0 0,1 0 0 0 0,0 0 0 0 0,-1-1 0 0 0,1 1 0 0 0,4 2 0 0 0,3 3 56 0 0,1-1 1 0 0,0 0-1 0 0,1 0 0 0 0,-1-1 1 0 0,1-1-1 0 0,0 0 0 0 0,0 0 0 0 0,13 1 1 0 0,-16-3-17 0 0,0-1 0 0 0,0 0 0 0 0,1 0 1 0 0,-1-1-1 0 0,0 0 0 0 0,0 0 0 0 0,0-1 0 0 0,0 0 1 0 0,1-1-1 0 0,-1 0 0 0 0,-1 0 0 0 0,13-5 0 0 0,-19 7-39 0 0,0-1-1 0 0,0 1 1 0 0,0-1-1 0 0,0 1 1 0 0,0-1-1 0 0,0 1 1 0 0,-1-1-1 0 0,1 0 1 0 0,0 1-1 0 0,0-1 0 0 0,0 0 1 0 0,-1 1-1 0 0,1-1 1 0 0,0 0-1 0 0,-1 0 1 0 0,1 0-1 0 0,-1 0 1 0 0,1 0-1 0 0,-1 0 1 0 0,1 0-1 0 0,0-2 0 0 0,-2 2 1 0 0,1 0-1 0 0,0 0 0 0 0,0 0 0 0 0,0 0 0 0 0,0 0 0 0 0,-1 0 0 0 0,1 0 0 0 0,0 0 0 0 0,-1 0 0 0 0,1 0 0 0 0,-1 0 1 0 0,1 0-1 0 0,-1 1 0 0 0,0-1 0 0 0,1 0 0 0 0,-1 0 0 0 0,-1-1 0 0 0,-2-1 0 0 0,0 0 0 0 0,0 0 0 0 0,0 0 0 0 0,0 1 0 0 0,0-1-1 0 0,-1 1 1 0 0,1 0 0 0 0,-6-1 0 0 0,-3 0-12 0 0,-1 1 0 0 0,0 0 0 0 0,1 1 0 0 0,-1 0 0 0 0,-24 2 0 0 0,-67 15-60 0 0,92-13 72 0 0,1 0 0 0 0,-17 7 0 0 0,20-6-11 0 0,9-4 10 0 0,0 1-1 0 0,-1-1 0 0 0,1 0 0 0 0,0 1 0 0 0,-1-1 0 0 0,1 0 0 0 0,0 1 1 0 0,-1-1-1 0 0,1 0 0 0 0,0 1 0 0 0,0-1 0 0 0,-1 1 0 0 0,1-1 0 0 0,0 1 1 0 0,0-1-1 0 0,0 0 0 0 0,0 1 0 0 0,-1-1 0 0 0,1 1 0 0 0,0-1 0 0 0,0 1 1 0 0,0 0-1 0 0,1 1 1 0 0,-1-1 0 0 0,0 1 0 0 0,1-1 0 0 0,-1 1 0 0 0,1-1 0 0 0,-1 1 1 0 0,1-1-1 0 0,0 0 0 0 0,0 1 0 0 0,0-1 0 0 0,1 2 0 0 0,1 0 1 0 0,-1-1 0 0 0,1 1 0 0 0,0-1 0 0 0,0 0 0 0 0,4 2 0 0 0,3 2 14 0 0,1-1 0 0 0,0-1 0 0 0,0 0 0 0 0,0 0 1 0 0,0-1-1 0 0,1 0 0 0 0,0-1 0 0 0,-1 0 0 0 0,1-1 0 0 0,0-1 0 0 0,0 0 0 0 0,12-1 0 0 0,17-4 62 0 0,1-2 0 0 0,40-11 0 0 0,-63 13-68 0 0,-16 4-5 0 0,284-65 140 0 0,2 16 388 0 0,-178 39-119 0 0,116 3 0 0 0,-194 9-412 0 0,43 7 0 0 0,-76-8 0 0 0,1 0 0 0 0,-1 0 0 0 0,1 0 0 0 0,-1 0 0 0 0,1 0 0 0 0,-1 0 0 0 0,0 0 0 0 0,1 0 0 0 0,-1 1 0 0 0,1-1 0 0 0,-1 0 0 0 0,0 0 0 0 0,1 0 0 0 0,-1 0 0 0 0,1 1 0 0 0,-1-1 0 0 0,0 0 0 0 0,1 0 0 0 0,-1 1 0 0 0,0-1 0 0 0,1 0 0 0 0,-1 1 0 0 0,1 0 0 0 0,-2-1-1 0 0,1 1 1 0 0,0 0-1 0 0,-1-1 1 0 0,1 1-1 0 0,0 0 1 0 0,-1-1-1 0 0,1 1 1 0 0,-1-1-1 0 0,1 1 0 0 0,-1-1 1 0 0,1 1-1 0 0,-1-1 1 0 0,1 1-1 0 0,-1-1 1 0 0,0 1-1 0 0,1-1 0 0 0,-1 0 1 0 0,1 1-1 0 0,-1-1 1 0 0,0 0-1 0 0,0 1 1 0 0,1-1-1 0 0,-1 0 1 0 0,0 0-1 0 0,1 0 0 0 0,-1 0 1 0 0,-1 0-1 0 0,-28 4-30 0 0,26-4 25 0 0,-231 9-85 0 0,85-5 43 0 0,69-1 30 0 0,-169 10-19 0 0,2 17-25 0 0,230-26 51 0 0,12-1 11 0 0,8 0 0 0 0,8 1 0 0 0,7-1 0 0 0,1-1 0 0 0,-1-1 0 0 0,1 0 0 0 0,24-3 0 0 0,-16 2 0 0 0,331-16 0 0 0,241-1 0 0 0,-119 34-7 0 0,-249-7 174 0 0,-213-9-122 0 0,-12-1 4 0 0,0 1-1 0 0,1-1 0 0 0,-1 0 1 0 0,0 0-1 0 0,1-1 0 0 0,-1 1 1 0 0,7-2-1 0 0,-13 1-37 0 0,0 0-1 0 0,0 0 1 0 0,0 0 0 0 0,0 0-1 0 0,0 1 1 0 0,0-1 0 0 0,0 1-1 0 0,0-1 1 0 0,0 0 0 0 0,0 1-1 0 0,0 0 1 0 0,-2-1 0 0 0,-36-10 1 0 0,-1 1 0 0 0,0 3 0 0 0,-50-4 1 0 0,41 6-9 0 0,-274-22-10 0 0,289 25 0 0 0,-313-6-167 0 0,328 8 161 0 0,-252 10-63 0 0,270-10 75 0 0,-15 1 0 0 0,0 1 0 0 0,0 1 0 0 0,-16 4 0 0 0,32-7 0 0 0,0 0 0 0 0,-1 0 0 0 0,1 0 0 0 0,0 0 0 0 0,0 0 0 0 0,-1 0 0 0 0,1 0 0 0 0,0 1 0 0 0,0-1 0 0 0,-1 0 0 0 0,1 0 0 0 0,0 0 0 0 0,0 0 0 0 0,-1 0 0 0 0,1 0 0 0 0,0 0 0 0 0,0 0 0 0 0,-1 1 0 0 0,1-1 0 0 0,0 0 0 0 0,0 0 0 0 0,0 0 0 0 0,0 1 0 0 0,-1-1 0 0 0,1 0 0 0 0,0 0 0 0 0,0 0 0 0 0,0 1 0 0 0,0-1 0 0 0,0 0 0 0 0,0 0 0 0 0,-1 1 0 0 0,1-1 0 0 0,0 0 0 0 0,0 0 0 0 0,0 1 0 0 0,0-1 0 0 0,0 0 0 0 0,0 1 0 0 0,1 0 0 0 0,1 1 0 0 0,-1-1 0 0 0,1 0 0 0 0,-1 1 0 0 0,0-1 0 0 0,1 0 0 0 0,0 0 0 0 0,-1 0 0 0 0,1 0 0 0 0,0 0 0 0 0,0 0 0 0 0,-1-1 1 0 0,1 1-1 0 0,0-1 0 0 0,0 1 0 0 0,0-1 0 0 0,3 1 0 0 0,43 4-6 0 0,-38-5 0 0 0,427 10-44 0 0,-241-10-6 0 0,241 12 25 0 0,-2 28 459 0 0,-416-38-388 0 0,-7 0 0 0 0,0 0 1 0 0,0 0 0 0 0,17 7 0 0 0,-39-3 12 0 0,1-5-53 0 0,0 0 0 0 0,0-1 0 0 0,0 0 0 0 0,-11-1 0 0 0,-4 0 0 0 0,-270-8-8 0 0,-363 0-37 0 0,608 10 38 0 0,-306 19 3 0 0,334-17 4 0 0,15-2 0 0 0,5-1 0 0 0,1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0,1 0 0 0 0,-1 0 0 0 0,4 2 0 0 0,0 0 0 0 0,1 0 0 0 0,0-1 0 0 0,-1 0 0 0 0,1 0 0 0 0,0 0 0 0 0,-1 0 0 0 0,8 0 0 0 0,51 0 0 0 0,-40 0 0 0 0,906-6-328 0 0,-877 5 328 0 0,8 0 0 0 0,118-16 0 0 0,-177 16 1 0 0,0 0-1 0 0,0 0 1 0 0,0 0-1 0 0,0-1 1 0 0,0 1-1 0 0,0 0 1 0 0,0-1 0 0 0,0 1-1 0 0,0-1 1 0 0,0 1-1 0 0,0-1 1 0 0,0 1-1 0 0,1-2 1 0 0,-2 2 2 0 0,0 0 0 0 0,0-1 0 0 0,0 1 0 0 0,0 0-1 0 0,0 0 1 0 0,0-1 0 0 0,0 1 0 0 0,0 0 0 0 0,-1 0 0 0 0,1-1 0 0 0,0 1 0 0 0,0 0 0 0 0,0 0 0 0 0,0 0 0 0 0,-1-1 0 0 0,1 1 0 0 0,0 0-1 0 0,0 0 1 0 0,0 0 0 0 0,-1 0 0 0 0,1-1 0 0 0,0 1 0 0 0,0 0 0 0 0,-1 0 0 0 0,1 0 0 0 0,0 0 0 0 0,0 0 0 0 0,-1 0 0 0 0,1 0-1 0 0,0 0 1 0 0,-1 0 0 0 0,-31-8 168 0 0,-409-39 205 0 0,390 43-376 0 0,-4 0 0 0 0,-653-44-131 0 0,629 45 87 0 0,-158-9-190 0 0,204 9 162 0 0,-33-7 0 0 0,64 10 69 0 0,1 0 1 0 0,0 0-1 0 0,0 0 1 0 0,0 0-1 0 0,0-1 1 0 0,0 1-1 0 0,0 0 1 0 0,0-1-1 0 0,0 1 1 0 0,0-1-1 0 0,0 1 1 0 0,0-1-1 0 0,1 1 0 0 0,-1-1 1 0 0,0 0-1 0 0,0 0 1 0 0,0 0-1 0 0,0 0 1 0 0,1 1 1 0 0,0-1-1 0 0,0 1 0 0 0,0 0 0 0 0,0-1 0 0 0,0 1 0 0 0,1-1 0 0 0,-1 1 0 0 0,0-1 0 0 0,0 1 0 0 0,0 0 0 0 0,0-1 1 0 0,0 1-1 0 0,0-1 0 0 0,1 1 0 0 0,-1 0 0 0 0,0-1 0 0 0,0 1 0 0 0,1 0 0 0 0,-1-1 0 0 0,0 1 0 0 0,1 0 0 0 0,-1-1 0 0 0,0 1 1 0 0,1 0-1 0 0,-1 0 0 0 0,1-1 0 0 0,4-2-9 0 0,0-1 0 0 0,1 1 0 0 0,-1 1 0 0 0,9-4 0 0 0,80-25-476 0 0,2 3-1 0 0,134-20 1 0 0,204-7 162 0 0,-363 47 363 0 0,90-7-38 0 0,160-21 493 0 0,-319 35-465 0 0,0 1 0 0 0,1-1 0 0 0,-1 1 0 0 0,0-1 0 0 0,0 0 0 0 0,1 0 0 0 0,3-2 0 0 0,-6 3-24 0 0,0 0 0 0 0,0 0-1 0 0,0 0 1 0 0,0 0 0 0 0,0 0 0 0 0,0 0-1 0 0,0 0 1 0 0,0 0 0 0 0,0 0-1 0 0,0-1 1 0 0,0 1 0 0 0,0 0 0 0 0,0 0-1 0 0,0 0 1 0 0,0 0 0 0 0,1 0 0 0 0,-1 0-1 0 0,0 0 1 0 0,0 0 0 0 0,0-1-1 0 0,0 1 1 0 0,0 0 0 0 0,0 0 0 0 0,0 0-1 0 0,0 0 1 0 0,-1 0 0 0 0,1 0 0 0 0,0 0-1 0 0,0-1 1 0 0,0 1 0 0 0,0 0-1 0 0,0 0 1 0 0,0 0 0 0 0,0 0 0 0 0,0 0-1 0 0,0 0 1 0 0,0 0 0 0 0,0 0 0 0 0,0 0-1 0 0,0-1 1 0 0,0 1 0 0 0,-1 0 0 0 0,1 0-1 0 0,0 0 1 0 0,0 0 0 0 0,0 0-1 0 0,0 0 1 0 0,-14-5 99 0 0,-26-2 54 0 0,-66-5 1 0 0,-45 8-21 0 0,150 4-135 0 0,-495 9-18 0 0,-1 17-20 0 0,445-23 35 0 0,-39 2 1 0 0,294-18-67 0 0,-114 9 35 0 0,509-12-86 0 0,-1 51 15 0 0,-530-28 103 0 0,-25-4 0 0 0,0 2 0 0 0,-1 1 0 0 0,47 15 0 0 0,-78-17 11 0 0,-8-3 10 0 0,-5 1 0 0 0,0 1-14 0 0,-1-1 0 0 0,0 1 0 0 0,0-1 0 0 0,0 0 0 0 0,0 0 0 0 0,0-1-1 0 0,0 1 1 0 0,-1-1 0 0 0,1 0 0 0 0,-6 1 0 0 0,-54 4 55 0 0,37-4-45 0 0,-422 39 83 0 0,1 18-24 0 0,426-55-76 0 0,-7 0 0 0 0,1 1 0 0 0,0 2 0 0 0,-53 18 0 0 0,81-25 0 0 0,0 0 0 0 0,0 0 0 0 0,-1 1 0 0 0,1-1 0 0 0,0 0 0 0 0,0 0 0 0 0,0 0 0 0 0,-1 0 0 0 0,1 0 0 0 0,0 0 0 0 0,0 0 0 0 0,-1 0 0 0 0,1 0 0 0 0,0 0 0 0 0,0 1 0 0 0,0-1 0 0 0,-1 0 0 0 0,1 0 0 0 0,0 0 0 0 0,0 0 0 0 0,0 0 0 0 0,0 1 0 0 0,-1-1 0 0 0,1 0 0 0 0,0 0 0 0 0,0 0 0 0 0,0 1 0 0 0,0-1 0 0 0,0 0 0 0 0,0 0 0 0 0,0 1 0 0 0,0-1 0 0 0,0 0 0 0 0,0 0 0 0 0,0 1 0 0 0,0-1 0 0 0,0 0 0 0 0,0 0 0 0 0,0 1 0 0 0,0-1 0 0 0,0 0 0 0 0,0 0 0 0 0,0 1 0 0 0,2 1-1 0 0,0 0 0 0 0,0-1-1 0 0,0 1 1 0 0,1-1 0 0 0,-1 1 0 0 0,0-1 0 0 0,1 0-1 0 0,-1 1 1 0 0,1-1 0 0 0,-1-1 0 0 0,1 1-1 0 0,0 0 1 0 0,-1-1 0 0 0,1 1 0 0 0,5-1 0 0 0,53 3-39 0 0,-43-3 26 0 0,251 1-122 0 0,32 0 1 0 0,-229 1 135 0 0,315 15 0 0 0,-281-7 0 0 0,169 37 0 0 0,-260-44 0 0 0,27 11 0 0 0,-41-14 0 0 0,-1 1 0 0 0,1-1 0 0 0,-1 0 0 0 0,1 0 0 0 0,-1 0 0 0 0,1 0 0 0 0,-1 1 0 0 0,1-1 0 0 0,-1 0 0 0 0,0 0 0 0 0,1 1 0 0 0,-1-1 0 0 0,1 0 0 0 0,-1 1 0 0 0,0-1 0 0 0,1 1 0 0 0,-1-1 0 0 0,0 0 0 0 0,1 1 0 0 0,-1-1 0 0 0,0 1 0 0 0,1-1 0 0 0,-1 1 0 0 0,0-1 0 0 0,0 1 0 0 0,0-1 0 0 0,1 1 0 0 0,-2 1 0 0 0,1-1 0 0 0,-1 0 0 0 0,1 0 0 0 0,-1 0 0 0 0,0 0 0 0 0,0 0 0 0 0,1 0 0 0 0,-1 0 0 0 0,0 0 0 0 0,0 0 0 0 0,0-1 0 0 0,0 1 0 0 0,0 0 0 0 0,0 0 0 0 0,0-1 0 0 0,0 1 0 0 0,0-1 0 0 0,0 1 0 0 0,0-1 0 0 0,-1 1 0 0 0,1-1 0 0 0,0 0 0 0 0,0 0 0 0 0,-3 1 0 0 0,-37 3 0 0 0,36-3 0 0 0,-373-4 104 0 0,232-2-80 0 0,-351-1-24 0 0,-1 23 0 0 0,477-16 0 0 0,-18 2 0 0 0,-41 7 0 0 0,72-8-13 0 0,32 2-190 0 0,151-15-1935 0 0,-46 1 1341 0 0,-109 9 707 0 0,12 0 38 0 0,0 0 1 0 0,51 7-1 0 0,-82-6 441 0 0,-12 7-47 0 0,4-6-275 0 0,0 1 1 0 0,0-1-1 0 0,0 0 1 0 0,-1 0-1 0 0,-8-1 0 0 0,-8 1 41 0 0,-163 20 98 0 0,-161 12-234 0 0,292-30-30 0 0,27-1 10 0 0,1 0 1 0 0,-43-5-1 0 0,64 2 48 0 0,7-1 0 0 0,11-1 0 0 0,21-1 0 0 0,467-19 80 0 0,-401 21-49 0 0,587 12 962 0 0,-667-9-993 0 0,-5 0 0 0 0,0 0 0 0 0,0 1 0 0 0,12 3 0 0 0,-17-2 0 0 0,-9-1 0 0 0,-7 0 0 0 0,-11 1 0 0 0,0 0 0 0 0,-30-2 0 0 0,2 1 0 0 0,-97 7-14 0 0,-179 20-36 0 0,313-28 50 0 0,1 1 0 0 0,-14 5 0 0 0,23-7 0 0 0,0 0 0 0 0,0 0 0 0 0,0 0-1 0 0,-1 0 1 0 0,1 0 0 0 0,0 0 0 0 0,0 0 0 0 0,0 0-1 0 0,-1 0 1 0 0,1 0 0 0 0,0 0 0 0 0,0 0 0 0 0,0 0 0 0 0,0 0-1 0 0,-1 0 1 0 0,1 0 0 0 0,0 0 0 0 0,0 0 0 0 0,0 0-1 0 0,0 1 1 0 0,-1-1 0 0 0,1 0 0 0 0,0 0 0 0 0,0 0-1 0 0,0 0 1 0 0,0 0 0 0 0,0 0 0 0 0,0 1 0 0 0,-1-1 0 0 0,1 0-1 0 0,0 0 1 0 0,0 0 0 0 0,0 0 0 0 0,0 1 0 0 0,0-1-1 0 0,0 0 1 0 0,0 0 0 0 0,0 0 0 0 0,0 0 0 0 0,0 1 0 0 0,0-1-1 0 0,0 0 1 0 0,0 0 0 0 0,0 0 0 0 0,0 1 0 0 0,0-1-1 0 0,0 0 1 0 0,0 0 0 0 0,0 0 0 0 0,0 0 0 0 0,0 1 0 0 0,0-1-1 0 0,0 0 1 0 0,0 0 0 0 0,1 0 0 0 0,-1 0 0 0 0,0 1-1 0 0,4 2-3 0 0,0-1-1 0 0,1 1 0 0 0,-1-1 1 0 0,1 0-1 0 0,-1 0 0 0 0,1-1 0 0 0,0 1 1 0 0,0-1-1 0 0,0 0 0 0 0,0 0 1 0 0,8 0-1 0 0,69 2 11 0 0,-65-3-9 0 0,459-4 3 0 0,146 2 0 0 0,-581 4 20 0 0,103 2 231 0 0,144 23-1 0 0,-263-22-35 0 0,-23-5-103 0 0,-3 1-8 0 0,-7 0-78 0 0,0-1-1 0 0,1 1 1 0 0,-1-1 0 0 0,0 0 0 0 0,-8-2-1 0 0,-6 0-3 0 0,-575-12 175 0 0,2 41-282 0 0,451-13 85 0 0,163-17-8 0 0,23-8-1 0 0,-3 1-74 0 0,399-68-421 0 0,6 28 413 0 0,-5 1 261 0 0,-422 47-126 0 0,2 0 75 0 0,-1-1 0 0 0,29-8 0 0 0,-46 10-113 0 0,-1 1 0 0 0,1 0 1 0 0,-1 0-1 0 0,1 0 0 0 0,-1 0 0 0 0,1-1 0 0 0,-1 1 0 0 0,1 0 1 0 0,-1 0-1 0 0,1-1 0 0 0,-1 1 0 0 0,1 0 0 0 0,-1-1 1 0 0,1 1-1 0 0,-1-1 0 0 0,1 1 0 0 0,-1-1 0 0 0,0 1 0 0 0,1-2 1 0 0,-1 2-3 0 0,0 0 1 0 0,0-1 0 0 0,0 1 0 0 0,0 0-1 0 0,0-1 1 0 0,0 1 0 0 0,0 0-1 0 0,-1-1 1 0 0,1 1 0 0 0,0 0 0 0 0,0 0-1 0 0,0-1 1 0 0,-1 1 0 0 0,1 0-1 0 0,0-1 1 0 0,0 1 0 0 0,0 0 0 0 0,-1 0-1 0 0,1 0 1 0 0,0-1 0 0 0,-1 1 0 0 0,1 0-1 0 0,0 0 1 0 0,-1 0 0 0 0,-23-10 181 0 0,-14 1 52 0 0,-74-7 0 0 0,-42 7-203 0 0,103 7-2 0 0,-352-4-208 0 0,344 6 110 0 0,-462 17-263 0 0,660-39 158 0 0,-66 8 44 0 0,382-48-351 0 0,3 19 496 0 0,-373 35 10 0 0,-21 2 144 0 0,-64 6-169 0 0,0 0 0 0 0,0 0 0 0 0,0 0-1 0 0,0 0 1 0 0,1 0 0 0 0,-1 0 0 0 0,0 0 0 0 0,0 0 0 0 0,0 0-1 0 0,0 0 1 0 0,0 0 0 0 0,0 0 0 0 0,0 0 0 0 0,1 0 0 0 0,-1 0-1 0 0,0 0 1 0 0,0 0 0 0 0,0 0 0 0 0,0 0 0 0 0,0 0 0 0 0,0 0-1 0 0,0 0 1 0 0,1 0 0 0 0,-1 0 0 0 0,0 0 0 0 0,0 0 0 0 0,0 0-1 0 0,0 0 1 0 0,0 0 0 0 0,0 0 0 0 0,0-1 0 0 0,0 1 0 0 0,0 0-1 0 0,0 0 1 0 0,1 0 0 0 0,-1 0 0 0 0,0 0 0 0 0,0 0 0 0 0,0 0-1 0 0,0 0 1 0 0,0 0 0 0 0,0-1 0 0 0,0 1 0 0 0,0 0-1 0 0,0 0 1 0 0,0 0 0 0 0,0 0 0 0 0,0 0 0 0 0,0 0 0 0 0,0 0-1 0 0,0-1 1 0 0,0 1 0 0 0,0 0 0 0 0,0 0 0 0 0,0 0 0 0 0,0 0-1 0 0,0 0 1 0 0,-9-4 94 0 0,-14-2-50 0 0,-75-8 86 0 0,-101-1 0 0 0,142 12-130 0 0,-392-12 1155 0 0,47 4-2705 0 0,386 10 1521 0 0,5 1 16 0 0,0-1-1 0 0,-14-2 1 0 0,25 3 9 0 0,0 0 0 0 0,0 0 0 0 0,0 0 0 0 0,0 0 0 0 0,0 0 0 0 0,0 0 0 0 0,0 0 0 0 0,0 0 0 0 0,0 0 0 0 0,0 0 0 0 0,-1 0 0 0 0,1 0 0 0 0,0 0 0 0 0,0 0 0 0 0,0 0 0 0 0,0 0 0 0 0,0 0 0 0 0,0 0 0 0 0,0 0 0 0 0,0 0 0 0 0,0-1 0 0 0,0 1 0 0 0,0 0 0 0 0,0 0 0 0 0,0 0 0 0 0,-1 0 0 0 0,1 0 0 0 0,0 0 0 0 0,0 0 0 0 0,0 0 0 0 0,0 0 0 0 0,0 0 0 0 0,0 0 0 0 0,0 0 0 0 0,0 0 0 0 0,0 0 0 0 0,0 0 0 0 0,0 0 0 0 0,0-1 0 0 0,0 1 0 0 0,0 0 0 0 0,0 0 0 0 0,0 0 0 0 0,0 0 0 0 0,0 0 0 0 0,0 0 0 0 0,0 0 0 0 0,0 0 0 0 0,0 0 0 0 0,0 0 0 0 0,0 0 0 0 0,0 0 0 0 0,0-1 0 0 0,0 1 0 0 0,0 0 0 0 0,0 0 0 0 0,0 0 0 0 0,0 0 0 0 0,0 0 0 0 0,0 0 0 0 0,0 0 0 0 0,0 0 0 0 0,0 0 0 0 0,0 0 0 0 0,0 0 0 0 0,1 0 0 0 0,-1 0 0 0 0,0 0 0 0 0,0 0 0 0 0,8-5 0 0 0,12-1 0 0 0,301-35-248 0 0,202 9-88 0 0,-421 30 336 0 0,145-9 0 0 0,-227 6 0 0 0,-20 5 0 0 0,0 0 0 0 0,0 0 0 0 0,0 0 0 0 0,1 0 0 0 0,-1 0 0 0 0,0-1 0 0 0,0 1 0 0 0,0 0 0 0 0,0 0 0 0 0,1 0 0 0 0,-1 0 0 0 0,0 0 0 0 0,0 0 0 0 0,0-1 0 0 0,0 1 0 0 0,0 0 0 0 0,0 0 0 0 0,0 0 0 0 0,0 0 0 0 0,1-1 0 0 0,-1 1 0 0 0,0 0 0 0 0,0 0 0 0 0,0 0 0 0 0,0 0 0 0 0,0-1 0 0 0,0 1 0 0 0,0 0 0 0 0,0 0 0 0 0,0 0 0 0 0,0-1 0 0 0,0 1 0 0 0,-10-6 0 0 0,-8 0 3 0 0,-1 2 0 0 0,0 0 1 0 0,0 1-1 0 0,-1 1 0 0 0,-25 1 0 0 0,11 0 38 0 0,-111-5-38 0 0,-1 7 0 0 0,1 6 0 0 0,-194 35 0 0 0,320-39-97 0 0,0 1-1 0 0,1 1 1 0 0,0 1-1 0 0,-26 12 1 0 0,41-16-86 0 0,4-1-167 0 0,-1-1 299 0 0,1 1 0 0 0,0 0 0 0 0,0 0 0 0 0,-1 0 0 0 0,1 0 0 0 0,0-1 0 0 0,0 1 0 0 0,0 0 0 0 0,0-1-1 0 0,0 1 1 0 0,0-1 0 0 0,0 1 0 0 0,1 0 0 0 0,2 0-3 0 0,1 0 0 0 0,-1-1 0 0 0,0 1 1 0 0,0-1-1 0 0,0 0 0 0 0,0 0 0 0 0,6 0 0 0 0,2-1 30 0 0,321-12 48 0 0,6 0 51 0 0,-209 10-69 0 0,255 5 729 0 0,-370-2-678 0 0,-24-4-18 0 0,-25-3-8 0 0,-75-3-60 0 0,-167 6 0 0 0,271 4 25 0 0,-313 14 12 0 0,4 26-1072 0 0,298-34 471 0 0,16-6 577 0 0,1 0-1 0 0,-1 0 1 0 0,0 0-1 0 0,0 1 1 0 0,0-1-1 0 0,0 0 0 0 0,0 0 1 0 0,0 0-1 0 0,0 1 1 0 0,0-1-1 0 0,1 0 1 0 0,-1 0-1 0 0,0 0 0 0 0,0 0 1 0 0,0 0-1 0 0,0 1 1 0 0,1-1-1 0 0,-1 0 1 0 0,0 0-1 0 0,0 0 0 0 0,0 0 1 0 0,1 0-1 0 0,-1 0 1 0 0,0 0-1 0 0,0 0 1 0 0,0 0-1 0 0,1 0 0 0 0,-1 0 1 0 0,0 0-1 0 0,0 0 1 0 0,1 0-1 0 0,-1 0 1 0 0,0 0-1 0 0,0 0 0 0 0,34 4-138 0 0,136-2 277 0 0,-23-2-26 0 0,376 40 302 0 0,-321-21-274 0 0,-188-18-96 0 0,19 2 326 0 0,57 11-1 0 0,-85-12-189 0 0,-5-2-166 0 0,1 0 0 0 0,-1 0 0 0 0,0 1 1 0 0,0-1-1 0 0,1 0 0 0 0,-1 0 0 0 0,0 0 1 0 0,1 0-1 0 0,-1 0 0 0 0,0 1 0 0 0,0-1 1 0 0,1 0-1 0 0,-1 0 0 0 0,0 0 0 0 0,0 1 1 0 0,0-1-1 0 0,1 0 0 0 0,-1 0 0 0 0,0 0 1 0 0,0 1-1 0 0,0-1 0 0 0,0 0 0 0 0,1 1 0 0 0,-1-1 1 0 0,0 0-1 0 0,0 0 0 0 0,0 1 0 0 0,0-1 1 0 0,0 0-1 0 0,0 1 0 0 0,0-1 0 0 0,0 0 1 0 0,0 1-1 0 0,0-1 0 0 0,0 0 0 0 0,0 1 1 0 0,0-1-1 0 0,0 0 0 0 0,0 0 0 0 0,0 1 1 0 0,0-1-1 0 0,-1 0 0 0 0,1 1 0 0 0,0-1 0 0 0,0 0 1 0 0,0 0-1 0 0,0 1 0 0 0,-1-1 0 0 0,1 0 1 0 0,0 0-1 0 0,0 1 0 0 0,0-1 0 0 0,-1 0 1 0 0,1 0-1 0 0,0 0 0 0 0,0 0 0 0 0,-1 1 1 0 0,1-1-1 0 0,0 0 0 0 0,-1 0 0 0 0,1 0 1 0 0,0 0-1 0 0,0 0 0 0 0,-1 0 0 0 0,1 0 0 0 0,0 0 1 0 0,-1 0-1 0 0,1 0 0 0 0,-1 0 0 0 0,-9 4 2 0 0,-1-1-1 0 0,0 0 1 0 0,-1-1-1 0 0,-20 2 0 0 0,9-1-3 0 0,-161 19-1 0 0,-45 6-2 0 0,4 16 2 0 0,184-34-25 0 0,-41 12-122 0 0,69-18 120 0 0,1 1 1 0 0,0 0-1 0 0,1 0 0 0 0,-15 10 0 0 0,25-14-116 0 0,4 1-23 0 0,1 1 137 0 0,0-1 1 0 0,0 0-1 0 0,0 0 0 0 0,0 0 1 0 0,1-1-1 0 0,-1 1 1 0 0,1-1-1 0 0,-1 0 0 0 0,1-1 1 0 0,9 2-1 0 0,56-3 190 0 0,-48 1-116 0 0,209-8 296 0 0,104-1-137 0 0,77-3 1 0 0,-398 10-167 0 0,-20 0 48 0 0,-22-1 84 0 0,-92-2-29 0 0,0 5-1 0 0,-182 23 1 0 0,283-20-144 0 0,10-3-4 0 0,0 1 0 0 0,0 1 0 0 0,0-1 0 0 0,1 2 1 0 0,-1-1-1 0 0,1 1 0 0 0,-16 7 0 0 0,24-9-15 0 0,3 2 0 0 0,1 0 15 0 0,0 0-1 0 0,0-1 1 0 0,1 1 0 0 0,-1-1-1 0 0,1 0 1 0 0,-1-1 0 0 0,1 1-1 0 0,0-1 1 0 0,0 0 0 0 0,10 1-1 0 0,237 7-227 0 0,-135-8 221 0 0,-33 1 5 0 0,184-2 105 0 0,-260 0-83 0 0,-5 0-7 0 0,0 0-1 0 0,1 0 1 0 0,-1 0-1 0 0,0-1 1 0 0,0 1-1 0 0,0-1 1 0 0,1 0-1 0 0,-1 0 1 0 0,0 0-1 0 0,0 0 1 0 0,5-3-1 0 0,-7 3-3 0 0,-1 1 0 0 0,0 0 0 0 0,0-1 0 0 0,0 1 0 0 0,0 0 0 0 0,0-1 0 0 0,0 1 0 0 0,1 0-1 0 0,-1-1 1 0 0,0 1 0 0 0,0 0 0 0 0,0-1 0 0 0,0 1 0 0 0,0-1 0 0 0,0 1 0 0 0,-1 0 0 0 0,1-1 0 0 0,0 1 0 0 0,0 0 0 0 0,0-1 0 0 0,0 1-1 0 0,0 0 1 0 0,0-1 0 0 0,-1 1 0 0 0,1 0 0 0 0,0 0 0 0 0,0-1 0 0 0,0 1 0 0 0,-1 0 0 0 0,1 0 0 0 0,0-1 0 0 0,0 1 0 0 0,-1 0 0 0 0,1 0 0 0 0,0-1-1 0 0,-1 1 1 0 0,-12-8 14 0 0,-6-2 93 0 0,-1 0 1 0 0,-39-11-1 0 0,-45-6-51 0 0,78 21-58 0 0,-353-59-36 0 0,-4 28-400 0 0,367 36 418 0 0,-26-1-30 0 0,24 2 26 0 0,-1-2-1 0 0,0 0 1 0 0,-20-5 0 0 0,39 6 24 0 0,6-2 1 0 0,9 0-13 0 0,281-38-386 0 0,53-10-89 0 0,-341 50 490 0 0,23-7 30 0 0,-29 8-30 0 0,0-1 1 0 0,1 0-1 0 0,-1 0 1 0 0,0 0-1 0 0,0 0 1 0 0,0 0 0 0 0,0 0-1 0 0,-1-1 1 0 0,1 1-1 0 0,3-4 1 0 0,-5 4 0 0 0,1 1 0 0 0,-1-1 1 0 0,0 0-1 0 0,1 0 1 0 0,-1 0-1 0 0,0 0 0 0 0,0 1 1 0 0,0-1-1 0 0,0 0 0 0 0,0 0 1 0 0,0 0-1 0 0,0 0 0 0 0,0 1 1 0 0,0-1-1 0 0,0 0 0 0 0,0 0 1 0 0,0 0-1 0 0,-1 0 0 0 0,1 1 1 0 0,0-1-1 0 0,-1 0 0 0 0,1 0 1 0 0,0 0-1 0 0,-1 1 0 0 0,1-1 1 0 0,-1 0-1 0 0,1 1 0 0 0,-1-1 1 0 0,0 1-1 0 0,1-1 0 0 0,-1 0 1 0 0,0 1-1 0 0,1-1 1 0 0,-1 1-1 0 0,-1-1 0 0 0,-3-3 29 0 0,0 1 0 0 0,-1-1 0 0 0,-7-3 0 0 0,-2 1 1 0 0,0 0 0 0 0,0 1 0 0 0,0 1 0 0 0,-27-4 0 0 0,-66-3-46 0 0,88 10 19 0 0,19 1-7 0 0,-42-4 0 0 0,0 2 0 0 0,-64 6 0 0 0,178-3-101 0 0,422-3-294 0 0,-472 1 395 0 0,-6 2 0 0 0,1-2 0 0 0,-1 0 0 0 0,0 0 0 0 0,18-5 0 0 0,-32 6 0 0 0,-1 0 0 0 0,0 0 0 0 0,1 0 0 0 0,-1 0 0 0 0,0 0 0 0 0,1 0 0 0 0,-1 0 0 0 0,0 0 0 0 0,0 0 0 0 0,1 0 0 0 0,-1-1 0 0 0,0 1 0 0 0,0 0 0 0 0,1 0 0 0 0,-1 0 0 0 0,0 0-1 0 0,0 0 1 0 0,1-1 0 0 0,-1 1 0 0 0,0 0 0 0 0,0 0 0 0 0,1 0 0 0 0,-1-1 0 0 0,0 1 0 0 0,0 0 0 0 0,0 0 0 0 0,0-1 0 0 0,1 1 0 0 0,-1 0 0 0 0,0 0 0 0 0,0-1 0 0 0,0 1 0 0 0,0 0 0 0 0,0 0 0 0 0,0-1 0 0 0,0 1 0 0 0,-9-6-2 0 0,-19-1 16 0 0,-14 3 5 0 0,1 2 1 0 0,-1 2-1 0 0,0 2 1 0 0,1 2 0 0 0,-58 11-1 0 0,97-14-19 0 0,-9 1 0 0 0,-1 1 0 0 0,-21 8 0 0 0,20-4 0 0 0,3 3-11 0 0,10-10 11 0 0,0 0-1 0 0,0 0 0 0 0,0 0 0 0 0,0 0 0 0 0,0 1 0 0 0,0-1 0 0 0,-1 0 0 0 0,1 0 0 0 0,0 0 1 0 0,0 0-1 0 0,0 0 0 0 0,0 0 0 0 0,0 1 0 0 0,0-1 0 0 0,0 0 0 0 0,0 0 0 0 0,0 0 0 0 0,0 0 1 0 0,0 1-1 0 0,0-1 0 0 0,0 0 0 0 0,0 0 0 0 0,0 0 0 0 0,0 0 0 0 0,0 0 0 0 0,0 1 0 0 0,0-1 1 0 0,0 0-1 0 0,0 0 0 0 0,0 0 0 0 0,0 0 0 0 0,0 0 0 0 0,1 1 0 0 0,-1-1 0 0 0,0 0 0 0 0,0 0 1 0 0,0 0-1 0 0,0 0 0 0 0,0 0 0 0 0,0 0 0 0 0,0 0 0 0 0,0 1 0 0 0,1-1 0 0 0,-1 0 0 0 0,0 0 1 0 0,0 0-1 0 0,0 0 0 0 0,2 3-4 0 0,0-1 0 0 0,1 1 1 0 0,-1-1-1 0 0,0 0 0 0 0,1 0 0 0 0,-1 0 1 0 0,1 0-1 0 0,0 0 0 0 0,0 0 1 0 0,0-1-1 0 0,0 1 0 0 0,0-1 1 0 0,0 0-1 0 0,5 2 0 0 0,16 1-35 0 0,1 0 0 0 0,0-2 0 0 0,0-1 0 0 0,49-3 0 0 0,-31-3 30 0 0,-1-2 1 0 0,45-13 0 0 0,-80 18 10 0 0,-1 0-1 0 0,1 0 1 0 0,-1-1-1 0 0,0 0 1 0 0,1 0-1 0 0,-2-1 1 0 0,1 1-1 0 0,8-8 1 0 0,-12 10 4 0 0,-1-1 1 0 0,1 1-1 0 0,-1 0 1 0 0,0-1 0 0 0,0 1-1 0 0,0-1 1 0 0,0 1-1 0 0,0-1 1 0 0,0 1 0 0 0,0-1-1 0 0,-1 0 1 0 0,1 0 0 0 0,0 1-1 0 0,-1-1 1 0 0,1 0-1 0 0,-1 0 1 0 0,0 0 0 0 0,0 0-1 0 0,0 1 1 0 0,0-1-1 0 0,0 0 1 0 0,0 0 0 0 0,0 0-1 0 0,-1 0 1 0 0,1 1-1 0 0,0-1 1 0 0,-1 0 0 0 0,0 0-1 0 0,1 1 1 0 0,-1-1-1 0 0,0 0 1 0 0,0 1 0 0 0,0-1-1 0 0,0 1 1 0 0,0-1-1 0 0,-2-1 1 0 0,0-1 4 0 0,-1 1 0 0 0,1 0 0 0 0,-1 1 0 0 0,1-1 0 0 0,-1 0 0 0 0,0 1 0 0 0,0 0 1 0 0,0 0-1 0 0,0 0 0 0 0,0 1 0 0 0,-1-1 0 0 0,1 1 0 0 0,0 0 0 0 0,-1 0 0 0 0,1 1 0 0 0,-1-1 0 0 0,-6 1 0 0 0,-3 0 19 0 0,0 0-1 0 0,-1 1 1 0 0,1 1 0 0 0,-17 4-1 0 0,20-3-28 0 0,1 0 0 0 0,-1 1 0 0 0,1 0 0 0 0,-1 1 0 0 0,2 0 0 0 0,-1 0 0 0 0,0 1 0 0 0,1 1 0 0 0,0-1 0 0 0,1 1 0 0 0,-1 1 0 0 0,1 0 0 0 0,1 0 0 0 0,-1 1 0 0 0,-7 11 0 0 0,4 2 0 0 0,9-17 0 0 0,0 0 0 0 0,0 1 0 0 0,-1 11 0 0 0,3-14 0 0 0,-1 1 0 0 0,1 0 0 0 0,0 0 0 0 0,1-1 0 0 0,-1 1 0 0 0,1 0 0 0 0,1 5 0 0 0,0-4 5 0 0,0 1-1 0 0,0-1 1 0 0,1 0-1 0 0,-1 0 1 0 0,1-1-1 0 0,0 1 1 0 0,0 0 0 0 0,1-1-1 0 0,0 0 1 0 0,-1 0-1 0 0,8 6 1 0 0,-4-5 12 0 0,1 0 1 0 0,-1 0-1 0 0,1 0 1 0 0,0-1-1 0 0,0-1 1 0 0,15 6-1 0 0,-6-5 7 0 0,-1 0 1 0 0,1-1-1 0 0,0-1 1 0 0,0 0-1 0 0,0-1 0 0 0,0-1 1 0 0,20-3-1 0 0,-21 1-12 0 0,0 0 0 0 0,-1-2 0 0 0,1 0 0 0 0,-1 0-1 0 0,0-2 1 0 0,0 0 0 0 0,23-13 0 0 0,-32 15-6 0 0,0 0 0 0 0,0 0 0 0 0,-1-1 0 0 0,1 1 0 0 0,-1-1 0 0 0,0 0 0 0 0,-1-1 0 0 0,7-8 0 0 0,-9 9-5 0 0,1 1 1 0 0,-1-1 0 0 0,0 0 0 0 0,0 0 0 0 0,0 0-1 0 0,-1 0 1 0 0,0 0 0 0 0,0 0 0 0 0,0-1 0 0 0,-1 1-1 0 0,1 0 1 0 0,-2-9 0 0 0,1 11-3 0 0,0 1 0 0 0,-1-1-1 0 0,1 1 1 0 0,-1-1 0 0 0,1 1 0 0 0,-1-1-1 0 0,0 1 1 0 0,0 0 0 0 0,0-1 0 0 0,0 1-1 0 0,-1 0 1 0 0,1 0 0 0 0,-1 0 0 0 0,1-1-1 0 0,-1 2 1 0 0,0-1 0 0 0,-1-2 0 0 0,-1 2-4 0 0,1 0 1 0 0,0-1-1 0 0,-1 1 1 0 0,0 1-1 0 0,1-1 1 0 0,-1 1-1 0 0,0-1 1 0 0,0 1-1 0 0,1 0 1 0 0,-5 0-1 0 0,-4-1-5 0 0,0 2 0 0 0,0-1-1 0 0,0 2 1 0 0,0-1 0 0 0,0 2-1 0 0,-16 3 1 0 0,20-3 0 0 0,0 0 0 0 0,0 1-1 0 0,0-1 1 0 0,1 2 0 0 0,0-1-1 0 0,-13 9 1 0 0,6 0 10 0 0,11-9 0 0 0,0 0 0 0 0,1 1 0 0 0,-1-1 0 0 0,-2 7 0 0 0,3-7 0 0 0,1 1 0 0 0,0-1 0 0 0,0 1 0 0 0,0-1 0 0 0,0 1 0 0 0,0 5 0 0 0,1-4 0 0 0,-1 1 0 0 0,2-1 0 0 0,-1 1 0 0 0,2 7 0 0 0,0-5 18 0 0,1 1-1 0 0,0 0 1 0 0,0-1 0 0 0,0 1 0 0 0,1-1-1 0 0,1 0 1 0 0,0-1 0 0 0,0 1-1 0 0,0-1 1 0 0,1 0 0 0 0,-1 0 0 0 0,2 0-1 0 0,-1-1 1 0 0,1 0 0 0 0,0 0-1 0 0,0-1 1 0 0,10 6 0 0 0,-9-7-1 0 0,-1 0 1 0 0,1 0 0 0 0,1-1-1 0 0,-1 0 1 0 0,0 0-1 0 0,1-1 1 0 0,-1 0 0 0 0,1 0-1 0 0,0-1 1 0 0,-1 0-1 0 0,1-1 1 0 0,0 0 0 0 0,0 0-1 0 0,-1-1 1 0 0,1 0 0 0 0,0 0-1 0 0,-1-1 1 0 0,10-3-1 0 0,-16 4-15 0 0,0 1-1 0 0,0-1 0 0 0,0 0 0 0 0,0 0 0 0 0,0 0 0 0 0,-1-1 0 0 0,1 1 1 0 0,0 0-1 0 0,0-1 0 0 0,-1 1 0 0 0,1-1 0 0 0,-1 0 0 0 0,1 1 0 0 0,-1-1 1 0 0,0 0-1 0 0,0 0 0 0 0,2-2 0 0 0,-2 0 1 0 0,0 1 1 0 0,0 0-1 0 0,0-1 0 0 0,-1 1 0 0 0,1 0 1 0 0,-1-1-1 0 0,0 1 0 0 0,0-1 0 0 0,0 1 1 0 0,0-5-1 0 0,-2-3 3 0 0,-1 0 0 0 0,0 1-1 0 0,0-1 1 0 0,-1 1 0 0 0,-10-20 0 0 0,10 22-11 0 0,0 0 1 0 0,-1 1-1 0 0,0-1 1 0 0,-1 1-1 0 0,0 0 1 0 0,0 0-1 0 0,-13-11 0 0 0,14 15 1 0 0,0-1 0 0 0,-1 1 0 0 0,1 0 1 0 0,0 0-1 0 0,-1 1 0 0 0,0 0 0 0 0,1 0 0 0 0,-1 0 0 0 0,0 0 0 0 0,0 1 0 0 0,0 0 0 0 0,-11 0 0 0 0,9 0-14 0 0,-1 1 1 0 0,0 0 0 0 0,0 1-1 0 0,0 0 1 0 0,1 0 0 0 0,-1 1-1 0 0,1 0 1 0 0,-1 0 0 0 0,1 1-1 0 0,0 0 1 0 0,0 1-1 0 0,-14 7 1 0 0,9 2-30 0 0,0 8 36 0 0,12-18 11 0 0,0-1-1 0 0,0 1 1 0 0,0 0 0 0 0,1 0-1 0 0,-1 0 1 0 0,1-1 0 0 0,0 6-1 0 0,0-3-6 0 0,0 0-1 0 0,1 0 1 0 0,0 0-1 0 0,3 9 1 0 0,-1-5 8 0 0,1-1 1 0 0,0 1 0 0 0,0-1 0 0 0,1 0-1 0 0,0 0 1 0 0,1-1 0 0 0,0 0-1 0 0,0 0 1 0 0,0 0 0 0 0,1 0-1 0 0,0-1 1 0 0,0 0 0 0 0,1-1 0 0 0,0 0-1 0 0,0 0 1 0 0,13 6 0 0 0,-14-8 12 0 0,0 0 1 0 0,1 0-1 0 0,0 0 1 0 0,-1-1-1 0 0,1 0 0 0 0,0-1 1 0 0,0 0-1 0 0,0 0 1 0 0,0-1-1 0 0,0 0 1 0 0,0 0-1 0 0,0-1 1 0 0,0 0-1 0 0,0 0 1 0 0,0-1-1 0 0,0 0 1 0 0,0 0-1 0 0,-1-1 1 0 0,12-5-1 0 0,-16 6-10 0 0,-1 0-1 0 0,1 0 0 0 0,-1 0 1 0 0,1 0-1 0 0,-1 0 1 0 0,0-1-1 0 0,0 1 1 0 0,0-1-1 0 0,0 1 1 0 0,-1-1-1 0 0,1 0 0 0 0,-1 1 1 0 0,1-1-1 0 0,-1 0 1 0 0,0 0-1 0 0,0 0 1 0 0,0 0-1 0 0,0 0 1 0 0,-1 0-1 0 0,0-1 1 0 0,1 1-1 0 0,-1 0 0 0 0,0 0 1 0 0,0 0-1 0 0,-1 0 1 0 0,1 0-1 0 0,-1-1 1 0 0,-1-5-1 0 0,1 4 1 0 0,-1 0 0 0 0,1 0 0 0 0,-1 0 1 0 0,-1 0-1 0 0,1 0 0 0 0,0 0 0 0 0,-1 0 0 0 0,0 1 0 0 0,0 0 0 0 0,-1-1 0 0 0,1 1 0 0 0,-1 0 1 0 0,0 1-1 0 0,0-1 0 0 0,0 1 0 0 0,-7-5 0 0 0,2 4-11 0 0,-1 0 0 0 0,0 1 0 0 0,0 0 0 0 0,0 0-1 0 0,0 1 1 0 0,0 0 0 0 0,-17 0 0 0 0,6 1-20 0 0,0 2 1 0 0,-37 4-1 0 0,32 3-32 0 0,15-1 60 0 0,10-6-1 0 0,0 1 0 0 0,0-1 0 0 0,0 0 0 0 0,0 0 0 0 0,0 1 0 0 0,0-1 0 0 0,0 0 0 0 0,0 1 0 0 0,1-1 0 0 0,-2 4 0 0 0,1-3-3 0 0,1 1-1 0 0,0 0 0 0 0,-1 0 0 0 0,1 0 1 0 0,0 0-1 0 0,0 0 0 0 0,0-1 0 0 0,1 5 1 0 0,0-4 3 0 0,-1-1-1 0 0,1 1 1 0 0,0-1 0 0 0,0 1 0 0 0,0-1 0 0 0,1 1-1 0 0,-1-1 1 0 0,3 3 0 0 0,0 1 0 0 0,1-1-1 0 0,0 0 0 0 0,0 0 1 0 0,1 0-1 0 0,-1-1 1 0 0,1 0-1 0 0,0 0 1 0 0,0 0-1 0 0,1-1 0 0 0,-1 0 1 0 0,1 0-1 0 0,10 2 1 0 0,-12-3-5 0 0,0-1 0 0 0,0 1 1 0 0,0-2-1 0 0,0 1 0 0 0,0 0 1 0 0,0-1-1 0 0,1 0 0 0 0,-1 0 1 0 0,0-1-1 0 0,0 1 0 0 0,0-1 1 0 0,0 0-1 0 0,0-1 0 0 0,0 1 1 0 0,0-1-1 0 0,-1 0 0 0 0,1 0 1 0 0,6-4-1 0 0,-9 4 5 0 0,0 1 0 0 0,0-1 0 0 0,0 0-1 0 0,-1 0 1 0 0,1 0 0 0 0,-1 0 0 0 0,1-1 0 0 0,-1 1-1 0 0,0 0 1 0 0,0 0 0 0 0,0-1 0 0 0,0 1 0 0 0,0-1-1 0 0,0 1 1 0 0,-1-1 0 0 0,1 0 0 0 0,-1 1 0 0 0,1-1 0 0 0,-1 1-1 0 0,0-1 1 0 0,0 0 0 0 0,-1 1 0 0 0,1-1 0 0 0,0 1-1 0 0,-1-1 1 0 0,-1-4 0 0 0,1 3-1 0 0,-1 0 1 0 0,1 1-1 0 0,0-1 0 0 0,-1 1 0 0 0,0-1 0 0 0,0 1 1 0 0,0 0-1 0 0,0 0 0 0 0,-1 0 0 0 0,1 0 1 0 0,-1 0-1 0 0,0 0 0 0 0,0 1 0 0 0,0-1 0 0 0,0 1 1 0 0,0 0-1 0 0,-6-4 0 0 0,1 4-12 0 0,1-1 0 0 0,-1 1 0 0 0,0 0 1 0 0,-8 0-1 0 0,13 1 6 0 0,-1 1 0 0 0,0 0 0 0 0,0 0 1 0 0,0 0-1 0 0,0 0 0 0 0,0 1 0 0 0,0 0 1 0 0,1-1-1 0 0,-1 1 0 0 0,-5 2 0 0 0,2 4-34 0 0,-3 12 31 0 0,9-16 11 0 0,0 0 0 0 0,1 0 0 0 0,-1-1 0 0 0,1 1 0 0 0,0 0 0 0 0,0 5 0 0 0,6 21 0 0 0,-4-21 8 0 0,2-1-1 0 0,-1 0 1 0 0,1 1 0 0 0,0-2-1 0 0,0 1 1 0 0,1 0-1 0 0,-1-1 1 0 0,2 0 0 0 0,-1 0-1 0 0,1 0 1 0 0,0-1 0 0 0,0 0-1 0 0,0 0 1 0 0,1 0 0 0 0,-1-1-1 0 0,1 0 1 0 0,13 5-1 0 0,-3-2 15 0 0,1 0 0 0 0,0-2 0 0 0,0 0 0 0 0,1-1 0 0 0,-1-1 0 0 0,30 2 0 0 0,-34-5 26 0 0,25-2 1 0 0,-34 2-47 0 0,1-1 1 0 0,-1 0-1 0 0,0 0 0 0 0,0 0 0 0 0,0-1 0 0 0,-1 0 1 0 0,1 0-1 0 0,5-3 0 0 0,-10 5-1 0 0,0 0 0 0 0,1 0 0 0 0,-1 0-1 0 0,0 0 1 0 0,0 0 0 0 0,0 0 0 0 0,0 0 0 0 0,0-1 0 0 0,0 1-1 0 0,1 0 1 0 0,-1 0 0 0 0,0 0 0 0 0,0 0 0 0 0,0 0 0 0 0,0 0-1 0 0,0 0 1 0 0,0 0 0 0 0,0-1 0 0 0,0 1 0 0 0,0 0 0 0 0,0 0 0 0 0,0 0-1 0 0,0 0 1 0 0,0 0 0 0 0,0-1 0 0 0,0 1 0 0 0,0 0 0 0 0,0 0-1 0 0,0 0 1 0 0,0 0 0 0 0,0 0 0 0 0,0-1 0 0 0,0 1 0 0 0,0 0-1 0 0,0 0 1 0 0,0 0 0 0 0,0 0 0 0 0,0 0 0 0 0,0 0 0 0 0,0-1-1 0 0,0 1 1 0 0,0 0 0 0 0,0 0 0 0 0,0 0 0 0 0,0 0 0 0 0,0 0-1 0 0,-1 0 1 0 0,-8-5 40 0 0,-10 0 86 0 0,15 4-114 0 0,-1 0 0 0 0,1 1 1 0 0,0 0-1 0 0,0 0 0 0 0,-1 0 0 0 0,1 1 0 0 0,0 0 1 0 0,0-1-1 0 0,0 1 0 0 0,0 1 0 0 0,0-1 0 0 0,0 0 0 0 0,0 1 1 0 0,0 0-1 0 0,0 0 0 0 0,1 0 0 0 0,-7 6 0 0 0,-5 3-2 0 0,4 4 0 0 0,9-8 31 0 0,5 10-31 0 0,-3-16-11 0 0,0 0 0 0 0,1 0 0 0 0,-1 0 0 0 0,1 0 0 0 0,-1-1 0 0 0,1 1 0 0 0,-1 0 0 0 0,1 0 0 0 0,0-1 0 0 0,-1 1 0 0 0,1 0 0 0 0,0-1 0 0 0,0 1 0 0 0,0-1 0 0 0,-1 1 0 0 0,1-1 0 0 0,0 1 0 0 0,0-1 0 0 0,0 0 0 0 0,0 1 0 0 0,0-1 0 0 0,1 0 0 0 0,0 0 0 0 0,0 0 0 0 0,0 0 0 0 0,0 0 0 0 0,-1 0 0 0 0,1 0 0 0 0,0-1 0 0 0,0 1 0 0 0,-1-1 0 0 0,1 1 0 0 0,0-1 0 0 0,2-1 0 0 0,-1 0 0 0 0,1 0 0 0 0,-1 0 0 0 0,0 0 0 0 0,0-1 0 0 0,0 1 0 0 0,0-1 0 0 0,0 0 0 0 0,0 0 0 0 0,-1 0 0 0 0,4-6 0 0 0,-5 7-1 0 0,0 0 0 0 0,0 0 0 0 0,-1 0 0 0 0,1 0 0 0 0,-1 0 0 0 0,1-1 0 0 0,-1 1 0 0 0,0 0 0 0 0,0 0 0 0 0,0-1 0 0 0,0 1 0 0 0,0 0 0 0 0,0 0 0 0 0,-1 0 0 0 0,1-1 0 0 0,-1 1 1 0 0,0 0-1 0 0,1 0 0 0 0,-1 0 0 0 0,-1-2 0 0 0,-3-4-8 0 0,0 1 1 0 0,0 0-1 0 0,-11-13 1 0 0,-5-5-2 0 0,-5-12 0 0 0,1-1-17 0 0,-33-36 0 0 0,58 73 22 0 0,0 1-1 0 0,-1 0 1 0 0,1 0-1 0 0,0-1 1 0 0,0 1-1 0 0,-1 0 1 0 0,1 0-1 0 0,0 0 1 0 0,-1 0-1 0 0,1 0 0 0 0,0-1 1 0 0,-1 1-1 0 0,1 0 1 0 0,0 0-1 0 0,-1 0 1 0 0,1 0-1 0 0,0 0 1 0 0,-1 0-1 0 0,1 0 1 0 0,0 0-1 0 0,-1 0 1 0 0,1 0-1 0 0,0 0 1 0 0,-1 1-1 0 0,1-1 1 0 0,0 0-1 0 0,-1 0 1 0 0,1 0-1 0 0,0 0 1 0 0,-1 0-1 0 0,1 1 1 0 0,0-1-1 0 0,-9 7-433 0 0,8-6 297 0 0,-1 1-487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23.18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72 935 5063 0 0,'-4'-6'11395'0'0,"-3"23"-7042"0"0,-6 25-2756 0 0,3-7-1407 0 0,-4 17 527 0 0,-9 57-1 0 0,23-97-716 0 0,0-11 0 0 0,0 0 0 0 0,0 0 0 0 0,0 0 0 0 0,0 0 0 0 0,0 0 0 0 0,0-1 0 0 0,1 1 0 0 0,-1 0 0 0 0,0 0 0 0 0,1 0 0 0 0,-1 0 0 0 0,0-1 0 0 0,1 2 0 0 0,0-2 2 0 0,-1 0-1 0 0,1 0 1 0 0,-1 1 0 0 0,1-1-1 0 0,0 0 1 0 0,-1 0-1 0 0,1 0 1 0 0,-1 0 0 0 0,1-1-1 0 0,-1 1 1 0 0,1 0-1 0 0,-1 0 1 0 0,1 0 0 0 0,-1 0-1 0 0,1 0 1 0 0,-1-1-1 0 0,1 1 1 0 0,-1 0 0 0 0,0 0-1 0 0,1-1 1 0 0,-1 1-1 0 0,1 0 1 0 0,-1-1 0 0 0,0 1-1 0 0,1-1 1 0 0,-1 1-1 0 0,0 0 1 0 0,1-1 0 0 0,-1 1-1 0 0,0-1 1 0 0,0 1-1 0 0,1-1 1 0 0,-1 1 0 0 0,0-1-1 0 0,0 0 1 0 0,12-21 99 0 0,-11 20-91 0 0,15-33 182 0 0,102-210 1743 0 0,-110 233-1742 0 0,-5 7-59 0 0,0 0 0 0 0,0 0 0 0 0,0 0 0 0 0,-1 0 0 0 0,4-11 0 0 0,-6 16-128 0 0,0 0-1 0 0,0 0 0 0 0,0 0 1 0 0,0 0-1 0 0,0-1 1 0 0,0 1-1 0 0,0 0 0 0 0,0 0 1 0 0,0 0-1 0 0,0 0 0 0 0,0 0 1 0 0,0 0-1 0 0,0 0 1 0 0,0 0-1 0 0,0 0 0 0 0,0-1 1 0 0,0 1-1 0 0,0 0 0 0 0,0 0 1 0 0,0 0-1 0 0,0 0 0 0 0,0 0 1 0 0,0 0-1 0 0,0 0 1 0 0,0 0-1 0 0,0 0 0 0 0,0 0 1 0 0,0-1-1 0 0,0 1 0 0 0,0 0 1 0 0,-1 0-1 0 0,1 0 0 0 0,0 0 1 0 0,0 0-1 0 0,0 0 1 0 0,0 0-1 0 0,0 0 0 0 0,0 0 1 0 0,0 0-1 0 0,0 0 0 0 0,0 0 1 0 0,0 0-1 0 0,0 0 0 0 0,-1 0 1 0 0,1 0-1 0 0,0 0 1 0 0,0 0-1 0 0,0 0 0 0 0,0 0 1 0 0,-6 2 165 0 0,-5 8 16 0 0,-10 14-93 0 0,2 1 1 0 0,0 1-1 0 0,2 1 1 0 0,-27 54-1 0 0,34-58-132 0 0,0 0-1 0 0,1 0 1 0 0,-7 32 0 0 0,16-54 18 0 0,0 0 0 0 0,0 0 0 0 0,-1 0 0 0 0,1 0 0 0 0,0 0 0 0 0,0 0 0 0 0,0 0 0 0 0,0 0 0 0 0,0 0 0 0 0,0 0 0 0 0,1 0 0 0 0,-1 2 0 0 0,1-2-70 0 0,2-1 22 0 0,1-2 52 0 0,-1 0-1 0 0,1 0 0 0 0,-1 0 0 0 0,0 0 0 0 0,0 0 0 0 0,0-1 0 0 0,0 0 0 0 0,0 1 0 0 0,0-1 1 0 0,0 0-1 0 0,-1 0 0 0 0,0-1 0 0 0,0 1 0 0 0,3-4 0 0 0,56-89-117 0 0,6-9 163 0 0,102-122 0 0 0,-146 200 45 0 0,-3 6 80 0 0,-2-1 0 0 0,28-43 0 0 0,-41 52-120 0 0,-6 9 48 0 0,-6 7 54 0 0,-20 18 10 0 0,1 2 0 0 0,1 0 0 0 0,-26 33-1 0 0,48-53-144 0 0,-51 57-25 0 0,3 2 0 0 0,-54 86 0 0 0,94-127-36 0 0,11-21 59 0 0,0 0 1 0 0,0 1-1 0 0,0-1 0 0 0,0 0 0 0 0,0 0 1 0 0,0 0-1 0 0,0 0 0 0 0,0 0 1 0 0,0 0-1 0 0,0 0 0 0 0,0 0 0 0 0,-1 1 1 0 0,1-1-1 0 0,0 0 0 0 0,0 0 0 0 0,0 0 1 0 0,0 0-1 0 0,0 0 0 0 0,0 0 1 0 0,0 0-1 0 0,0 0 0 0 0,0 1 0 0 0,0-1 1 0 0,1 0-1 0 0,-1 0 0 0 0,0 0 0 0 0,0 0 1 0 0,0 0-1 0 0,0 0 0 0 0,0 0 1 0 0,0 1-1 0 0,0-1 0 0 0,0 0 0 0 0,0 0 1 0 0,0 0-1 0 0,0 0 0 0 0,0 0 0 0 0,0 0 1 0 0,0 0-1 0 0,1 0 0 0 0,-1 0 1 0 0,0 0-1 0 0,0 0 0 0 0,0 0 0 0 0,0 0 1 0 0,0 1-1 0 0,0-1 0 0 0,0 0 0 0 0,0 0 1 0 0,1 0-1 0 0,-1 0 0 0 0,0 0 1 0 0,0 0-1 0 0,0 0 0 0 0,3-1-24 0 0,-1 1-1 0 0,0-1 1 0 0,1 1-1 0 0,-1-1 1 0 0,0 0 0 0 0,1 0-1 0 0,-1 0 1 0 0,0 0-1 0 0,0 0 1 0 0,0-1-1 0 0,0 1 1 0 0,0 0 0 0 0,0-1-1 0 0,3-3 1 0 0,29-31-288 0 0,-25 25 252 0 0,66-76-302 0 0,31-35 341 0 0,185-155 22 0 0,-283 271 0 0 0,-6 4 0 0 0,1 0 0 0 0,-1 0 0 0 0,1 0 0 0 0,-1 0 0 0 0,1-1 0 0 0,-1 1 0 0 0,0-1 0 0 0,0 0 0 0 0,0 1 0 0 0,-1-1 0 0 0,1 0 0 0 0,-1 0 0 0 0,2-5 0 0 0,-3 8 0 0 0,0 0 0 0 0,0-1 1 0 0,0 1-1 0 0,0 0 0 0 0,0-1 0 0 0,0 1 0 0 0,0 0 0 0 0,0-1 0 0 0,0 1 1 0 0,0 0-1 0 0,0-1 0 0 0,0 1 0 0 0,0 0 0 0 0,0-1 0 0 0,0 1 0 0 0,-1 0 1 0 0,1-1-1 0 0,0 1 0 0 0,0 0 0 0 0,0 0 0 0 0,-1-1 0 0 0,1 1 1 0 0,0 0-1 0 0,0 0 0 0 0,-1-1 0 0 0,1 1 0 0 0,0 0 0 0 0,0 0 0 0 0,-1 0 1 0 0,1-1-1 0 0,-1 1 0 0 0,-13 0 84 0 0,-12 8 171 0 0,3 2-159 0 0,2 1 0 0 0,-1 2 0 0 0,-20 15-1 0 0,-58 50-92 0 0,69-53 0 0 0,-22 18-75 0 0,3 3 0 0 0,-75 85 0 0 0,125-130 70 0 0,-1-1 0 0 0,1 0-1 0 0,0 0 1 0 0,-1 1 0 0 0,1-1 0 0 0,0 0-1 0 0,-1 1 1 0 0,1-1 0 0 0,0 0-1 0 0,0 1 1 0 0,0-1 0 0 0,-1 0-1 0 0,1 1 1 0 0,0-1 0 0 0,0 1 0 0 0,0-1-1 0 0,0 0 1 0 0,-1 1 0 0 0,1-1-1 0 0,0 1 1 0 0,0-1 0 0 0,0 0-1 0 0,0 1 1 0 0,0 0 0 0 0,9-4-116 0 0,15-12-193 0 0,63-60-83 0 0,41-33-139 0 0,81-38 870 0 0,-24 18-58 0 0,-178 123-275 0 0,23-20 53 0 0,-28 24-54 0 0,-1 0 0 0 0,0 0-1 0 0,0 0 1 0 0,0 0 0 0 0,0-1 0 0 0,0 1 0 0 0,0 0 0 0 0,-1-1-1 0 0,1 1 1 0 0,0-1 0 0 0,-1 1 0 0 0,1-1 0 0 0,-1 1-1 0 0,1-1 1 0 0,-1 1 0 0 0,1-1 0 0 0,-1 1 0 0 0,0-1 0 0 0,0-2-1 0 0,0 3 10 0 0,-1 0 0 0 0,1 1 0 0 0,0-1-1 0 0,-1 0 1 0 0,1 1 0 0 0,-1-1-1 0 0,1 1 1 0 0,-1-1 0 0 0,1 1 0 0 0,-1-1-1 0 0,1 1 1 0 0,-1-1 0 0 0,1 1-1 0 0,-1-1 1 0 0,0 1 0 0 0,1 0 0 0 0,-1-1-1 0 0,0 1 1 0 0,1 0 0 0 0,-1 0-1 0 0,0-1 1 0 0,1 1 0 0 0,-1 0 0 0 0,0 0-1 0 0,0 0 1 0 0,1 0 0 0 0,-1 0-1 0 0,0 0 1 0 0,1 0 0 0 0,-1 0 0 0 0,0 0-1 0 0,0 0 1 0 0,1 0 0 0 0,-1 1-1 0 0,-1-1 1 0 0,-27 9 228 0 0,26-8-238 0 0,-25 11 35 0 0,-1 1-1 0 0,-30 20 0 0 0,-49 39-58 0 0,100-67 9 0 0,-12 8-22 0 0,1 1 0 0 0,1 1 0 0 0,0 0 0 0 0,-19 21 0 0 0,37-36 35 0 0,0 0 0 0 0,0 0 0 0 0,0 0-1 0 0,0 0 1 0 0,0 0 0 0 0,0 0 0 0 0,0 0 0 0 0,-1 0 0 0 0,1 0-1 0 0,0 0 1 0 0,0 1 0 0 0,0-1 0 0 0,0 0 0 0 0,0 0-1 0 0,0 0 1 0 0,0 0 0 0 0,0 0 0 0 0,0 0 0 0 0,0 0 0 0 0,0 0-1 0 0,-1 1 1 0 0,1-1 0 0 0,0 0 0 0 0,0 0 0 0 0,0 0 0 0 0,0 0-1 0 0,0 0 1 0 0,0 0 0 0 0,0 1 0 0 0,0-1 0 0 0,0 0 0 0 0,0 0-1 0 0,0 0 1 0 0,0 0 0 0 0,0 0 0 0 0,0 0 0 0 0,0 0-1 0 0,0 1 1 0 0,1-1 0 0 0,-1 0 0 0 0,0 0 0 0 0,0 0 0 0 0,0 0-1 0 0,0 0 1 0 0,0 0 0 0 0,0 0 0 0 0,0 1 0 0 0,0-1 0 0 0,0 0-1 0 0,0 0 1 0 0,0 0 0 0 0,1 0 0 0 0,-1 0 0 0 0,0 0 0 0 0,0 0-1 0 0,0 0 1 0 0,0 0 0 0 0,0 0 0 0 0,0 0 0 0 0,1 0-1 0 0,1 1-14 0 0,1-1 0 0 0,0 0-1 0 0,0 0 1 0 0,0-1 0 0 0,0 1-1 0 0,0-1 1 0 0,0 1-1 0 0,-1-1 1 0 0,1 0 0 0 0,0 0-1 0 0,-1 0 1 0 0,4-2 0 0 0,39-22-303 0 0,-27 15 234 0 0,264-139-168 0 0,-252 135 267 0 0,65-34 139 0 0,-81 40-132 0 0,0-1 0 0 0,0-1 1 0 0,-1 0-1 0 0,16-16 0 0 0,-27 25-7 0 0,-1-1-1 0 0,1 0 1 0 0,0 0-1 0 0,-1 0 0 0 0,1 0 1 0 0,-1 0-1 0 0,0-1 1 0 0,0 1-1 0 0,1 0 1 0 0,0-4-1 0 0,-2 5-5 0 0,0 1 0 0 0,0 0 0 0 0,0-1-1 0 0,0 1 1 0 0,0 0 0 0 0,0-1 0 0 0,0 1-1 0 0,0 0 1 0 0,0 0 0 0 0,0-1 0 0 0,0 1 0 0 0,-1 0-1 0 0,1-1 1 0 0,0 1 0 0 0,0 0 0 0 0,0 0-1 0 0,0-1 1 0 0,0 1 0 0 0,-1 0 0 0 0,1 0-1 0 0,0-1 1 0 0,0 1 0 0 0,0 0 0 0 0,-1 0 0 0 0,1 0-1 0 0,0-1 1 0 0,0 1 0 0 0,-1 0 0 0 0,1 0-1 0 0,-1 0 1 0 0,0-1 12 0 0,-1 1-1 0 0,1 0 1 0 0,-1-1-1 0 0,1 1 0 0 0,-1 0 1 0 0,1 0-1 0 0,-1 0 1 0 0,1 1-1 0 0,-1-1 1 0 0,-1 0-1 0 0,-14 4 31 0 0,0 1 0 0 0,1 0 1 0 0,-1 1-1 0 0,-16 9 0 0 0,-62 37-306 0 0,75-40 142 0 0,7-5 70 0 0,6-3 20 0 0,1 0-1 0 0,-1 0 1 0 0,1 0-1 0 0,-11 10 1 0 0,17-14 23 0 0,0 0 0 0 0,0 0 0 0 0,0 0 0 0 0,0 0 0 0 0,0 0 0 0 0,-1 0 0 0 0,1 0 0 0 0,0 0 0 0 0,0 0 0 0 0,0 0 0 0 0,0 1 0 0 0,0-1 0 0 0,0 0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0,0 0 0 0 0,1 0 0 0 0,-1 0 0 0 0,0 0 0 0 0,0 0 0 0 0,0 0 0 0 0,0 0 0 0 0,0 0 0 0 0,0 0 0 0 0,0 0 0 0 0,0 0 0 0 0,0 0 0 0 0,0 0 0 0 0,0 0 0 0 0,1 0 0 0 0,2 1-6 0 0,0-1 0 0 0,0 1 0 0 0,0-1 1 0 0,0 0-1 0 0,1 0 0 0 0,-1-1 0 0 0,0 1 0 0 0,0-1 0 0 0,0 1 0 0 0,3-2 0 0 0,38-13-102 0 0,-24 7 76 0 0,31-10 13 0 0,0-2 0 0 0,-2-2 1 0 0,65-40-1 0 0,-106 57 19 0 0,-1 0 0 0 0,1 0 0 0 0,-1-1 0 0 0,0 0 0 0 0,0-1 0 0 0,0 1 0 0 0,8-13 0 0 0,-14 19 5 0 0,-1 0 0 0 0,0-1 0 0 0,1 1 1 0 0,-1-1-1 0 0,0 1 0 0 0,1-1 0 0 0,-1 1 0 0 0,0-1 0 0 0,0 1 0 0 0,1-1 0 0 0,-1 0 0 0 0,0 1 1 0 0,0-1-1 0 0,0 1 0 0 0,0-1 0 0 0,0 0 0 0 0,0 1 0 0 0,0-1 0 0 0,0 1 0 0 0,0-1 1 0 0,0 1-1 0 0,0-1 0 0 0,0 0 0 0 0,0 1 0 0 0,0-1 0 0 0,-1 0 0 0 0,1 0 14 0 0,-1 1 0 0 0,0 0 0 0 0,1-1 0 0 0,-1 1 0 0 0,0-1 0 0 0,1 1 0 0 0,-1 0-1 0 0,0 0 1 0 0,0 0 0 0 0,1-1 0 0 0,-1 1 0 0 0,0 0 0 0 0,0 0 0 0 0,1 0 0 0 0,-1 0 0 0 0,0 0 0 0 0,-1 0 0 0 0,-3 1 54 0 0,0 0 1 0 0,-1 0 0 0 0,1 0 0 0 0,-7 3 0 0 0,-17 8-82 0 0,1 1 0 0 0,0 1 0 0 0,-32 24 0 0 0,57-37-12 0 0,2 0-2 0 0,0 0 1 0 0,-1-1 0 0 0,1 1-1 0 0,0 0 1 0 0,0 0-1 0 0,0 1 1 0 0,-1-1 0 0 0,1 0-1 0 0,0 0 1 0 0,0 0-1 0 0,1 1 1 0 0,-1-1-1 0 0,-1 3 1 0 0,2-4-67 0 0,2 1-13 0 0,0 1 86 0 0,0-1 0 0 0,0 0 0 0 0,0 0-1 0 0,1 0 1 0 0,-1 0 0 0 0,0-1 0 0 0,1 1-1 0 0,-1-1 1 0 0,1 1 0 0 0,-1-1 0 0 0,0 0-1 0 0,1 0 1 0 0,2 0 0 0 0,39-3-61 0 0,-35 2 78 0 0,30-5-9 0 0,0-1-1 0 0,-1-1 1 0 0,0-3-1 0 0,-1-1 1 0 0,0-1-1 0 0,-1-3 1 0 0,46-25-1 0 0,-77 38 8 0 0,-1 1 0 0 0,1-1 0 0 0,0-1 0 0 0,-1 1 0 0 0,0 0 0 0 0,4-5 0 0 0,-8 8 0 0 0,0 0 0 0 0,0 0 1 0 0,0 0-1 0 0,0 0 0 0 0,0 0 0 0 0,0 0 0 0 0,0 0 0 0 0,-1 0 0 0 0,1 0 1 0 0,0 0-1 0 0,0 0 0 0 0,0 0 0 0 0,0 0 0 0 0,0 0 0 0 0,0 0 0 0 0,0 0 1 0 0,0 0-1 0 0,0 0 0 0 0,0 0 0 0 0,0 0 0 0 0,0 0 0 0 0,0 0 0 0 0,0 0 1 0 0,0 0-1 0 0,0-1 0 0 0,0 1 0 0 0,0 0 0 0 0,0 0 0 0 0,-1 0 0 0 0,1 0 1 0 0,0 0-1 0 0,0 0 0 0 0,0 0 0 0 0,0 0 0 0 0,0 0 0 0 0,0 0 0 0 0,0 0 1 0 0,0 0-1 0 0,0 0 0 0 0,0 0 0 0 0,0 0 0 0 0,0 0 0 0 0,0 0 0 0 0,0 0 1 0 0,0-1-1 0 0,0 1 0 0 0,0 0 0 0 0,0 0 0 0 0,0 0 0 0 0,0 0 0 0 0,0 0 1 0 0,0 0-1 0 0,0 0 0 0 0,0 0 0 0 0,0 0 0 0 0,0 0 0 0 0,0 0 0 0 0,1 0 0 0 0,-1 0 1 0 0,0 0-1 0 0,0 0 0 0 0,0 0 0 0 0,0 0 0 0 0,0 0 0 0 0,0 0 0 0 0,0 0 1 0 0,0-1-1 0 0,0 1 0 0 0,0 0 0 0 0,-7 2 22 0 0,-8 4 10 0 0,5-1-23 0 0,1 0 0 0 0,0 1 1 0 0,1 0-1 0 0,-1 0 0 0 0,1 1 0 0 0,-14 15 0 0 0,17-14-9 0 0,1 2-11 0 0,4-10 10 0 0,0 0-1 0 0,0 0 0 0 0,0 1 1 0 0,0-1-1 0 0,0 0 0 0 0,0 0 0 0 0,0 0 1 0 0,0 1-1 0 0,0-1 0 0 0,0 0 0 0 0,0 0 1 0 0,0 0-1 0 0,0 1 0 0 0,0-1 1 0 0,0 0-1 0 0,0 0 0 0 0,0 0 0 0 0,0 1 1 0 0,0-1-1 0 0,1 0 0 0 0,-1 0 1 0 0,0 0-1 0 0,0 0 0 0 0,0 1 0 0 0,0-1 1 0 0,0 0-1 0 0,0 0 0 0 0,1 0 1 0 0,-1 0-1 0 0,0 1 0 0 0,14 14-65 0 0,-12-14 61 0 0,-1 0 0 0 0,0 0-1 0 0,1 0 1 0 0,-1 0-1 0 0,1-1 1 0 0,-1 1 0 0 0,1-1-1 0 0,0 1 1 0 0,2 0-1 0 0,7 0 12 0 0,1 1-1 0 0,0-2 0 0 0,0 0 0 0 0,0 0 0 0 0,0-1 0 0 0,-1-1 0 0 0,1 0 0 0 0,0 0 0 0 0,-1-1 0 0 0,1-1 1 0 0,-1 0-1 0 0,20-10 0 0 0,-30 14-2 0 0,-1-1 0 0 0,1 1 0 0 0,0 0 0 0 0,0-1 0 0 0,0 1 1 0 0,-1-1-1 0 0,1 1 0 0 0,0-1 0 0 0,-1 0 0 0 0,1 1 0 0 0,0-1 1 0 0,-1 0-1 0 0,1 1 0 0 0,-1-1 0 0 0,1 0 0 0 0,-1 1 0 0 0,1-1 0 0 0,-1 0 1 0 0,0 0-1 0 0,1 0 0 0 0,-1 0 0 0 0,0 1 0 0 0,0-1 0 0 0,0 0 0 0 0,0 0 1 0 0,1-1-1 0 0,-2 2-3 0 0,1-1 1 0 0,0 1 0 0 0,0 0 0 0 0,0-1-1 0 0,0 1 1 0 0,0 0 0 0 0,-1 0-1 0 0,1-1 1 0 0,0 1 0 0 0,0 0-1 0 0,-1 0 1 0 0,1-1 0 0 0,0 1-1 0 0,0 0 1 0 0,-1 0 0 0 0,1 0-1 0 0,0-1 1 0 0,0 1 0 0 0,-1 0-1 0 0,1 0 1 0 0,0 0 0 0 0,-1 0 0 0 0,1 0-1 0 0,-1 0 1 0 0,-14 2 3 0 0,11-1-14 0 0,0 1 1 0 0,0 0-1 0 0,0 0 0 0 0,0 0 1 0 0,0 0-1 0 0,1 1 0 0 0,-1 0 1 0 0,1 0-1 0 0,-1 0 0 0 0,1 0 1 0 0,0 0-1 0 0,0 0 0 0 0,-2 6 1 0 0,1-1-56 0 0,4-7 60 0 0,0 1-1 0 0,-1 0 0 0 0,1-1 0 0 0,0 1 0 0 0,0 0 1 0 0,0-1-1 0 0,0 1 0 0 0,1 3 0 0 0,7 14-16 0 0,-2-13-19 0 0,10 3 19 0 0,1-5-40 0 0,-13-4 57 0 0,0-1-1 0 0,0 1 0 0 0,0-1 1 0 0,0 1-1 0 0,0-1 0 0 0,-1-1 1 0 0,1 1-1 0 0,0 0 0 0 0,-1-1 1 0 0,1 0-1 0 0,-1 0 0 0 0,1 0 1 0 0,-1 0-1 0 0,0 0 0 0 0,0-1 1 0 0,0 1-1 0 0,0-1 0 0 0,2-3 1 0 0,-3 4 2 0 0,0-1 0 0 0,1 1 0 0 0,-2-1 1 0 0,1 1-1 0 0,0-1 0 0 0,0 0 0 0 0,-1 1 1 0 0,0-1-1 0 0,1 0 0 0 0,-1 0 0 0 0,0 0 1 0 0,0 0-1 0 0,-1 0 0 0 0,1-1 0 0 0,-1 1 0 0 0,1 0 1 0 0,-1 0-1 0 0,0 0 0 0 0,0 0 0 0 0,-1-1 1 0 0,1 1-1 0 0,-2-5 0 0 0,0 4 1 0 0,-2 6 6 0 0,-2 11 8 0 0,2 0 42 0 0,2-6 1 0 0,1-6-51 0 0,1 0 0 0 0,0 0 0 0 0,0 0 0 0 0,0 0 0 0 0,-1 0-1 0 0,1 0 1 0 0,0 0 0 0 0,0-1 0 0 0,0 1 0 0 0,0 0 0 0 0,1 2-1 0 0,0 4 51 0 0,1 9-51 0 0,-2-11-280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25.6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98 11519 0 0,'4'-18'2475'0'0,"-3"10"-1478"0"0,1 0-1 0 0,0-1 0 0 0,0 2 0 0 0,1-1 1 0 0,0 0-1 0 0,1 0 0 0 0,6-11 979 0 0,-6 23-1818 0 0,9 10-18 0 0,-9-6-3 0 0,13 56 82 0 0,9 30 36 0 0,-20-78-254 0 0,6 5 0 0 0,-11-20 0 0 0,-1 0 0 0 0,1 0 0 0 0,0 0 0 0 0,0 0 0 0 0,0 0 0 0 0,0 0 0 0 0,0-1 0 0 0,0 1 0 0 0,0 0 0 0 0,0 0 0 0 0,0-1 0 0 0,0 1 0 0 0,0-1 0 0 0,2 1 0 0 0,-2-1 2 0 0,0 1-1 0 0,0-1 1 0 0,-1 0 0 0 0,1 0-1 0 0,0 0 1 0 0,-1 0-1 0 0,1 0 1 0 0,0-1 0 0 0,0 1-1 0 0,-1 0 1 0 0,1 0-1 0 0,0 0 1 0 0,0-1 0 0 0,-1 1-1 0 0,1 0 1 0 0,0-1 0 0 0,-1 1-1 0 0,1-1 1 0 0,-1 1-1 0 0,1 0 1 0 0,-1-1 0 0 0,1 0-1 0 0,-1 1 1 0 0,2-2-1 0 0,-1 0 10 0 0,0 0-1 0 0,0 0 0 0 0,0 0 0 0 0,0 0 0 0 0,0 0 0 0 0,0-1 0 0 0,0 1 0 0 0,0-3 0 0 0,0-4 26 0 0,0 0 1 0 0,0-1 0 0 0,-2-10-1 0 0,-1 0-24 0 0,-1-1 0 0 0,-1 1 0 0 0,-1 0 0 0 0,-1 0 0 0 0,-1 0-1 0 0,-10-19 1 0 0,18 46-14 0 0,3 30-49 0 0,36 73 1168 0 0,-34-95-901 0 0,10 27 304 0 0,-14-39-287 0 0,-1-4-230 0 0,0 1-1 0 0,0-1 1 0 0,1 0 0 0 0,-1-1-1 0 0,0 1 1 0 0,0 0-1 0 0,0 0 1 0 0,0 0-1 0 0,0-1 1 0 0,0 1-1 0 0,0 0 1 0 0,-1-1-1 0 0,1 1 1 0 0,0-1-1 0 0,-1 1 1 0 0,1-1-1 0 0,-1 1 1 0 0,0-1-1 0 0,1 0 1 0 0,-1 1-1 0 0,0-1 1 0 0,0 1-1 0 0,0-1 1 0 0,0 0-1 0 0,0 1 1 0 0,0-1-1 0 0,-1 1 1 0 0,1-1-1 0 0,-1-1 1 0 0,-2-8 12 0 0,0 0 1 0 0,0 0-1 0 0,-7-11 1 0 0,5 8-11 0 0,0 1-4 0 0,4 7-2 0 0,-1 1 0 0 0,0 0-1 0 0,0 0 1 0 0,0 0 0 0 0,-1 0-1 0 0,1 1 1 0 0,-1-1 0 0 0,-6-7-1 0 0,9 12 2 0 0,-1 0-1 0 0,1 0 0 0 0,0 0 0 0 0,0 0 0 0 0,0 0 0 0 0,0 0 0 0 0,0-1 0 0 0,0 1 0 0 0,0 0 0 0 0,0 0 0 0 0,0 0 1 0 0,-1 0-1 0 0,1 0 0 0 0,0 0 0 0 0,0 0 0 0 0,0 0 0 0 0,0 0 0 0 0,0 0 0 0 0,0 0 0 0 0,0 0 0 0 0,0 0 1 0 0,-1 0-1 0 0,1 0 0 0 0,0 0 0 0 0,0 0 0 0 0,0 0 0 0 0,0 0 0 0 0,0 0 0 0 0,0 0 0 0 0,0 0 0 0 0,-1 0 1 0 0,1 0-1 0 0,0 1 0 0 0,0-1 0 0 0,0 0 0 0 0,0 0 0 0 0,0 0 0 0 0,0 0 0 0 0,0 0 0 0 0,0 0 0 0 0,0 0 0 0 0,0 0 1 0 0,-1 0-1 0 0,1 0 0 0 0,0 0 0 0 0,0 1 0 0 0,0-1 0 0 0,0 0 0 0 0,-2 9-29 0 0,3 9-24 0 0,4 16 96 0 0,2 0-1 0 0,1-1 0 0 0,22 56 1 0 0,-28-84 3 0 0,2 7 55 0 0,2 2-45 0 0,-2-5 14 0 0,-2-5-44 0 0,14 24 105 0 0,-11-22-88 0 0,10 3-31 0 0,-14-9-11 0 0,-1 0 0 0 0,1 1-1 0 0,0-1 1 0 0,-1 0 0 0 0,1 0 0 0 0,-1 0-1 0 0,1 0 1 0 0,-1 0 0 0 0,1 0-1 0 0,-1-1 1 0 0,1 1 0 0 0,-1 0 0 0 0,1 0-1 0 0,-1 0 1 0 0,1 0 0 0 0,-1-1 0 0 0,1 1-1 0 0,-1 0 1 0 0,1 0 0 0 0,-1-1 0 0 0,0 1-1 0 0,1 0 1 0 0,-1-1 0 0 0,1 1 0 0 0,-1-1-1 0 0,1 0 0 0 0,0 0-1 0 0,0-1 0 0 0,-1 1 0 0 0,1-1 1 0 0,0 1-1 0 0,-1 0 0 0 0,1-1 1 0 0,-1 1-1 0 0,0-2 0 0 0,2-33-44 0 0,-2 34 43 0 0,-1-14-102 0 0,-1 1 1 0 0,0-1-1 0 0,-2 1 0 0 0,1 0 1 0 0,-2 0-1 0 0,0 0 1 0 0,0 1-1 0 0,-10-17 0 0 0,15 30 103 0 0,0 1-1 0 0,0 0 0 0 0,0 0 0 0 0,0 0 0 0 0,0 0 0 0 0,0 0 0 0 0,0 0 0 0 0,0-1 0 0 0,0 1 1 0 0,-1 0-1 0 0,1 0 0 0 0,0 0 0 0 0,0 0 0 0 0,0 0 0 0 0,0 0 0 0 0,0-1 0 0 0,0 1 0 0 0,0 0 1 0 0,0 0-1 0 0,0 0 0 0 0,0 0 0 0 0,-1 0 0 0 0,1 0 0 0 0,0 0 0 0 0,0 0 0 0 0,0 0 0 0 0,0-1 1 0 0,0 1-1 0 0,0 0 0 0 0,-1 0 0 0 0,1 0 0 0 0,0 0 0 0 0,0 0 0 0 0,0 0 0 0 0,0 0 0 0 0,0 0 0 0 0,0 0 1 0 0,-1 0-1 0 0,1 0 0 0 0,0 0 0 0 0,0 0 0 0 0,0 0 0 0 0,-1 0 0 0 0,1 7-70 0 0,1 7 27 0 0,0 3 30 0 0,0-1-12 0 0,7 31 0 0 0,-2-22 196 0 0,0-1 1 0 0,1 0 0 0 0,16 35-1 0 0,-18-49-104 0 0,-5-9-59 0 0,1 0 0 0 0,-1 0-1 0 0,1 0 1 0 0,-1 0 0 0 0,1 0-1 0 0,0 0 1 0 0,0 0 0 0 0,-1 0-1 0 0,1 0 1 0 0,0 0 0 0 0,0 0-1 0 0,2 0 1 0 0,-2 0 4 0 0,13 8 15 0 0,-13-9-22 0 0,0 0-1 0 0,-1 1 1 0 0,1-1 0 0 0,0 0-1 0 0,0 0 1 0 0,0 0 0 0 0,0 0 0 0 0,-1 0-1 0 0,1 0 1 0 0,0 0 0 0 0,0 0 0 0 0,0-1-1 0 0,-1 1 1 0 0,1 0 0 0 0,0 0-1 0 0,0-1 1 0 0,-1 1 0 0 0,1 0 0 0 0,0-1-1 0 0,0 1 1 0 0,-1-1 0 0 0,1 1 0 0 0,0-1-1 0 0,-1 1 1 0 0,1-2 0 0 0,1 1 0 0 0,-1-1 0 0 0,0 0-1 0 0,0 0 1 0 0,0 0 0 0 0,0 1 0 0 0,-1-1 0 0 0,1 0 0 0 0,0 0 0 0 0,0-4-1 0 0,0-5-17 0 0,0 0 0 0 0,-1 0-1 0 0,-1-11 1 0 0,1 20 4 0 0,-2-24-182 0 0,-2 1-1 0 0,-7-28 1 0 0,-2-8 632 0 0,20 87 537 0 0,-5-18-1039 0 0,8 36-1157 0 0,1 8 1478 0 0,27 80 0 0 0,-35-126-197 0 0,4 7-36 0 0,-3-8 35 0 0,7 6 9 0 0,-10-11-65 0 0,-1 0 0 0 0,1 1 0 0 0,-1-1-1 0 0,1 0 1 0 0,-1 0 0 0 0,1 0 0 0 0,-1 0 0 0 0,0 0 0 0 0,1 0 0 0 0,-1 0 0 0 0,1 0 0 0 0,-1 0 0 0 0,1 0 0 0 0,-1 0 0 0 0,1-1 0 0 0,-1 1-1 0 0,0 0 1 0 0,1 0 0 0 0,-1 0 0 0 0,1 0 0 0 0,-1-1 0 0 0,0 1 0 0 0,1 0 0 0 0,-1 0 0 0 0,1-1 0 0 0,-1 1 0 0 0,0 0 0 0 0,1-1 0 0 0,-1 1 0 0 0,1-1-1 0 0,0-1 11 0 0,1 0-1 0 0,-1 0 0 0 0,1 0 0 0 0,-1 0 0 0 0,0 0 0 0 0,0 0 0 0 0,1 0 0 0 0,-2 0 0 0 0,1-1 1 0 0,0 1-1 0 0,0 0 0 0 0,-1-1 0 0 0,1 1 0 0 0,-1-1 0 0 0,0-2 0 0 0,1-3-7 0 0,-1 0-1 0 0,0 0 0 0 0,-2-9 0 0 0,-3-12-184 0 0,-1 0 0 0 0,-1 1 0 0 0,-20-51 0 0 0,26 76 180 0 0,0 19 0 0 0,3 22 181 0 0,2-1 0 0 0,1 1 0 0 0,16 59-1 0 0,-10-50-71 0 0,-8-35-33 0 0,19 69 211 0 0,-14-60-274 0 0,-8-19-14 0 0,1-1-1 0 0,-1 1 1 0 0,1-1-1 0 0,0 1 1 0 0,0-1-1 0 0,0 0 1 0 0,0 1-1 0 0,0-1 1 0 0,2 2-1 0 0,-3-2 1 0 0,0-1 0 0 0,0 0-1 0 0,0 0 1 0 0,0 0-1 0 0,1 0 1 0 0,-1 0-1 0 0,0 0 1 0 0,0 0-1 0 0,0 0 1 0 0,1 0-1 0 0,-1 0 1 0 0,0 0-1 0 0,0 0 1 0 0,0 0 0 0 0,0 0-1 0 0,1 0 1 0 0,-1 0-1 0 0,0 0 1 0 0,0 0-1 0 0,0 0 1 0 0,1 0-1 0 0,-1 0 1 0 0,0 0-1 0 0,0 0 1 0 0,0 0-1 0 0,1 0 1 0 0,-1 0 0 0 0,0 0-1 0 0,0 0 1 0 0,0-1-1 0 0,0 1 1 0 0,0 0-1 0 0,1 0 1 0 0,-1 0-1 0 0,0 0 1 0 0,0 0-1 0 0,0-1 1 0 0,3-9-50 0 0,-2-17-70 0 0,-1 23 82 0 0,0-23-69 0 0,1 3-80 0 0,-1 0 1 0 0,-1 0-1 0 0,-2 0 0 0 0,-7-37 0 0 0,9 56 48 0 0,0 19 48 0 0,3 21 302 0 0,1 0 0 0 0,1-1-1 0 0,2 0 1 0 0,2 0 0 0 0,15 44 0 0 0,-17-61-185 0 0,1-3 34 0 0,-7-14-58 0 0,0 0 0 0 0,0 0 0 0 0,0 0 1 0 0,0 0-1 0 0,0 0 0 0 0,0 0 0 0 0,0 0 0 0 0,0 1 1 0 0,0-1-1 0 0,0 0 0 0 0,0 0 0 0 0,0 0 0 0 0,0 0 1 0 0,0 0-1 0 0,1 0 0 0 0,-1 0 0 0 0,0 0 1 0 0,0 0-1 0 0,0 0 0 0 0,0 1 0 0 0,0-1 0 0 0,0 0 1 0 0,0 0-1 0 0,0 0 0 0 0,0 0 0 0 0,1 0 0 0 0,-1 0 1 0 0,0 0-1 0 0,0 0 0 0 0,0 0 0 0 0,0 0 0 0 0,0 0 1 0 0,0 0-1 0 0,0 0 0 0 0,1 0 0 0 0,-1 0 0 0 0,0 0 1 0 0,0 0-1 0 0,0 0 0 0 0,0 0 0 0 0,0 0 1 0 0,0 0-1 0 0,0 0 0 0 0,1 0 0 0 0,-1 0 0 0 0,0 0 1 0 0,0-1-1 0 0,0 1 0 0 0,0 0 0 0 0,0 0 0 0 0,0 0 1 0 0,0 0-1 0 0,0 0 0 0 0,1 0 2 0 0,0-1 1 0 0,0 1-1 0 0,0-1 0 0 0,0 1 1 0 0,0-1-1 0 0,0 1 0 0 0,0-1 1 0 0,-1 1-1 0 0,1-1 0 0 0,0 0 1 0 0,0 1-1 0 0,-1-1 0 0 0,1 0 1 0 0,0 0-1 0 0,-1 0 0 0 0,1 0 1 0 0,0-1-1 0 0,0-1-2 0 0,-1 0-1 0 0,1 1 1 0 0,-1-1-1 0 0,1 0 1 0 0,-1 0-1 0 0,0-5 1 0 0,-3-22-44 0 0,0 1 0 0 0,-2 0 0 0 0,-9-28 0 0 0,0-5-504 0 0,14 60 467 0 0,0 4-10 0 0,2 10 30 0 0,24 146 530 0 0,-19-126 153 0 0,23 61 0 0 0,-26-85-502 0 0,4 10-10 0 0,0-3-38 0 0,-8-15-71 0 0,0 0-1 0 0,0 0 1 0 0,0 0 0 0 0,0 0 0 0 0,0 1-1 0 0,0-1 1 0 0,0 0 0 0 0,1 0-1 0 0,-1 0 1 0 0,0 0 0 0 0,0 0 0 0 0,0 0-1 0 0,0 1 1 0 0,0-1 0 0 0,0 0-1 0 0,0 0 1 0 0,1 0 0 0 0,-1 0 0 0 0,0 0-1 0 0,0 0 1 0 0,0 0 0 0 0,0 0-1 0 0,0 0 1 0 0,1 0 0 0 0,-1 0-1 0 0,0 0 1 0 0,0 0 0 0 0,0 1 0 0 0,0-1-1 0 0,1 0 1 0 0,-1 0 0 0 0,0-1-1 0 0,0 1 1 0 0,0 0 0 0 0,0 0 0 0 0,1 0-1 0 0,-1 0 1 0 0,0 0 0 0 0,1 0 2 0 0,0 0 0 0 0,0 0 1 0 0,0 0-1 0 0,-1 0 0 0 0,1 0 1 0 0,0 0-1 0 0,0 0 0 0 0,0-1 1 0 0,0 1-1 0 0,-1 0 0 0 0,1-1 1 0 0,0 1-1 0 0,0 0 0 0 0,0-1 1 0 0,-1 1-1 0 0,1-1 0 0 0,0 1 0 0 0,-1-1 1 0 0,2-1-1 0 0,-1 0 3 0 0,0 0 0 0 0,0 0 0 0 0,0 0 1 0 0,-1 0-1 0 0,1 0 0 0 0,-1-1 0 0 0,1 1 0 0 0,-1 0 0 0 0,0-3 0 0 0,1-19-80 0 0,-2 0 0 0 0,0 1 1 0 0,-2-1-1 0 0,-6-30 0 0 0,-5-37-866 0 0,14 90 924 0 0,1 2 13 0 0,1 13 2 0 0,46 192 1439 0 0,-46-195-1364 0 0,-1-10-65 0 0,-1 0 1 0 0,0 0-1 0 0,1 0 1 0 0,-1 0-1 0 0,0 0 0 0 0,1 0 1 0 0,-1-1-1 0 0,1 1 1 0 0,-1 0-1 0 0,1 0 1 0 0,-1 0-1 0 0,1-1 1 0 0,1 2-1 0 0,5 8 14 0 0,-6-10-21 0 0,-1 0-1 0 0,0 0 1 0 0,0 0-1 0 0,0 0 1 0 0,1 0-1 0 0,-1 0 1 0 0,0 0-1 0 0,0 0 1 0 0,0 0-1 0 0,0 0 1 0 0,1 0-1 0 0,-1 0 1 0 0,0 0-1 0 0,0 0 1 0 0,0 0-1 0 0,1 0 1 0 0,-1 0-1 0 0,0 0 1 0 0,0-1-1 0 0,0 1 1 0 0,0 0-1 0 0,0 0 1 0 0,1 0-1 0 0,-1 0 1 0 0,0 0 0 0 0,0 0-1 0 0,0 0 1 0 0,0-1-1 0 0,0 1 1 0 0,0 0-1 0 0,1 0 1 0 0,-1 0-1 0 0,0 0 1 0 0,0-1-1 0 0,0 1 1 0 0,0 0-1 0 0,0 0 1 0 0,3-6 14 0 0,-1 1-17 0 0,-1 0 1 0 0,0 0-1 0 0,0-1 0 0 0,0 1 0 0 0,-1 0 0 0 0,1-1 0 0 0,-1 1 0 0 0,-1-1 0 0 0,1 1 0 0 0,-1 0 0 0 0,-2-9 0 0 0,1-3-110 0 0,0 7 66 0 0,0-6-314 0 0,0 0 0 0 0,2-32-1 0 0,0 46 278 0 0,2-2 4 0 0,0 6 21 0 0,7 17 277 0 0,-2 0 0 0 0,0 0-1 0 0,-1 0 1 0 0,0 1 0 0 0,2 23 0 0 0,-6-28-456 0 0,-1-3-106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48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14743 0 0,'0'0'3706'0'0,"11"-2"-2872"0"0,34-5 108 0 0,-34 5 18 0 0,3-1-81 0 0,41-9-360 0 0,-42 9-156 0 0,3 0-38 0 0,46-7-18 0 0,-46 7-57 0 0,0 2-24 0 0,64-9 203 0 0,-68 9-323 0 0,1 0 0 0 0,22 1 0 0 0,-16 0-44 0 0,-3 0 122 0 0,2 0-50 0 0,25 4-1 0 0,-24-2-91 0 0,-3-1 73 0 0,-2 0-3 0 0,55 4-8 0 0,-2-3-32 0 0,-41-3-19 0 0,29-7-25 0 0,-41 6 211 0 0,-8 3-236 0 0,-1-2 1 0 0,1 1-1 0 0,0-1 0 0 0,5-1 0 0 0,-5 1 258 0 0,0 0-1 0 0,-1 0 1 0 0,1 1-1 0 0,6 0 1 0 0,-6 11-200 0 0,19 33-37 0 0,-23-42-19 0 0,-1 0 0 0 0,0 0-1 0 0,0 0 1 0 0,0 0 0 0 0,-1 0 0 0 0,1 0 0 0 0,0 0-1 0 0,-1 0 1 0 0,1 3 0 0 0,8 41 18 0 0,-6-23 19 0 0,3 36-31 0 0,1 20 42 0 0,-2-44-31 0 0,-2-12 20 0 0,8 41-18 0 0,-1-11 40 0 0,-4-31-8 0 0,10 28-29 0 0,-12-37 48 0 0,2-3-6 0 0,16 30-5 0 0,-17-30 88 0 0,6-1-64 0 0,30 29 0 0 0,-30-29 192 0 0,3-5-184 0 0,42 14-1 0 0,-42-13 82 0 0,-1-7-89 0 0,2-1-59 0 0,-5 2 8 0 0,-1-1 0 0 0,0 1-1 0 0,13 1 1 0 0,-12-3 51 0 0,2-1-59 0 0,-5 2 0 0 0,1-1 0 0 0,0 1 1 0 0,-1 1-1 0 0,12-1 0 0 0,22-4 52 0 0,-19 3-14 0 0,34 1-43 0 0,15 3 18 0 0,4 4-31 0 0,0 3-11 0 0,-4 2 0 0 0,3-2 0 0 0,-3-10 0 0 0,-60 1 0 0 0,1 1 0 0 0,-1 0 0 0 0,0 1 0 0 0,12 2 0 0 0,-17-2 0 0 0,-1 1 0 0 0,1 0 0 0 0,-1 0 0 0 0,1 0 0 0 0,-1 0 0 0 0,0 1 0 0 0,0 0 0 0 0,0 0 0 0 0,0 0 0 0 0,5 5 0 0 0,-6-3 0 0 0,1 0 0 0 0,-1 1 0 0 0,0-1 0 0 0,0 1 0 0 0,-1 0 0 0 0,0 0 0 0 0,0 0 0 0 0,3 9 0 0 0,0 2 0 0 0,-1 0 0 0 0,3 18 0 0 0,0 31 0 0 0,-3 4 0 0 0,-2-11 0 0 0,1-4 0 0 0,1-10 11 0 0,6 25 58 0 0,-10-57 7 0 0,1-3 0 0 0,6 32-4 0 0,-6-32 0 0 0,2 0-12 0 0,14 28-37 0 0,-14-28 258 0 0,7-7-197 0 0,30 7 4 0 0,-30-8 85 0 0,-1-6-98 0 0,30-14-3 0 0,-30 14 0 0 0,-1 0-1 0 0,1-1-48 0 0,-4 2 11 0 0,1 0 0 0 0,-1 0 0 0 0,1 1 0 0 0,11-3 0 0 0,24-7 30 0 0,-20 7 5 0 0,24-3 17 0 0,-19 6-17 0 0,45-1-5 0 0,16 0 204 0 0,-7 3 184 0 0,-25 0-248 0 0,-28 1-123 0 0,39 2-70 0 0,7 0-11 0 0,-10-1 0 0 0,2 3 0 0 0,17 6 0 0 0,-7 3 0 0 0,-64-11 0 0 0,0 1 0 0 0,0 0 0 0 0,15 7 0 0 0,-17-6 0 0 0,-1 0 0 0 0,-1 1 0 0 0,1 0 0 0 0,10 10 0 0 0,-13-10 0 0 0,0 0 0 0 0,0 1 0 0 0,-1 0 0 0 0,8 12 0 0 0,-5-4 0 0 0,10 23 0 0 0,0 12 0 0 0,-3 0 0 0 0,1 2 0 0 0,2 1 0 0 0,3 2 0 0 0,7 8 0 0 0,-21-49 0 0 0,7 29 0 0 0,-7 3-44 0 0,-7-37-180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27.9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51 180 11055 0 0,'-1'-2'4935'0'0,"5"1"-4460"0"0,18-10 1873 0 0,27-7 1 0 0,62-14-976 0 0,-69 22-693 0 0,-41 9-416 0 0,-28 10-131 0 0,-1 0-114 0 0,0 1 0 0 0,1 2-1 0 0,0 0 1 0 0,1 2 0 0 0,0 1-1 0 0,-42 33 1 0 0,48-29-210 0 0,19-18 118 0 0,5 2-263 0 0,-2-2 324 0 0,-1 1 1 0 0,1-1-1 0 0,0 0 0 0 0,0 0 0 0 0,0 0 0 0 0,0 0 0 0 0,0 0 1 0 0,0 0-1 0 0,0-1 0 0 0,0 1 0 0 0,1-1 0 0 0,-1 1 1 0 0,0-1-1 0 0,0 0 0 0 0,0 0 0 0 0,1 0 0 0 0,-1 0 1 0 0,0 0-1 0 0,0-1 0 0 0,4 0 0 0 0,41-15 96 0 0,0-2 0 0 0,-2-2 0 0 0,47-28 0 0 0,-78 41-21 0 0,7-4 36 0 0,78-46 571 0 0,-98 57-660 0 0,-1 0-1 0 0,1 0 1 0 0,-1 0-1 0 0,0 0 1 0 0,1-1-1 0 0,-1 1 1 0 0,1 0-1 0 0,-1 0 1 0 0,0-1-1 0 0,1 1 1 0 0,-1 0-1 0 0,0-1 1 0 0,1 1-1 0 0,-1 0 1 0 0,0-1-1 0 0,0 1 0 0 0,1 0 1 0 0,-1-1-1 0 0,0 1 1 0 0,0-1-1 0 0,0 1 1 0 0,1 0-1 0 0,-1-1 1 0 0,0 0-1 0 0,-10 0 139 0 0,-16 7 6 0 0,-12 6-135 0 0,1 3 0 0 0,1 1 1 0 0,-44 27-1 0 0,73-39-118 0 0,0 1 1 0 0,1 0-1 0 0,-1 0 0 0 0,1 1 1 0 0,0-1-1 0 0,0 1 0 0 0,1 1 1 0 0,-9 11-1 0 0,10-4-107 0 0,4-11 175 0 0,-1 0-52 0 0,3 1-74 0 0,7 12 90 0 0,-9-15 65 0 0,0-1 0 0 0,0 0 0 0 0,0 0 0 0 0,0 0 0 0 0,0 1 0 0 0,0-1 0 0 0,0 0 0 0 0,0 0 0 0 0,0 0 0 0 0,1 1 0 0 0,-1-1 0 0 0,0 0 0 0 0,0 0 0 0 0,0 0 0 0 0,0 0 0 0 0,0 1 0 0 0,1-1 0 0 0,-1 0 0 0 0,0 0 0 0 0,0 0 0 0 0,0 0 0 0 0,1 0 0 0 0,-1 0 0 0 0,0 1 0 0 0,0-1 0 0 0,0 0 0 0 0,1 0 0 0 0,-1 0 0 0 0,0 0 0 0 0,0 0 0 0 0,1 0 0 0 0,6 0-24 0 0,0 0 0 0 0,0-1 1 0 0,0 1-1 0 0,0-1 0 0 0,0-1 0 0 0,0 1 0 0 0,0-1 0 0 0,0-1 1 0 0,9-4-1 0 0,62-34-15 0 0,-76 40 44 0 0,186-117 349 0 0,-184 114-321 0 0,2 1 31 0 0,-1-1-1 0 0,1 0 0 0 0,-1-1 0 0 0,0 1 1 0 0,-1-1-1 0 0,1 0 0 0 0,-1 0 1 0 0,6-8-1 0 0,-10 13-56 0 0,0-1 0 0 0,0 1 0 0 0,0 0 0 0 0,1-1 0 0 0,-1 1 0 0 0,0 0 0 0 0,0 0 0 0 0,0-1 0 0 0,0 1 0 0 0,0 0 0 0 0,0-1 0 0 0,0 1 0 0 0,0 0 0 0 0,0-1 0 0 0,0 1 0 0 0,0 0 0 0 0,0-1 0 0 0,0 1 0 0 0,0 0 0 0 0,0 0 0 0 0,0-1 0 0 0,0 1 0 0 0,0 0 0 0 0,0-1 0 0 0,0 1 0 0 0,-1 0 0 0 0,1 0 0 0 0,0-1 0 0 0,0 1 0 0 0,0 0 0 0 0,0 0 0 0 0,-1-1 0 0 0,1 1 0 0 0,0 0 0 0 0,0 0 0 0 0,-1-1 0 0 0,-13-1 132 0 0,-15 7 62 0 0,11 1-162 0 0,0 0 0 0 0,1 1-1 0 0,0 1 1 0 0,0 0 0 0 0,1 1 0 0 0,-23 17-1 0 0,37-25-61 0 0,1 1 0 0 0,-1-1-1 0 0,0 1 1 0 0,1 0 0 0 0,-1-1-1 0 0,1 1 1 0 0,-3 4 0 0 0,4-5-46 0 0,2 3-133 0 0,6 11 175 0 0,-8-15 26 0 0,0 1 0 0 0,0-1 1 0 0,0 0-1 0 0,0 0 0 0 0,0 0 0 0 0,0 1 0 0 0,0-1 1 0 0,0 0-1 0 0,1 0 0 0 0,-1 0 0 0 0,0 1 1 0 0,0-1-1 0 0,0 0 0 0 0,0 0 0 0 0,0 0 1 0 0,1 1-1 0 0,-1-1 0 0 0,0 0 0 0 0,0 0 1 0 0,0 0-1 0 0,1 0 0 0 0,-1 0 0 0 0,0 0 1 0 0,0 0-1 0 0,1 1 0 0 0,-1-1 0 0 0,0 0 1 0 0,1 0-1 0 0,12 2-16 0 0,0 0 1 0 0,0-1-1 0 0,1 0 0 0 0,-1-1 1 0 0,1-1-1 0 0,-1 0 0 0 0,0-1 1 0 0,1 0-1 0 0,-1-1 1 0 0,13-5-1 0 0,10-4 128 0 0,-1-1-1 0 0,47-26 1 0 0,-72 34-67 0 0,24-15 222 0 0,-31 19-246 0 0,-1-1-1 0 0,1 0 1 0 0,0 0-1 0 0,-1-1 0 0 0,0 1 1 0 0,1 0-1 0 0,-1-1 0 0 0,0 0 1 0 0,2-2-1 0 0,-4 4-16 0 0,0 1 0 0 0,0-1 0 0 0,1 1 1 0 0,-1-1-1 0 0,0 1 0 0 0,0 0 0 0 0,0-1 0 0 0,0 1 0 0 0,0-1 0 0 0,0 1 0 0 0,0-1 0 0 0,0 1 0 0 0,0-1 0 0 0,0 1 1 0 0,0-1-1 0 0,0 1 0 0 0,0-1 0 0 0,0 1 0 0 0,0-1 0 0 0,0 1 0 0 0,0-1 0 0 0,-1 1 0 0 0,1-1 0 0 0,0 1 1 0 0,0 0-1 0 0,-1-1 0 0 0,0 0 5 0 0,0 0 0 0 0,0 0 0 0 0,0 0 0 0 0,0 0 0 0 0,0 1 0 0 0,0-1 0 0 0,0 0 1 0 0,0 1-1 0 0,0-1 0 0 0,-2 0 0 0 0,-2 0 17 0 0,1-1 0 0 0,-1 1 1 0 0,0 0-1 0 0,-7 0 0 0 0,1 1 13 0 0,-1 1 0 0 0,1 0 0 0 0,-1 1 0 0 0,1 0-1 0 0,0 1 1 0 0,0 1 0 0 0,0-1 0 0 0,0 1-1 0 0,1 1 1 0 0,-1 0 0 0 0,1 1 0 0 0,0 0-1 0 0,1 0 1 0 0,-1 1 0 0 0,1 0 0 0 0,-11 12-1 0 0,11-7-24 0 0,2 2-11 0 0,7-13 0 0 0,-1 1 0 0 0,1-1 0 0 0,-1 1 0 0 0,1 0 0 0 0,0-1 0 0 0,0 1 0 0 0,0-1 0 0 0,0 1 0 0 0,0 0 0 0 0,0 1 0 0 0,0-1 0 0 0,1 0 0 0 0,-1 0 0 0 0,1 0 0 0 0,0-1 0 0 0,0 1 0 0 0,0 0 0 0 0,0 0 0 0 0,0-1 0 0 0,0 1 0 0 0,2 2 0 0 0,-1-2-9 0 0,0 0 1 0 0,1-1-1 0 0,-1 1 1 0 0,0-1-1 0 0,1 1 0 0 0,-1-1 1 0 0,1 0-1 0 0,-1 0 0 0 0,1 0 1 0 0,4 1-1 0 0,30 4-112 0 0,3-4 102 0 0,0-1 1 0 0,49-6-1 0 0,-68 3 55 0 0,-1-1 0 0 0,1-2 0 0 0,-1 0 1 0 0,0-1-1 0 0,0-1 0 0 0,21-10 0 0 0,-39 16-35 0 0,0 0 0 0 0,0 0 0 0 0,0 0 0 0 0,0-1 0 0 0,-1 1 0 0 0,1 0 0 0 0,0-1 0 0 0,-1 1 0 0 0,1-1 0 0 0,-1 0 0 0 0,1 0 0 0 0,-1 1 0 0 0,0-1 0 0 0,1 0 0 0 0,-1 0 0 0 0,0 0 0 0 0,0-3 0 0 0,0 4-4 0 0,-1 0 1 0 0,0 0-1 0 0,0-1 0 0 0,0 1 0 0 0,0 0 0 0 0,0-1 0 0 0,-1 1 0 0 0,1 0 1 0 0,0 0-1 0 0,-1-1 0 0 0,1 1 0 0 0,0 0 0 0 0,-1 0 0 0 0,0 0 0 0 0,1-1 1 0 0,-1 1-1 0 0,0 0 0 0 0,1 0 0 0 0,-1 0 0 0 0,0 0 0 0 0,0 0 0 0 0,0 0 1 0 0,0 0-1 0 0,0 1 0 0 0,0-1 0 0 0,0 0 0 0 0,0 0 0 0 0,0 1 0 0 0,0-1 1 0 0,-3 0-1 0 0,0-1-9 0 0,0 1 0 0 0,-1-1 0 0 0,1 1 1 0 0,-1 0-1 0 0,1 0 0 0 0,-1 1 0 0 0,0 0 1 0 0,1-1-1 0 0,-1 1 0 0 0,0 1 0 0 0,1-1 1 0 0,-1 1-1 0 0,1 0 0 0 0,-1 0 0 0 0,-5 2 0 0 0,-6 2-28 0 0,1 1-1 0 0,0 0 1 0 0,-13 9-1 0 0,20-11 41 0 0,0 1 0 0 0,1 0 0 0 0,0 0 0 0 0,0 0 0 0 0,0 1 0 0 0,-10 11 0 0 0,10-7 0 0 0,7-9 0 0 0,-1 0 0 0 0,1 0 0 0 0,-1 0 0 0 0,1 0 0 0 0,0 0 0 0 0,-1 0 0 0 0,1 0 0 0 0,0 0 0 0 0,0 0 0 0 0,0 1 0 0 0,0-1 0 0 0,0 0 0 0 0,0 1 0 0 0,1 0 0 0 0,-1 0 0 0 0,1-1 0 0 0,-1 1 0 0 0,1-1 0 0 0,0 1 0 0 0,-1 0 0 0 0,1-1 0 0 0,0 1 0 0 0,0-1 0 0 0,0 0 0 0 0,2 2 0 0 0,-1-1 0 0 0,-1-1 0 0 0,1 0 0 0 0,0 0 0 0 0,-1 1 0 0 0,1-1 0 0 0,0-1 0 0 0,0 1 0 0 0,3 1 0 0 0,4 1 12 0 0,0-2 0 0 0,0 1-1 0 0,0-1 1 0 0,1 0 0 0 0,-1-1 0 0 0,0 0-1 0 0,0-1 1 0 0,0 0 0 0 0,13-3-1 0 0,7-3 56 0 0,42-15 0 0 0,-56 17-45 0 0,-1-1 0 0 0,18-10 0 0 0,-28 14-18 0 0,-1 0-1 0 0,0 0 1 0 0,1-1-1 0 0,-1 1 0 0 0,0-1 1 0 0,0 1-1 0 0,0-1 0 0 0,-1 0 1 0 0,1 0-1 0 0,-1 0 1 0 0,1-1-1 0 0,-1 1 0 0 0,0-1 1 0 0,2-4-1 0 0,-4 7-2 0 0,1 0 0 0 0,-1 0 0 0 0,0 0-1 0 0,0 0 1 0 0,1 0 0 0 0,-1 0 0 0 0,0-1 0 0 0,0 1-1 0 0,0 0 1 0 0,0 0 0 0 0,0 0 0 0 0,0 0 0 0 0,0 0-1 0 0,-1 0 1 0 0,1-1 0 0 0,0 1 0 0 0,-1 0 0 0 0,1 0-1 0 0,0 0 1 0 0,-1 0 0 0 0,1 0 0 0 0,-2-2 0 0 0,1 2 1 0 0,-1 1 1 0 0,1-1 0 0 0,0 0 0 0 0,0 0 0 0 0,-1 0 0 0 0,1 1-1 0 0,-1-1 1 0 0,1 1 0 0 0,0-1 0 0 0,-1 1 0 0 0,1-1 0 0 0,-1 1-1 0 0,1 0 1 0 0,-4 0 0 0 0,-1-1 8 0 0,0 2 1 0 0,-1-1-1 0 0,1 1 0 0 0,0 0 1 0 0,0 0-1 0 0,-12 5 0 0 0,6-2-21 0 0,1 1 0 0 0,0 1 0 0 0,0 0-1 0 0,0 0 1 0 0,1 1 0 0 0,0 1 0 0 0,-10 9 0 0 0,15-10-1 0 0,4-6 11 0 0,1 0 0 0 0,-1 0 0 0 0,1-1 0 0 0,0 1 0 0 0,-1 0 0 0 0,1 0 0 0 0,0 0 0 0 0,0 0 0 0 0,-1 0 0 0 0,1 0 0 0 0,0 2 0 0 0,4 16-11 0 0,-4-18 10 0 0,0-1-1 0 0,0 0 1 0 0,0 1-1 0 0,1-1 1 0 0,-1 0-1 0 0,0 0 0 0 0,0 1 1 0 0,0-1-1 0 0,0 0 1 0 0,0 1-1 0 0,0-1 0 0 0,1 0 1 0 0,-1 0-1 0 0,0 1 1 0 0,0-1-1 0 0,0 0 1 0 0,1 0-1 0 0,-1 0 0 0 0,0 1 1 0 0,0-1-1 0 0,1 0 1 0 0,-1 0-1 0 0,0 0 1 0 0,0 0-1 0 0,1 1 0 0 0,-1-1 1 0 0,21 9 1 0 0,-15-7 27 0 0,1-1 0 0 0,-1 1 1 0 0,1-1-1 0 0,0-1 0 0 0,-1 1 1 0 0,1-1-1 0 0,0-1 0 0 0,-1 1 1 0 0,1-1-1 0 0,0 0 0 0 0,-1 0 0 0 0,1-1 1 0 0,8-3-1 0 0,4-2 46 0 0,0-2 0 0 0,-1 0 0 0 0,19-12 0 0 0,-18 3-61 0 0,-19 18-12 0 0,1 0 0 0 0,-1 0 0 0 0,0 0 0 0 0,1-1 0 0 0,-1 1 0 0 0,0 0 0 0 0,0-1 0 0 0,1 1 0 0 0,-1 0 0 0 0,0 0 0 0 0,0-1 0 0 0,0 1 0 0 0,1 0 0 0 0,-1-1 0 0 0,0 1 0 0 0,0 0 0 0 0,0-1 0 0 0,0 1 0 0 0,0 0 0 0 0,0-1 0 0 0,0 1 0 0 0,0-1 0 0 0,0 1 0 0 0,0 0 0 0 0,0-1 0 0 0,0 1 0 0 0,0 0 0 0 0,0-1 0 0 0,0 1 0 0 0,0 0 0 0 0,0-1 0 0 0,0 1 0 0 0,0 0 0 0 0,-1-1 0 0 0,1 1 0 0 0,0 0 0 0 0,0-1 0 0 0,0 1-1 0 0,-1 0 1 0 0,1-1 0 0 0,0 1 0 0 0,0 0 0 0 0,-1 0 0 0 0,1-1 0 0 0,0 1 0 0 0,0 0 0 0 0,-1 0 0 0 0,1 0 0 0 0,0-1 0 0 0,-1 1 0 0 0,1 0 0 0 0,0 0 0 0 0,-1 0 0 0 0,1 0 0 0 0,-1 0 0 0 0,1 0 0 0 0,0 0 0 0 0,-1 0 0 0 0,1 0 0 0 0,0 0 0 0 0,-1 0 0 0 0,1 0 0 0 0,0 0 0 0 0,-1 0 0 0 0,0 0 0 0 0,-3 1-11 0 0,0-1 0 0 0,1 1 0 0 0,-1 0 0 0 0,0 0 0 0 0,0 1 0 0 0,1-1 0 0 0,-1 1 0 0 0,1 0 0 0 0,-1 0 0 0 0,1 0 0 0 0,0 0 0 0 0,-1 0 0 0 0,1 1 0 0 0,0 0 0 0 0,-4 5 0 0 0,1 0 11 0 0,-3 6 0 0 0,4 4 0 0 0,5-17 0 0 0,0 1 0 0 0,0 0 0 0 0,0 0 0 0 0,0 0 0 0 0,0-1 0 0 0,1 1 0 0 0,-1 0 0 0 0,0 0 0 0 0,2 2 0 0 0,-1-2 0 0 0,0 0 0 0 0,0 0 0 0 0,0 0 0 0 0,1 0 0 0 0,-1 0 0 0 0,1 0 0 0 0,-1-1 0 0 0,3 3 0 0 0,2 0 21 0 0,-1-1-1 0 0,1-1 0 0 0,0 1 1 0 0,-1-1-1 0 0,1 0 1 0 0,0 0-1 0 0,0-1 0 0 0,0 1 1 0 0,1-1-1 0 0,-1-1 1 0 0,0 1-1 0 0,11-1 0 0 0,-8-2 3 0 0,0 1 0 0 0,-1-1 0 0 0,1-1 0 0 0,0 0 0 0 0,-1 0 0 0 0,0 0 0 0 0,0-1 0 0 0,0 0 0 0 0,13-10 0 0 0,-16 11-29 0 0,0-1-1 0 0,0 1 1 0 0,-1-1-1 0 0,1-1 1 0 0,-1 1-1 0 0,0 0 1 0 0,-1-1-1 0 0,1 0 0 0 0,-1 0 1 0 0,0 0-1 0 0,0-1 1 0 0,0 1-1 0 0,-1 0 1 0 0,1-1-1 0 0,1-8 1 0 0,-6 8-306 0 0,-4 8 138 0 0,-15 20 18 0 0,10-8 143 0 0,0 2 13 0 0,5-2 11 0 0,4-8 31 0 0,3 13-31 0 0,5 1 0 0 0,-2-14 42 0 0,8 4 16 0 0,-11-9-60 0 0,-1-1-1 0 0,1 1 0 0 0,0 0 1 0 0,0-1-1 0 0,0 1 0 0 0,0 0 1 0 0,0-1-1 0 0,0 1 0 0 0,0-1 1 0 0,0 0-1 0 0,0 1 0 0 0,0-1 1 0 0,0 0-1 0 0,0 1 0 0 0,2-1 1 0 0,1 0 12 0 0,-1 1-9 0 0,-1 0-1 0 0,1-1 1 0 0,0 0-1 0 0,0 1 0 0 0,0-1 1 0 0,0 0-1 0 0,-1 0 1 0 0,1-1-1 0 0,0 1 1 0 0,0-1-1 0 0,0 1 1 0 0,-1-1-1 0 0,1 0 1 0 0,3-1-1 0 0,2-2-3 0 0,1 0 0 0 0,11-9 0 0 0,-17 11-12 0 0,8-5-15 0 0,-7 4-162 0 0,0 0 1 0 0,1 0-1 0 0,-1 1 1 0 0,1 0-1 0 0,5-3 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30.1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723 814 17967 0 0,'0'0'1958'0'0,"0"3"-2157"0"0,3 14 777 0 0,1 0 0 0 0,1-1 0 0 0,1 0 1 0 0,0 0-1 0 0,14 25 0 0 0,-12-23-550 0 0,-6-15 75 0 0,-1 1-7 0 0,6 6 53 0 0,-5-12 41 0 0,-4-9-72 0 0,-14-69 62 0 0,9 40-274 0 0,-2-1-1 0 0,-1 1 1 0 0,-25-59 0 0 0,34 96 80 0 0,-1 0 1 0 0,0 0 0 0 0,1 0-1 0 0,-1 0 1 0 0,0 1-1 0 0,-3-4 1 0 0,4 5 20 0 0,1 1 1 0 0,0 0-1 0 0,-1-1 1 0 0,1 1-1 0 0,0 0 1 0 0,-1 0 0 0 0,1 0-1 0 0,0-1 1 0 0,-1 1-1 0 0,1 0 1 0 0,-1 0-1 0 0,1 0 1 0 0,0 0-1 0 0,-1 0 1 0 0,1 0-1 0 0,-1 0 1 0 0,1-1-1 0 0,-1 1 1 0 0,1 1-1 0 0,0-1 1 0 0,-1 0 0 0 0,1 0-1 0 0,-1 0 1 0 0,1 0-1 0 0,0 0 1 0 0,-1 0-1 0 0,1 0 1 0 0,-1 0-1 0 0,1 1 1 0 0,0-1-1 0 0,-1 0 1 0 0,1 0-1 0 0,-1 1 1 0 0,1-1-1 0 0,0 0 1 0 0,0 0 0 0 0,-1 1-1 0 0,1-1 1 0 0,0 0-1 0 0,-1 1 1 0 0,1-1-1 0 0,0 0 1 0 0,0 1-1 0 0,0-1 1 0 0,-1 1-1 0 0,1-1 1 0 0,0 0-1 0 0,0 1 1 0 0,0-1 0 0 0,0 1-1 0 0,0-1 1 0 0,0 1-1 0 0,-1 4 64 0 0,0 0-1 0 0,1 0 0 0 0,0-1 1 0 0,0 1-1 0 0,0 0 1 0 0,0 0-1 0 0,1 0 1 0 0,0-1-1 0 0,0 1 1 0 0,3 7-1 0 0,-3-8-49 0 0,13 37 568 0 0,1 0 1 0 0,33 60-1 0 0,-46-98-445 0 0,0 0-12 0 0,7 11-49 0 0,-7-11-13 0 0,-1-3-66 0 0,-1-1-1 0 0,1 1 1 0 0,-1-1-1 0 0,0 0 1 0 0,1 1-1 0 0,-1-1 1 0 0,0 0-1 0 0,0 1 1 0 0,0-1-1 0 0,0 0 1 0 0,1 1-1 0 0,-1-1 1 0 0,0 0-1 0 0,0 1 1 0 0,0-1-1 0 0,0 0 1 0 0,0 0-1 0 0,-1 1 1 0 0,1-1-1 0 0,0 0 0 0 0,0 1 1 0 0,-1-2-1 0 0,-35-80-921 0 0,-69-111 0 0 0,65 122 488 0 0,26 45 314 0 0,-42-67-318 0 0,56 93 432 0 0,-5-6-36 0 0,5 6 37 0 0,0 0 1 0 0,0 0 0 0 0,0 1 0 0 0,0-1 0 0 0,0 0 0 0 0,0 0 0 0 0,0 0 0 0 0,0 0 0 0 0,0 0 0 0 0,0 0 0 0 0,1 0 0 0 0,-1 1 0 0 0,0-1 0 0 0,0 0 0 0 0,0 0 0 0 0,0 0 0 0 0,0 0 0 0 0,-1 0 0 0 0,1 0 0 0 0,0 0 0 0 0,0 1 0 0 0,0-1 0 0 0,0 0 0 0 0,0 0 0 0 0,0 0 0 0 0,0 0 0 0 0,0 0 0 0 0,0 0 0 0 0,0 0 0 0 0,0 0 0 0 0,0 1 0 0 0,0-1 0 0 0,0 0 0 0 0,0 0 0 0 0,0 0 0 0 0,-1 0 0 0 0,1 0-1 0 0,0 0 1 0 0,0 0 0 0 0,0 0 0 0 0,0 0 0 0 0,0 0 0 0 0,0 0 0 0 0,0 0 0 0 0,0 0 0 0 0,-1 0 0 0 0,1 0 0 0 0,0 0 0 0 0,0 0 0 0 0,0 0 0 0 0,0 0 0 0 0,0 0 0 0 0,0 0 0 0 0,0 0 0 0 0,-1 0 0 0 0,1 0 0 0 0,0 0 0 0 0,0 0 0 0 0,0 0 0 0 0,0 0 0 0 0,0 0 0 0 0,0 0 0 0 0,-1 0 0 0 0,5 15 57 0 0,-1-3 21 0 0,0 0 0 0 0,1 0-1 0 0,1 0 1 0 0,9 19 0 0 0,-5-15-11 0 0,84 140 1025 0 0,-91-152-873 0 0,-7-19-75 0 0,-60-119-501 0 0,-30-55-809 0 0,91 181 1092 0 0,2 4 48 0 0,0 0-1 0 0,0 0 1 0 0,0 1-1 0 0,-1-1 1 0 0,1 1-1 0 0,-1-1 1 0 0,0 1-1 0 0,0 0 1 0 0,0 0-1 0 0,0 0 1 0 0,-5-3-1 0 0,5 4 26 0 0,3 2 1 0 0,0 0 1 0 0,-1 0-1 0 0,1 1 0 0 0,0-1 1 0 0,0 0-1 0 0,0 0 0 0 0,-1 0 0 0 0,1 0 1 0 0,0 0-1 0 0,0 0 0 0 0,0 0 1 0 0,-1 1-1 0 0,1-1 0 0 0,0 0 0 0 0,0 0 1 0 0,0 0-1 0 0,0 0 0 0 0,0 1 1 0 0,-1-1-1 0 0,1 0 0 0 0,0 0 0 0 0,0 0 1 0 0,0 1-1 0 0,0-1 0 0 0,0 0 1 0 0,0 0-1 0 0,0 1 0 0 0,0-1 0 0 0,0 0 1 0 0,0 0-1 0 0,0 0 0 0 0,0 1 1 0 0,0-1-1 0 0,0 0 0 0 0,0 0 0 0 0,0 1 1 0 0,0-1-1 0 0,0 0 0 0 0,0 0 1 0 0,0 1-1 0 0,2 18 42 0 0,5 8-15 0 0,5 11 106 0 0,0-6-26 0 0,-8-22-81 0 0,6 14 194 0 0,16 28-1 0 0,-1-14 117 0 0,-23-34-217 0 0,1-2 1 0 0,8 8 0 0 0,-8-7 224 0 0,5-13-208 0 0,-7 8-122 0 0,-1-1 0 0 0,0 1-1 0 0,0-1 1 0 0,-1 1 0 0 0,1-1 0 0 0,0 1-1 0 0,-1-1 1 0 0,1 1 0 0 0,-1-1 0 0 0,0 1-1 0 0,0 0 1 0 0,-2-5 0 0 0,0 1-1 0 0,-10-25-200 0 0,-1 0-1 0 0,-29-44 1 0 0,-45-52-442 0 0,80 116 564 0 0,-16-21-178 0 0,23 30 232 0 0,-1 0-1 0 0,0 1 0 0 0,0-1 0 0 0,0 0 1 0 0,0 0-1 0 0,0 1 0 0 0,0 0 0 0 0,0-1 0 0 0,-1 1 1 0 0,1 0-1 0 0,-4-2 0 0 0,4 3 12 0 0,1 0 0 0 0,0 0 0 0 0,0 0 0 0 0,0 0 0 0 0,0 0 0 0 0,0 0 0 0 0,0 0 0 0 0,0 1 0 0 0,0-1 0 0 0,0 0 0 0 0,0 0 0 0 0,0 1 0 0 0,0-1 0 0 0,0 1 0 0 0,0-1 0 0 0,0 1 0 0 0,0-1 0 0 0,0 1 0 0 0,1 0 0 0 0,-1-1 0 0 0,0 1 0 0 0,0 0 0 0 0,1 0 0 0 0,-1-1 0 0 0,-1 3 0 0 0,0 0 0 0 0,1 0 0 0 0,-1 0 0 0 0,1 0 0 0 0,0 0 0 0 0,0 0 0 0 0,0 0 0 0 0,0 0 0 0 0,0 1 0 0 0,1-1 0 0 0,-1 6 0 0 0,1 9 0 0 0,3 2 0 0 0,3-1 0 0 0,1-3 12 0 0,-7-15-11 0 0,0-1 1 0 0,0 0-1 0 0,1 0 0 0 0,-1 0 0 0 0,0 0 0 0 0,0 0 0 0 0,0 0 1 0 0,0 0-1 0 0,0 0 0 0 0,0 0 0 0 0,0 0 0 0 0,0 1 1 0 0,0-1-1 0 0,0 0 0 0 0,0 0 0 0 0,1 0 0 0 0,-1 0 1 0 0,0 0-1 0 0,0 0 0 0 0,0 0 0 0 0,0 0 0 0 0,0 0 1 0 0,0 0-1 0 0,0 0 0 0 0,1 0 0 0 0,-1 0 0 0 0,0 0 1 0 0,0 0-1 0 0,0 0 0 0 0,0 0 0 0 0,0 0 0 0 0,0 0 1 0 0,0 0-1 0 0,0 0 0 0 0,1 0 0 0 0,-1 0 0 0 0,0 0 1 0 0,0 0-1 0 0,0 0 0 0 0,0 0 0 0 0,0-1 0 0 0,0 1 1 0 0,0 0-1 0 0,0 0 0 0 0,0 0 0 0 0,1 0 0 0 0,-1 0 0 0 0,0 0 1 0 0,0 0-1 0 0,0 0 0 0 0,0 0 0 0 0,0-1 0 0 0,3-4-1 0 0,-2 5 8 0 0,-1-3 4 0 0,0 0 0 0 0,0-1 0 0 0,0 1 0 0 0,0 0 0 0 0,-1 0 0 0 0,1 0 0 0 0,-1 0 1 0 0,0 0-1 0 0,0 0 0 0 0,-2-4 0 0 0,1 1 1 0 0,-5-15-34 0 0,-1 0 0 0 0,-1 1 0 0 0,-12-20 0 0 0,14 27-27 0 0,-1 1 1 0 0,-1 1-1 0 0,0-1 1 0 0,0 2 0 0 0,-20-18-1 0 0,27 26 47 0 0,0 0 0 0 0,-1 1 0 0 0,1-1 0 0 0,-1 1 0 0 0,1-1 0 0 0,-1 1 0 0 0,0 0 0 0 0,1 0 0 0 0,-1 1 0 0 0,0-1 0 0 0,0 0 0 0 0,0 1 0 0 0,0 0 0 0 0,1-1 0 0 0,-1 1 0 0 0,-6 1 0 0 0,8-1-5 0 0,-1 1-1 0 0,1-1 1 0 0,-1 1-1 0 0,0-1 1 0 0,1 1-1 0 0,-1 0 1 0 0,1 0-1 0 0,0-1 1 0 0,-1 1-1 0 0,1 0 1 0 0,0 0-1 0 0,-1 0 1 0 0,1 1-1 0 0,0-1 0 0 0,0 0 1 0 0,0 0-1 0 0,0 1 1 0 0,0-1-1 0 0,0 1 1 0 0,0-1-1 0 0,1 0 1 0 0,-1 1-1 0 0,1 0 1 0 0,-1-1-1 0 0,1 1 1 0 0,-1-1-1 0 0,1 1 1 0 0,0 0-1 0 0,-1-1 1 0 0,1 1-1 0 0,0-1 1 0 0,0 1-1 0 0,1 1 0 0 0,1 2-35 0 0,7 10 43 0 0,-3-8 58 0 0,8 3 11 0 0,-11-7 21 0 0,16 1 18 0 0,-19-4-105 0 0,0 0-1 0 0,1 0 0 0 0,-1 0 0 0 0,0 0 0 0 0,1 0 0 0 0,-1 0 1 0 0,0 0-1 0 0,1 0 0 0 0,-1 0 0 0 0,0 0 0 0 0,0 0 0 0 0,1-1 1 0 0,-1 1-1 0 0,0 0 0 0 0,1 0 0 0 0,-1 0 0 0 0,0-1 0 0 0,0 1 1 0 0,1 0-1 0 0,-1 0 0 0 0,0-1 0 0 0,0 1 0 0 0,1 0 0 0 0,-1 0 1 0 0,0-1-1 0 0,0 1 0 0 0,0 0 0 0 0,0-1 0 0 0,0 1 0 0 0,1 0 1 0 0,-1 0-1 0 0,0-1 0 0 0,0 1 0 0 0,0 0 0 0 0,0-1 0 0 0,0 1 1 0 0,0 0-1 0 0,0-1 0 0 0,0 1 0 0 0,0 0 0 0 0,0-1 1 0 0,0 1-1 0 0,0 0 0 0 0,-1-1 0 0 0,-2-14 60 0 0,-3 2-49 0 0,-1 0 1 0 0,-1 0 0 0 0,0 1-1 0 0,-1 0 1 0 0,0 1 0 0 0,-1-1-1 0 0,-19-16 1 0 0,27 26-19 0 0,-1 0 1 0 0,1 0-1 0 0,-1 1 0 0 0,1-1 1 0 0,-1 0-1 0 0,0 1 0 0 0,1 0 1 0 0,-1 0-1 0 0,-4-1 0 0 0,6 1 3 0 0,1 1-1 0 0,-1 0 1 0 0,0 0 0 0 0,0 0-1 0 0,0 0 1 0 0,1 0-1 0 0,-1 0 1 0 0,0 0 0 0 0,0 0-1 0 0,0 0 1 0 0,1 0 0 0 0,-1 0-1 0 0,0 1 1 0 0,0-1-1 0 0,1 0 1 0 0,-1 1 0 0 0,0-1-1 0 0,0 0 1 0 0,1 1 0 0 0,-1-1-1 0 0,0 1 1 0 0,1-1-1 0 0,-1 1 1 0 0,1-1 0 0 0,-1 1-1 0 0,1 0 1 0 0,-1-1 0 0 0,1 1-1 0 0,-1 0 1 0 0,1-1-1 0 0,-1 1 1 0 0,1 0 0 0 0,0-1-1 0 0,-1 1 1 0 0,1 0 0 0 0,0 0-1 0 0,0-1 1 0 0,0 1-1 0 0,-1 1 1 0 0,1 6-47 0 0,3 11 36 0 0,6 5 12 0 0,4-1 0 0 0,2-2 11 0 0,-11-16 43 0 0,-1-2 18 0 0,10 7 7 0 0,-10-7 1 0 0,7-1-23 0 0,-9-2-46 0 0,0 0 0 0 0,1 1 0 0 0,-1-1 0 0 0,0 0 0 0 0,1 0 0 0 0,-1 0 0 0 0,0 0 0 0 0,1 0 0 0 0,1 0 0 0 0,-2-1-9 0 0,-1 1 0 0 0,1 0-1 0 0,-1-1 1 0 0,1 1 0 0 0,-1 0 0 0 0,0-1 0 0 0,1 1 0 0 0,-1-1-1 0 0,0 1 1 0 0,1 0 0 0 0,-1-1 0 0 0,0 1 0 0 0,1-1 0 0 0,-1 1 0 0 0,0-1-1 0 0,0 0 1 0 0,0 1 0 0 0,1-1 0 0 0,-1 1 0 0 0,0-1 0 0 0,0 1-1 0 0,0-1 1 0 0,0 1 0 0 0,0-1 0 0 0,0 0 0 0 0,0 1 0 0 0,0-1 0 0 0,0 1-1 0 0,-1-1 1 0 0,1 0 0 0 0,-1-4 4 0 0,0 0-1 0 0,0 1 1 0 0,-1-1-1 0 0,1 0 1 0 0,-1 1-1 0 0,0-1 1 0 0,-1 1-1 0 0,1 0 1 0 0,-1-1-1 0 0,0 1 1 0 0,0 0 0 0 0,-4-4-1 0 0,-1 0 10 0 0,-1 0-1 0 0,1 0 0 0 0,-1 0 1 0 0,-11-6-1 0 0,18 13-14 0 0,0 0 0 0 0,0 0 0 0 0,0 0 0 0 0,0 0 0 0 0,0 0 0 0 0,0 1 0 0 0,-1-1 0 0 0,1 0 0 0 0,0 1 0 0 0,-3 0 0 0 0,4 0 0 0 0,0 0 0 0 0,1 0 0 0 0,-1 0 0 0 0,0 0 0 0 0,0 0 0 0 0,1 0 0 0 0,-1 0 0 0 0,0 0 0 0 0,0 1 0 0 0,1-1 0 0 0,-1 0 0 0 0,0 1 0 0 0,1-1 0 0 0,-1 0 0 0 0,0 1 0 0 0,1-1 0 0 0,-1 1 0 0 0,1-1 0 0 0,-1 1 0 0 0,1-1 0 0 0,-1 1 0 0 0,1 0 0 0 0,-1-1 0 0 0,1 1 0 0 0,-1 0 0 0 0,1-1 0 0 0,0 1 0 0 0,-1 0 0 0 0,1-1 0 0 0,0 1 0 0 0,0 0 0 0 0,-1 0 0 0 0,1 0 0 0 0,2 7 0 0 0,7 12 0 0 0,3-5 12 0 0,-9-12 8 0 0,8 8 20 0 0,1-4 27 0 0,1 2 11 0 0,-13-8-69 0 0,1-1 0 0 0,0 1-1 0 0,0-1 1 0 0,0 1 0 0 0,-1-1-1 0 0,1 1 1 0 0,0-1 0 0 0,0 1-1 0 0,0-1 1 0 0,0 0 0 0 0,0 0-1 0 0,0 1 1 0 0,0-1 0 0 0,0 0-1 0 0,0 0 1 0 0,2 0-1 0 0,-1 0 12 0 0,-1 0-18 0 0,-1 0 1 0 0,1 0-1 0 0,-1 0 0 0 0,1 0 0 0 0,-1 0 1 0 0,0 0-1 0 0,1 0 0 0 0,-1 0 1 0 0,1 0-1 0 0,-1-1 0 0 0,1 1 0 0 0,-1 0 1 0 0,0 0-1 0 0,1 0 0 0 0,-1 0 0 0 0,0-1 1 0 0,1 1-1 0 0,-1 0 0 0 0,0 0 1 0 0,1-1-1 0 0,-1 1 0 0 0,0 0 0 0 0,1-1 1 0 0,-1 1-1 0 0,0 0 0 0 0,0-1 0 0 0,1 1 1 0 0,-1 0-1 0 0,0-1 0 0 0,0 1 1 0 0,0-1-1 0 0,0 1 0 0 0,1 0 0 0 0,-1-1 1 0 0,0 1-1 0 0,0-1 0 0 0,0 1 0 0 0,0 0 1 0 0,0-1-1 0 0,0 1 0 0 0,0-1 0 0 0,0 1 1 0 0,0-1-1 0 0,0 1 0 0 0,0 0 1 0 0,-1-1-1 0 0,1 1 0 0 0,0-1 0 0 0,-6-19 31 0 0,4 15-64 0 0,-1-1 0 0 0,0 1 0 0 0,0 0 0 0 0,-1 0 0 0 0,0 0-1 0 0,1 1 1 0 0,-2-1 0 0 0,1 1 0 0 0,0 0 0 0 0,-1 0 0 0 0,-5-3 0 0 0,9 6-101 0 0,1 1 0 0 0,-1 0 0 0 0,0-1 0 0 0,0 1 0 0 0,1 0 0 0 0,-1 0 0 0 0,0-1 0 0 0,1 1 0 0 0,-1 0 1 0 0,0 0-1 0 0,0 0 0 0 0,0 0 0 0 0,1 0 0 0 0,-1 0 0 0 0,0 0 0 0 0,0 1 0 0 0,-1-1 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50.3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95 217 9671 0 0,'-10'-4'2314'0'0,"9"3"-2075"0"0,0 1 0 0 0,0 0 0 0 0,0 0 0 0 0,0-1 0 0 0,0 1 0 0 0,0 0-1 0 0,0-1 1 0 0,0 1 0 0 0,1-1 0 0 0,-1 1 0 0 0,0-1 0 0 0,0 0 0 0 0,1 1 0 0 0,-1-1 0 0 0,0 0-1 0 0,1 1 1 0 0,-1-1 0 0 0,0 0 0 0 0,1 0 0 0 0,-1-1 0 0 0,1 2-159 0 0,0-1 0 0 0,0 1 1 0 0,1-1-1 0 0,-1 1 0 0 0,0-1 0 0 0,0 1 1 0 0,1 0-1 0 0,-1-1 0 0 0,0 1 0 0 0,1-1 1 0 0,-1 1-1 0 0,0-1 0 0 0,1 1 0 0 0,-1 0 1 0 0,1-1-1 0 0,-1 1 0 0 0,1 0 0 0 0,-1 0 1 0 0,0-1-1 0 0,1 1 0 0 0,-1 0 0 0 0,1 0 1 0 0,-1 0-1 0 0,1 0 0 0 0,0-1 0 0 0,14-3 906 0 0,3 2-673 0 0,0 0-1 0 0,0 1 1 0 0,0 1 0 0 0,0 1 0 0 0,-1 1 0 0 0,28 5-1 0 0,-24-3 60 0 0,1-1 0 0 0,-1-1 0 0 0,41-2 0 0 0,-51-3-372 0 0,-15-1 0 0 0,-16-3 0 0 0,-135-7-188 0 0,125 13 141 0 0,0 2 0 0 0,1 2 0 0 0,-37 6 0 0 0,55-5 59 0 0,17-2 24 0 0,19-1-20 0 0,5-2-16 0 0,66-6 0 0 0,-85 6 0 0 0,0-1 0 0 0,-1-1 0 0 0,1 0 0 0 0,-1 0 0 0 0,1-1 0 0 0,13-7 0 0 0,-23 10 0 0 0,0 1 0 0 0,0 0 0 0 0,-1-1 0 0 0,1 1 0 0 0,0 0 0 0 0,-1-1 0 0 0,1 1 1 0 0,0-1-1 0 0,-1 1 0 0 0,1-1 0 0 0,-1 1 0 0 0,1-1 0 0 0,-1 1 0 0 0,1-1 0 0 0,-1 0 0 0 0,1 1 0 0 0,-1-1 0 0 0,1 0 0 0 0,-1 1 0 0 0,0-1 0 0 0,1 0 0 0 0,-1 0 0 0 0,0 1 0 0 0,0-1 0 0 0,0 0 0 0 0,0 0 0 0 0,0 0 1 0 0,0-1-1 0 0,0 1-1 0 0,-1 0 0 0 0,1 1 0 0 0,-1-1 0 0 0,0 0 1 0 0,1 0-1 0 0,-1 1 0 0 0,0-1 0 0 0,0 0 0 0 0,0 1 1 0 0,0-1-1 0 0,1 0 0 0 0,-1 1 0 0 0,0-1 0 0 0,0 1 1 0 0,0 0-1 0 0,0-1 0 0 0,0 1 0 0 0,0 0 1 0 0,0 0-1 0 0,0-1 0 0 0,-2 1 0 0 0,-11-1-53 0 0,-1 1 0 0 0,1 0 0 0 0,0 1-1 0 0,0 0 1 0 0,-1 1 0 0 0,-22 7 0 0 0,17-5 33 0 0,3 0 21 0 0,-1-1 0 0 0,0 1 0 0 0,-1 1 0 0 0,2 1 0 0 0,-20 8 0 0 0,37-14 0 0 0,0 0 0 0 0,-1 0 0 0 0,1 0 0 0 0,0 0 0 0 0,0 0 0 0 0,-1 0 0 0 0,1 0 0 0 0,0 1 0 0 0,0-1 0 0 0,-1 0 0 0 0,1 0 0 0 0,0 0 0 0 0,0 0 0 0 0,0 0 0 0 0,-1 1 0 0 0,1-1 0 0 0,0 0 0 0 0,0 0 0 0 0,0 0 0 0 0,0 1 0 0 0,-1-1 0 0 0,1 0 0 0 0,0 0 0 0 0,0 1 0 0 0,0-1 0 0 0,0 0 0 0 0,0 0 0 0 0,0 1 0 0 0,0-1 0 0 0,0 0 0 0 0,0 0 0 0 0,0 1 0 0 0,0-1 0 0 0,0 0 0 0 0,0 0 0 0 0,0 1 0 0 0,9 4 0 0 0,15-2 0 0 0,0-6 23 0 0,0 0 1 0 0,-1-2-1 0 0,1-1 0 0 0,-1-1 1 0 0,35-15-1 0 0,-48 18 8 0 0,-2 1 18 0 0,0 0 0 0 0,0-1 1 0 0,14-9-1 0 0,-23 12 19 0 0,-8 1-58 0 0,-7 3-16 0 0,-65 27 102 0 0,72-26-82 0 0,0 1 0 0 0,0 0-1 0 0,0 0 1 0 0,0 1 0 0 0,1 0-1 0 0,-10 10 1 0 0,17-15-14 0 0,-1 1 0 0 0,0 0 0 0 0,1 0 0 0 0,0-1 0 0 0,-1 1 0 0 0,1 0 0 0 0,0 0 0 0 0,-1 4 0 0 0,2-6 0 0 0,0 1 0 0 0,-1-1 0 0 0,1 0 0 0 0,0 0 0 0 0,0 1 0 0 0,0-1 0 0 0,0 0 0 0 0,0 1 0 0 0,0-1 0 0 0,1 0 0 0 0,-1 0 0 0 0,0 1 0 0 0,0-1 0 0 0,0 0 0 0 0,0 0 0 0 0,0 1 0 0 0,0-1 0 0 0,0 0 0 0 0,1 0 0 0 0,-1 1 0 0 0,0-1 0 0 0,0 0 0 0 0,0 0 0 0 0,0 1 0 0 0,1-1 0 0 0,-1 0 0 0 0,0 0 0 0 0,4 3 0 0 0,-1-1 0 0 0,0 0 0 0 0,0 0 0 0 0,1-1 0 0 0,-1 1 0 0 0,1-1 0 0 0,0 1 0 0 0,-1-1 0 0 0,1 0 0 0 0,0 0 0 0 0,-1-1 0 0 0,1 1 0 0 0,6-1 0 0 0,10 1 0 0 0,26-3 0 0 0,-38 1 0 0 0,247-30 577 0 0,-56 5-155 0 0,-188 25-344 0 0,-21 0-95 0 0,-20 1-72 0 0,-62 4-122 0 0,1 5 0 0 0,-91 21 1 0 0,178-29 206 0 0,-4 1-5 0 0,1-1 0 0 0,-1 1 1 0 0,0 1-1 0 0,1 0 0 0 0,0 0 0 0 0,0 0 0 0 0,-10 6 0 0 0,17-8 9 0 0,0-1 0 0 0,-1 0 0 0 0,1 0 0 0 0,0 0-1 0 0,0 0 1 0 0,-1 0 0 0 0,1 0 0 0 0,0 1 0 0 0,0-1 0 0 0,0 0-1 0 0,0 0 1 0 0,-1 0 0 0 0,1 0 0 0 0,0 1 0 0 0,0-1 0 0 0,0 0 0 0 0,0 0-1 0 0,0 1 1 0 0,0-1 0 0 0,-1 0 0 0 0,1 0 0 0 0,0 1 0 0 0,0-1 0 0 0,0 0-1 0 0,0 0 1 0 0,0 0 0 0 0,0 1 0 0 0,0-1 0 0 0,0 0 0 0 0,0 0-1 0 0,0 1 1 0 0,0-1 0 0 0,0 0 0 0 0,0 0 0 0 0,0 1 0 0 0,1-1 0 0 0,-1 0-1 0 0,0 0 1 0 0,0 1 0 0 0,11 3-15 0 0,15-2-24 0 0,50-7-49 0 0,84-15-1 0 0,-82 8 97 0 0,39 3 120 0 0,-19 2-43 0 0,-154 1-685 0 0,-146 1 496 0 0,158 7 77 0 0,0 1 1 0 0,-68 16-1 0 0,110-19 22 0 0,5 1-10 0 0,13-3-32 0 0,22-2-65 0 0,1-2 104 0 0,218-29 90 0 0,-182 28-33 0 0,110 5-1 0 0,-99 4-504 0 0,-381-8-872 0 0,-9 34 1377 0 0,291-26-34 0 0,-6-1-15 0 0,31-1 0 0 0,75-6 137 0 0,344-13 564 0 0,-394 18-643 0 0,151-3 56 0 0,-131 0 5 0 0,71-14 0 0 0,-128 18-114 0 0,1 0-1 0 0,-1 0 1 0 0,1 0-1 0 0,-1 0 1 0 0,1 0-1 0 0,-1 0 0 0 0,1 0 1 0 0,-1 0-1 0 0,0 0 1 0 0,1 0-1 0 0,-1 0 1 0 0,1 0-1 0 0,-1-1 1 0 0,1 1-1 0 0,-1 0 1 0 0,0 0-1 0 0,1 0 1 0 0,-1-1-1 0 0,1 1 1 0 0,-1 0-1 0 0,0-1 1 0 0,1 1-1 0 0,-1 0 0 0 0,1-1 1 0 0,-13-2 199 0 0,-21 2 80 0 0,-593 41-2110 0 0,623-39 1816 0 0,1-1 6 0 0,0 0 1 0 0,1 0 0 0 0,-1 0-1 0 0,0 0 1 0 0,1 0 0 0 0,-1 1-1 0 0,0-1 1 0 0,1 1 0 0 0,-1-1-1 0 0,1 1 1 0 0,-1 0 0 0 0,-1 1-1 0 0,4-2 4 0 0,0 1 0 0 0,0-1 0 0 0,0 1 0 0 0,0-1 0 0 0,0 1 0 0 0,0-1 0 0 0,0 0 0 0 0,0 0 0 0 0,0 1 0 0 0,0-1 0 0 0,1 0 0 0 0,0 0 0 0 0,59 6 126 0 0,-1-3 1 0 0,97-6-1 0 0,-123 1-97 0 0,463-36 902 0 0,-487 37-916 0 0,-4 0 17 0 0,0 1-1 0 0,0-1 1 0 0,0-1 0 0 0,7-2-1 0 0,-13 4-28 0 0,0 0 1 0 0,1 0-1 0 0,-1 0 0 0 0,0 0 1 0 0,0 0-1 0 0,0 0 1 0 0,1 0-1 0 0,-1 0 0 0 0,0 0 1 0 0,0 0-1 0 0,0 0 0 0 0,0 0 1 0 0,0-1-1 0 0,1 1 0 0 0,-1 0 1 0 0,0 0-1 0 0,0 0 0 0 0,0 0 1 0 0,0 0-1 0 0,0-1 0 0 0,0 1 1 0 0,1 0-1 0 0,-1 0 0 0 0,0 0 1 0 0,0 0-1 0 0,0-1 0 0 0,0 1 1 0 0,0 0-1 0 0,0 0 0 0 0,0 0 1 0 0,0-1-1 0 0,0 1 0 0 0,0 0 1 0 0,0 0-1 0 0,0-1 0 0 0,-6-4 98 0 0,-10-2 30 0 0,-4 2-60 0 0,-1 2-1 0 0,1 0 1 0 0,-37 0-1 0 0,21 1-48 0 0,-359 3-254 0 0,388-1 232 0 0,-55 3 0 0 0,0 2 0 0 0,-98 22 0 0 0,159-27 0 0 0,1 1-1 0 0,-1-1 0 0 0,0 0 1 0 0,0 0-1 0 0,0 0 1 0 0,0 1-1 0 0,1-1 1 0 0,-1 0-1 0 0,0 1 1 0 0,0-1-1 0 0,1 0 0 0 0,-1 1 1 0 0,0-1-1 0 0,1 1 1 0 0,-1 0-1 0 0,0-1 1 0 0,0 2-1 0 0,1-2 0 0 0,0 0 0 0 0,0 1 1 0 0,0-1-1 0 0,1 0 0 0 0,-1 1 0 0 0,0-1 0 0 0,0 0 0 0 0,0 1 1 0 0,1-1-1 0 0,-1 0 0 0 0,0 1 0 0 0,0-1 0 0 0,1 0 0 0 0,-1 0 0 0 0,0 1 1 0 0,1-1-1 0 0,-1 0 0 0 0,0 0 0 0 0,1 0 0 0 0,-1 0 0 0 0,0 1 1 0 0,1-1-1 0 0,-1 0 0 0 0,0 0 0 0 0,1 0 0 0 0,32 7-31 0 0,23-3-33 0 0,61-2 0 0 0,57-12-159 0 0,-47 2 146 0 0,442-2 1001 0 0,-533 9-875 0 0,10 2-22 0 0,-17 0-9 0 0,-1-2 0 0 0,35-4 0 0 0,-63 5-17 0 0,-1 0 0 0 0,1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0,1 0 0 0 0,-13-3 0 0 0,-18 0 0 0 0,-105-1-264 0 0,-242 24 0 0 0,360-19 260 0 0,6 0-6 0 0,-1 0 0 0 0,1 1 0 0 0,0 0 0 0 0,-1 0 0 0 0,-20 8 0 0 0,32-10 10 0 0,0 0 0 0 0,-1 0 0 0 0,1 0 0 0 0,0 0 0 0 0,0 0 0 0 0,0 0 0 0 0,0 0 0 0 0,0 0 0 0 0,0 0 0 0 0,0 0 0 0 0,0 1 0 0 0,0-1 1 0 0,-1 0-1 0 0,1 0 0 0 0,0 0 0 0 0,0 0 0 0 0,0 0 0 0 0,0 0 0 0 0,0 0 0 0 0,0 0 0 0 0,0 0 0 0 0,0 0 0 0 0,0 0 0 0 0,0 0 0 0 0,0 0 0 0 0,0 1 0 0 0,0-1 0 0 0,-1 0 0 0 0,1 0 0 0 0,0 0 0 0 0,0 0 0 0 0,0 0 0 0 0,0 0 0 0 0,0 0 0 0 0,0 0 0 0 0,0 0 0 0 0,0 1 0 0 0,0-1 0 0 0,0 0 0 0 0,0 0 0 0 0,0 0 0 0 0,0 0 0 0 0,0 0 0 0 0,0 0 0 0 0,0 0 0 0 0,0 0 1 0 0,1 0-1 0 0,-1 1 0 0 0,0-1 0 0 0,0 0 0 0 0,6 2 1 0 0,10 1-16 0 0,230-14-735 0 0,-135 3 672 0 0,291-2 558 0 0,-96 5 141 0 0,-303 5-616 0 0,11-1 3 0 0,-12 0-12 0 0,-9-2-7 0 0,-22-2-158 0 0,-1 1 1 0 0,-55-1-1 0 0,37 3 88 0 0,-124-6-135 0 0,-216 17 0 0 0,379-8 216 0 0,-17 1 0 0 0,0 1 0 0 0,-35 9 0 0 0,61-12 0 0 0,-1 0 1 0 0,1 1-1 0 0,-1-1 0 0 0,1 0 0 0 0,-1 0 1 0 0,1 0-1 0 0,-1 0 0 0 0,1 0 1 0 0,-1 0-1 0 0,1 1 0 0 0,0-1 0 0 0,-1 0 1 0 0,1 0-1 0 0,-1 1 0 0 0,1-1 0 0 0,0 0 1 0 0,-1 1-1 0 0,1-1 0 0 0,0 0 0 0 0,-1 1 1 0 0,1-1-1 0 0,0 1 0 0 0,7 3-47 0 0,18 1-86 0 0,33-3-972 0 0,97-10 1 0 0,-88 3 783 0 0,380-19 1705 0 0,-19 21 544 0 0,-880 6-2620 0 0,202 14 679 0 0,173-8 14 0 0,-92 24-1 0 0,162-31 0 0 0,5-2 0 0 0,0 0 0 0 0,0 1 0 0 0,-1-1 0 0 0,1 1 0 0 0,0 0 0 0 0,0-1 0 0 0,0 1 0 0 0,1 0 0 0 0,-1 0 0 0 0,0 0 0 0 0,-3 3 0 0 0,5-4-1 0 0,0 0 0 0 0,0 0 0 0 0,0 0 0 0 0,0 0 0 0 0,0 1 0 0 0,0-1 0 0 0,0 0 0 0 0,0 0 0 0 0,0 0 0 0 0,0 0 0 0 0,0 1 0 0 0,0-1 0 0 0,0 0 0 0 0,0 0 0 0 0,0 0-1 0 0,0 0 1 0 0,0 1 0 0 0,0-1 0 0 0,0 0 0 0 0,0 0 0 0 0,0 0 0 0 0,0 0 0 0 0,1 0 0 0 0,-1 1 0 0 0,0-1 0 0 0,0 0 0 0 0,0 0 0 0 0,0 0 0 0 0,0 0 0 0 0,0 0 0 0 0,0 0 0 0 0,1 0 0 0 0,-1 1 0 0 0,0-1 0 0 0,0 0 0 0 0,0 0 0 0 0,0 0 0 0 0,0 0-1 0 0,1 0 1 0 0,-1 0 0 0 0,0 0 0 0 0,0 0 0 0 0,0 0 0 0 0,0 0 0 0 0,1 0 0 0 0,-1 0 0 0 0,0 0 0 0 0,10 3-13 0 0,22 0-99 0 0,0 0 0 0 0,63-5 0 0 0,-50 1-4 0 0,234-9-76 0 0,259-1 1410 0 0,-463 13-1118 0 0,77 0 106 0 0,-196-12-349 0 0,-107-6-168 0 0,0 6 0 0 0,-216 15 0 0 0,343-4 312 0 0,6-1 0 0 0,1 1 0 0 0,-1 1 0 0 0,0 1 0 0 0,-29 8 0 0 0,47-11 0 0 0,0 0 0 0 0,-1 0 0 0 0,1 0 0 0 0,0 0 0 0 0,-1 0 0 0 0,1 0 0 0 0,0 0 0 0 0,0 0 0 0 0,-1 0 0 0 0,1 0 0 0 0,0 0 0 0 0,0 1 0 0 0,0-1 0 0 0,-1 0 0 0 0,1 0 0 0 0,0 0 0 0 0,0 0 0 0 0,0 1 0 0 0,-1-1 0 0 0,1 0 0 0 0,0 0 0 0 0,0 0 0 0 0,0 1 0 0 0,0-1 0 0 0,-1 0 0 0 0,1 0 0 0 0,0 1 0 0 0,0-1 0 0 0,0 1 0 0 0,6 3 1 0 0,14-1-14 0 0,35 2-381 0 0,109-7 0 0 0,-98-1 97 0 0,627-18 1594 0 0,-659 20-1153 0 0,-11 1-62 0 0,-1-1-1 0 0,1-2 0 0 0,32-6 0 0 0,-48 6-74 0 0,-6 0-3 0 0,-14-4-1 0 0,-20-2-6 0 0,-45-4-244 0 0,-128-5 0 0 0,111 12 125 0 0,-446-2-326 0 0,522 9 448 0 0,1 1 0 0 0,-24 4 0 0 0,39-3 0 0 0,10-2 0 0 0,14 1 0 0 0,362-14-768 0 0,-136 1 944 0 0,213 8 1342 0 0,-379 3-1460 0 0,-67-1-58 0 0,-12 1 0 0 0,-8 0 0 0 0,-594 16-696 0 0,573-14 670 0 0,1 1-1 0 0,-41 10 0 0 0,59-9 27 0 0,8-1 0 0 0,11 2 0 0 0,23 2 0 0 0,477 18 384 0 0,-210-17-44 0 0,-3 23-160 0 0,-283-28-120 0 0,-11-1-54 0 0,-11-2-8 0 0,-193-12-24 0 0,37 2-124 0 0,104 7 78 0 0,-78-3-152 0 0,-145 12 0 0 0,271-5 224 0 0,7-1 0 0 0,0 0 0 0 0,-1 0 0 0 0,1 0 0 0 0,0 1 0 0 0,0 0 0 0 0,0 0 0 0 0,-1 0 0 0 0,1 0 0 0 0,0 1 0 0 0,-7 3 0 0 0,11-4 0 0 0,0-1 0 0 0,0 0 0 0 0,0 0 0 0 0,0 0 0 0 0,-1 0 0 0 0,1 0 0 0 0,0 0 0 0 0,0 1 0 0 0,0-1 0 0 0,0 0 0 0 0,0 0 0 0 0,0 0 0 0 0,0 0 0 0 0,0 0 0 0 0,0 1 0 0 0,0-1 0 0 0,0 0 0 0 0,0 0 0 0 0,0 0 0 0 0,0 0 0 0 0,0 1 0 0 0,0-1 0 0 0,0 0 0 0 0,0 0 0 0 0,0 0 0 0 0,0 0 0 0 0,0 1 0 0 0,0-1 0 0 0,0 0 0 0 0,0 0 0 0 0,0 0 0 0 0,0 0 0 0 0,0 0 0 0 0,0 1 0 0 0,0-1 0 0 0,0 0 0 0 0,1 0 0 0 0,-1 0 0 0 0,0 0 0 0 0,0 0 0 0 0,0 0 0 0 0,0 1 0 0 0,0-1 0 0 0,4 3 0 0 0,-1-1-1 0 0,0 1 1 0 0,1-1-1 0 0,-1 0 1 0 0,1 0-1 0 0,0 0 1 0 0,0 0-1 0 0,-1 0 1 0 0,1-1-1 0 0,0 0 0 0 0,0 0 1 0 0,1 0-1 0 0,5 1 1 0 0,14 1-61 0 0,27-1 1 0 0,-31-1-2 0 0,335 1-88 0 0,-95-2 610 0 0,-215 1-302 0 0,170-2 320 0 0,-204-2-468 0 0,-19 0-5 0 0,-18-2 45 0 0,-445-37-339 0 0,446 41 278 0 0,-13-2-5 0 0,1 2 0 0 0,-39 4-1 0 0,59 1 17 0 0,15-1 0 0 0,10 1 0 0 0,14-1-52 0 0,1-1 0 0 0,-1-1 0 0 0,1-1 0 0 0,26-3 0 0 0,-14 1 11 0 0,366-10 372 0 0,-325 11-180 0 0,-55 1-141 0 0,-13 0-10 0 0,-1 1 1 0 0,0-1-1 0 0,1-1 0 0 0,-1 1 0 0 0,0-1 0 0 0,1-1 0 0 0,11-3 0 0 0,-18 5-1 0 0,-1 0 1 0 0,0 0-1 0 0,0 0 0 0 0,0 0 1 0 0,1 0-1 0 0,-1 0 0 0 0,0-1 1 0 0,0 1-1 0 0,0 0 0 0 0,0 0 1 0 0,1 0-1 0 0,-1 0 0 0 0,0 0 1 0 0,0-1-1 0 0,0 1 0 0 0,0 0 1 0 0,0 0-1 0 0,0 0 0 0 0,0 0 1 0 0,0-1-1 0 0,1 1 1 0 0,-1 0-1 0 0,0 0 0 0 0,0 0 1 0 0,0-1-1 0 0,0 1 0 0 0,0 0 1 0 0,0 0-1 0 0,0 0 0 0 0,0-1 1 0 0,0 1-1 0 0,0 0 0 0 0,0 0 1 0 0,0 0-1 0 0,0-1 0 0 0,0 1 1 0 0,-1 0-1 0 0,1 0 0 0 0,0 0 1 0 0,0-1-1 0 0,0 1 0 0 0,0 0 1 0 0,0 0-1 0 0,0 0 0 0 0,0 0 1 0 0,-1-1-1 0 0,1 1 0 0 0,0 0 1 0 0,0 0-1 0 0,0 0 0 0 0,0 0 1 0 0,0 0-1 0 0,-1 0 0 0 0,1 0 1 0 0,0-1-1 0 0,0 1 0 0 0,0 0 1 0 0,-1 0-1 0 0,1 0 0 0 0,-13-6-63 0 0,-12-1 26 0 0,0 0 1 0 0,-1 2-1 0 0,0 1 1 0 0,-40-1-1 0 0,22 2 18 0 0,-167-12-296 0 0,0 18 0 0 0,275-3 123 0 0,42-4-213 0 0,201-17 1117 0 0,-295 18-518 0 0,-19-1 23 0 0,-19-3-65 0 0,-47-2-103 0 0,-2 3 0 0 0,-117 5 0 0 0,176 1-48 0 0,-2 0 0 0 0,0 1 0 0 0,-1 1 0 0 0,-31 6 0 0 0,42-3 0 0 0,12-2 0 0 0,15 1 0 0 0,28-3 0 0 0,81-10 0 0 0,-57 3 0 0 0,103-1 37 0 0,-32 1-10 0 0,-126 4-13 0 0,-14 0 42 0 0,-10-1 34 0 0,-20-3 17 0 0,-1 2-1 0 0,1 1 1 0 0,-55 0 0 0 0,79 3-95 0 0,0 0 1 0 0,0 0-1 0 0,1 0 1 0 0,-1 1-1 0 0,0-1 1 0 0,0 1 0 0 0,1 0-1 0 0,-1 0 1 0 0,-4 2-1 0 0,8-2-12 0 0,0-1 0 0 0,0 0 0 0 0,0 0 0 0 0,0 1 0 0 0,0-1 0 0 0,1 0 0 0 0,-1 0 0 0 0,0 1 0 0 0,0-1 0 0 0,0 0 0 0 0,0 0 0 0 0,0 0 0 0 0,1 1 0 0 0,-1-1 0 0 0,0 0 0 0 0,0 0 0 0 0,1 0 0 0 0,-1 0 0 0 0,0 0 0 0 0,0 1 0 0 0,0-1 0 0 0,1 0 0 0 0,-1 0 0 0 0,0 0 0 0 0,0 0 0 0 0,1 0 0 0 0,-1 0 0 0 0,0 0 0 0 0,1 0 0 0 0,-1 0 0 0 0,0 0 0 0 0,0 0 0 0 0,1 0 0 0 0,-1 0 0 0 0,1 0 0 0 0,11 2 0 0 0,10-2-42 0 0,0 0-1 0 0,37-7 0 0 0,43-14-85 0 0,-102 21 128 0 0,4-1 68 0 0,-2 1-160 0 0,1-1 0 0 0,-1 1-1 0 0,0 0 1 0 0,0-1 0 0 0,0 0-1 0 0,0 1 1 0 0,0-1 0 0 0,0 0-1 0 0,-1 0 1 0 0,1 0-1 0 0,2-2 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52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33 10135 0 0,'0'0'7938'0'0,"-3"7"-6574"0"0,-5 18-514 0 0,5-19 357 0 0,5 3-687 0 0,6 27-208 0 0,-7-27 750 0 0,12-6-986 0 0,37 10-48 0 0,-37-9 36 0 0,-8-12-8 0 0,16-23-34 0 0,-13 15 20 0 0,5-22-31 0 0,-12 35-11 0 0,0-1 0 0 0,0 0 0 0 0,-1 0 0 0 0,1 0 0 0 0,-1 0 0 0 0,0 0 0 0 0,-1-6 0 0 0,1 10 0 0 0,0-1 0 0 0,0 0 0 0 0,0 1 0 0 0,0-1 0 0 0,-1 0 0 0 0,1 1 0 0 0,0-1 0 0 0,0 0 0 0 0,-1 1 0 0 0,1-1 0 0 0,0 1 0 0 0,-1-1 0 0 0,1 0 0 0 0,-1 1 0 0 0,1-1 0 0 0,-1 1 0 0 0,1-1 0 0 0,-1 1 0 0 0,1 0 0 0 0,-1-1 0 0 0,1 1 0 0 0,-1-1 0 0 0,1 1 0 0 0,-1 0 0 0 0,0-1 0 0 0,1 1 0 0 0,-1 0 0 0 0,0 0 0 0 0,-1-1 0 0 0,1 2 0 0 0,-1-1 0 0 0,0 0 0 0 0,1 1 0 0 0,-1-1 0 0 0,1 1 0 0 0,-1-1 0 0 0,0 1 0 0 0,1 0 0 0 0,-1 0 0 0 0,1-1 0 0 0,0 1 0 0 0,-3 2 0 0 0,-17 18 11 0 0,1 5 47 0 0,13-14 28 0 0,-5 13-17 0 0,9-19 707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6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2676 448 16127 0 0,'-3'-2'1242'0'0,"-96"-75"-152"0"0,40 36-57 0 0,-2 4 0 0 0,-2 2-1 0 0,-1 3 1 0 0,-1 3-1 0 0,-125-38 1 0 0,75 32-81 0 0,19 6 336 0 0,-161-29 0 0 0,227 55-1116 0 0,0 1 1 0 0,0 2-1 0 0,0 1 1 0 0,-40 6-1 0 0,19 2 112 0 0,-85 26-1 0 0,76-14-64 0 0,1 3-1 0 0,-102 56 0 0 0,83-32 71 0 0,-98 77 1 0 0,115-75-243 0 0,2 3 0 0 0,3 2 0 0 0,2 3 0 0 0,2 2 0 0 0,4 2 0 0 0,2 2 0 0 0,3 3 0 0 0,3 1 0 0 0,2 1 1 0 0,4 3-1 0 0,4 0 0 0 0,2 2 0 0 0,3 1 0 0 0,4 1 0 0 0,-12 87 0 0 0,21-83-47 0 0,4 1 0 0 0,4-1 0 0 0,10 156 0 0 0,-2-206 0 0 0,2-1 0 0 0,0 1 0 0 0,14 37 0 0 0,5-8 0 0 0,12 15 16 0 0,-18-41 61 0 0,19 36 5 0 0,-16-35 11 0 0,78 104 303 0 0,-58-83-295 0 0,3-2 0 0 0,2-3-1 0 0,3-1 1 0 0,99 75 0 0 0,-114-100-101 0 0,1-3 0 0 0,1-1 0 0 0,1-1 0 0 0,1-3 0 0 0,0-1 0 0 0,71 18 0 0 0,252 28 0 0 0,-338-58 0 0 0,49 5 0 0 0,0-3 0 0 0,-1-3 0 0 0,1-3 0 0 0,0-3 0 0 0,0-4 0 0 0,-1-3 0 0 0,-1-3 0 0 0,0-3 0 0 0,0-3 0 0 0,102-44 0 0 0,-115 37 0 0 0,110-69 0 0 0,-120 64 0 0 0,154-109 0 0 0,-152 102 0 0 0,-42 33 0 0 0,96-83 0 0 0,-59 46 0 0 0,20-25 0 0 0,2-6 0 0 0,-6-5 0 0 0,-42 50 0 0 0,0 0 0 0 0,18-43 0 0 0,-15 19 0 0 0,-3 0 0 0 0,-2-2 0 0 0,-2 0 0 0 0,-3 0 0 0 0,-2-1 0 0 0,-2-1 0 0 0,0-92 0 0 0,-9 124 0 0 0,0 0 0 0 0,-2 0 0 0 0,-1 0 0 0 0,0 0 0 0 0,-2 1 0 0 0,-1-1 0 0 0,-1 2 0 0 0,-1-1 0 0 0,-1 1 0 0 0,-22-37 0 0 0,-49-67 0 0 0,39 65 0 0 0,-43-89 0 0 0,38 39 0 0 0,-17-33 0 0 0,53 126 0 0 0,0 1 0 0 0,-1-1 0 0 0,0 2 0 0 0,-2 0 0 0 0,-21-21 0 0 0,-51-37-380 0 0,53 48-2031 0 0,6 2-8350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8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 2303 0 0,'0'0'3046'0'0,"1"-8"158"0"0,6-29 11030 0 0,-2 45-13663 0 0,11 23-85 0 0,-9-13-318 0 0,7 33-149 0 0,8 15-39 0 0,-1-7-76 0 0,-9-35-1577 0 0,23 40-6290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9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18055 0 0,'0'0'1976'0'0,"69"-15"-1600"0"0,11-1 488 0 0,29-6-256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9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8287 0 0,'0'0'6672'0'0,"82"-29"-4008"0"0,10 9-2376 0 0,-28 4-64 0 0,5 3-7456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3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19807 0 0,'0'0'2152'0'0,"-4"42"-2056"0"0,8 19-32 0 0,-2-17 0 0 0,3 16 0 0 0,4 11 104 0 0,0-8 24 0 0,-3-5 0 0 0,1-7-9296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31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49 6911 0 0,'0'0'7082'0'0,"2"-8"-5904"0"0,7-33 4458 0 0,-5 50-4817 0 0,11 29-394 0 0,-10-20-176 0 0,5 38 170 0 0,49 377 585 0 0,-46-332-891 0 0,-12-87-104 0 0,7 39 46 0 0,4 0 9 0 0,-11-44-51 0 0,-1-5 10 0 0,1 0 0 0 0,0 1 0 0 0,0-1 0 0 0,0 0 0 0 0,1-1 1 0 0,-1 1-1 0 0,4 5 0 0 0,9 25 46 0 0,-10-25 1620 0 0,-9-9-1514 0 0,-14 2 1 0 0,14-2-1 0 0,0-3-6 0 0,-2 1-113 0 0,4 1-16 0 0,-1 0 0 0 0,1-1 0 0 0,0 1 0 0 0,0-1 0 0 0,0 0 0 0 0,-4-3 0 0 0,2 2 16 0 0,-17-13 232 0 0,-7-9 64 0 0,-6-8-51 0 0,22 22-259 0 0,-87-89 319 0 0,-20-50-175 0 0,36 42-541 0 0,74 93-1668 0 0,-21-35-7361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42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0 15199 0 0,'0'0'7727'0'0,"0"12"-7434"0"0,-2 32-33 0 0,-1-24-8 0 0,1-9-172 0 0,0-2 15 0 0,-1 0 0 0 0,0 0 0 0 0,-4 9 0 0 0,-56 127 520 0 0,-206 425 10 0 0,210-448 328 0 0,55-115-789 0 0,0 0-1 0 0,1 1 0 0 0,-1-1 0 0 0,-2 11 0 0 0,2-5-41 0 0,-3 5 20 0 0,-4 12-138 0 0,9-23-64 0 0,12 2-1814 0 0,30 23 1818 0 0,-30-24 170 0 0,1-8-33 0 0,-1 0-1 0 0,15-3 1 0 0,-10 1-28 0 0,-4 1 31 0 0,27-3 128 0 0,8-3 92 0 0,211-22 552 0 0,74-6 29 0 0,77-4-570 0 0,-342 36-315 0 0,24-2 0 0 0,-4 0 0 0 0,-1 3-53 0 0,-26 2 42 0 0,-52 0 11 0 0,6 0 9 0 0,1 0-1 0 0,13-2 0 0 0,-21 1 29 0 0,-1 0-1 0 0,1 0 1 0 0,-1-1-1 0 0,1 0 0 0 0,-1 0 1 0 0,10-5-1 0 0,-16 2 84 0 0,1 2-103 0 0,1 0 3 0 0,-1 0 0 0 0,-1 0 1 0 0,1 0-1 0 0,0 1 0 0 0,-1-1 0 0 0,1 0 1 0 0,-1 0-1 0 0,0 0 0 0 0,0 0 0 0 0,0 0 1 0 0,0 1-1 0 0,-4-6 0 0 0,-10-10 49 0 0,6 9-18 0 0,0 0 0 0 0,-1 1 0 0 0,0 0 0 0 0,-14-8 0 0 0,-50-25 279 0 0,54 31-261 0 0,-261-156 205 0 0,221 124-201 0 0,1-3 0 0 0,-75-74 0 0 0,-63-111-21 0 0,127 142-40 0 0,62 79-110 0 0,0 0 0 0 0,0 1 0 0 0,-1-1 1 0 0,-1 2-1 0 0,1-1 0 0 0,-16-8 0 0 0,22 14-49 0 0,0 0 0 0 0,-1 0 0 0 0,1 1-1 0 0,-1-1 1 0 0,1 1 0 0 0,-1 0 0 0 0,0 0 0 0 0,1 0 0 0 0,-1 0-1 0 0,0 1 1 0 0,0-1 0 0 0,1 1 0 0 0,-1 0 0 0 0,0 0 0 0 0,0 1 0 0 0,0-1-1 0 0,1 1 1 0 0,-1 0 0 0 0,0 0 0 0 0,1 0 0 0 0,-1 0 0 0 0,0 0-1 0 0,1 1 1 0 0,-5 3 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44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29 153 11975 0 0,'0'-1'923'0'0,"-3"-7"-471"0"0,-4-7 1308 0 0,2 2 35 0 0,0 1 0 0 0,-3-17 0 0 0,11 44 1690 0 0,4 23-3506 0 0,-2-12 225 0 0,6 31-17 0 0,-5-22-10 0 0,41 258 368 0 0,19 440 556 0 0,-34-326-859 0 0,-7-106-226 0 0,-18-233-16 0 0,2 25-11 0 0,-3-58-3 0 0,2 26-105 0 0,-4-17 39 0 0,-2-33 36 0 0,-1 1 152 0 0,7 34 69 0 0,-6-35 495 0 0,5-2-560 0 0,23 25 15 0 0,-23-25 138 0 0,1-14-89 0 0,21-11 16 0 0,-21 12 7 0 0,0 0 0 0 0,26-14-6 0 0,-25 13-1 0 0,2 1 0 0 0,55-21 53 0 0,-11 6-181 0 0,-9 4-38 0 0,-22 6 43 0 0,40-17 4 0 0,17-7 2 0 0,-1 2-72 0 0,-6 1-57 0 0,-5 8 41 0 0,-14 11 2 0 0,-44 9-42 0 0,0 4-128 0 0,30 6 181 0 0,-30-7 57 0 0,-15-3 23 0 0,-9-9-12 0 0,10 9-4 0 0,0-3-11 0 0,0 0-41 0 0,-24-41 121 0 0,-25-61 0 0 0,16 7-49 0 0,-23-109 1 0 0,4 11-9 0 0,-108-333-76 0 0,136 439 0 0 0,-4-11-29 0 0,5-1-1 0 0,-15-119 1 0 0,27 99 20 0 0,12 103-6 0 0,0-9 15 0 0,-2-2 0 0 0,3-7-53 0 0,-1 12 42 0 0,0-4 11 0 0,0-22-388 0 0,-2 23-167 0 0,4 29 510 0 0,0 0-1 0 0,0 0 0 0 0,0 0 1 0 0,-1 0-1 0 0,1 0 0 0 0,0 1 1 0 0,0-1-1 0 0,-1 0 1 0 0,1 0-1 0 0,-1 0 0 0 0,1 0 1 0 0,-1 0-1 0 0,1 1 0 0 0,-1-1 1 0 0,1 0-1 0 0,-1 0 0 0 0,0 1 1 0 0,1-1-1 0 0,-3-1 0 0 0,1 1-125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55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27 1375 0 0,'0'0'11842'0'0,"-4"2"-11258"0"0,1-1-352 0 0,2 0-83 0 0,0 0-1 0 0,0 0 1 0 0,0 0 0 0 0,0-1 0 0 0,0 1 0 0 0,-1-1-1 0 0,1 1 1 0 0,0-1 0 0 0,0 1 0 0 0,-1-1 0 0 0,1 0-1 0 0,-2 1 1 0 0,1 5 138 0 0,-5 19-15 0 0,5-18 1065 0 0,13-8-1273 0 0,33 0 0 0 0,-32 0 0 0 0,-8-6-10 0 0,-2 4-51 0 0,0 0-1 0 0,-1 0 1 0 0,1 0 0 0 0,-1 0 0 0 0,1-1 0 0 0,-1 1 0 0 0,0 0 0 0 0,0-4 0 0 0,-1 6 1 0 0,0 0-1 0 0,0 0 0 0 0,0 0 1 0 0,-1 0-1 0 0,1 0 0 0 0,0 0 1 0 0,-1 0-1 0 0,1 1 0 0 0,-1-1 1 0 0,1 0-1 0 0,-1 0 1 0 0,1 0-1 0 0,-1 1 0 0 0,0-1 1 0 0,1 0-1 0 0,-1 1 0 0 0,0-1 1 0 0,1 0-1 0 0,-1 1 0 0 0,0-1 1 0 0,0 1-1 0 0,-1-1 1 0 0,2 1-1 0 0,-1-1 1 0 0,1 1-1 0 0,0 0 1 0 0,-1 0 0 0 0,1 0-1 0 0,0-1 1 0 0,-1 1-1 0 0,1 0 1 0 0,0 0-1 0 0,-1 0 1 0 0,1 0 0 0 0,-1 0-1 0 0,1 0 1 0 0,0 0-1 0 0,-1 0 1 0 0,1 0 0 0 0,0 0-1 0 0,-1 0 1 0 0,1 0-1 0 0,-1 0 1 0 0,1 0 0 0 0,-1 0-1 0 0,-4 0 35 0 0,4 0-5 0 0,-1 0 1 0 0,0 0 0 0 0,1 0-1 0 0,-1 1 1 0 0,0-1-1 0 0,1 0 1 0 0,-1 1 0 0 0,1-1-1 0 0,-1 1 1 0 0,1-1 0 0 0,-1 1-1 0 0,-1 1 1 0 0,-26 12 867 0 0,-2 2-65 0 0,25-14-717 0 0,4 0-45 0 0,-1-1-1 0 0,1 0 1 0 0,-1 1 0 0 0,1-1-1 0 0,0 1 1 0 0,0 0 0 0 0,-4 3-1 0 0,-9 8 253 0 0,12-9 52 0 0,0 2-219 0 0,-6 19-18 0 0,7-19-52 0 0,13 0-33 0 0,30 16-33 0 0,-30-16 37 0 0,-2-13 0 0 0,3-3-54 0 0,17-16 0 0 0,-25 22-6 0 0,0 0 0 0 0,-1 0 0 0 0,0 0 0 0 0,0-1 0 0 0,0 0 0 0 0,-1 1 0 0 0,4-10 0 0 0,-5 11 0 0 0,0 0 0 0 0,0-1 0 0 0,0 1 0 0 0,0 0 0 0 0,-1-1 0 0 0,0 1 0 0 0,0-1 0 0 0,0 1 0 0 0,0 0 0 0 0,-1-5 0 0 0,1 5 2 0 0,-1 1 0 0 0,0 0 0 0 0,0-1 0 0 0,0 1 1 0 0,0 0-1 0 0,-1 0 0 0 0,1 0 0 0 0,-3-4 0 0 0,4 6 0 0 0,-1 0 1 0 0,1-1-1 0 0,0 1 1 0 0,0 0-1 0 0,0 0 0 0 0,0-1 1 0 0,0 1-1 0 0,-1 0 1 0 0,1 0-1 0 0,0 0 1 0 0,0 0-1 0 0,0-1 1 0 0,0 1-1 0 0,-1 0 1 0 0,1 0-1 0 0,0 0 0 0 0,0 0 1 0 0,-1 0-1 0 0,1 0 1 0 0,0-1-1 0 0,0 1 1 0 0,-1 0-1 0 0,1 0 1 0 0,0 0-1 0 0,0 0 0 0 0,-1 0 1 0 0,1 0-1 0 0,0 0 1 0 0,0 0-1 0 0,-1 0 1 0 0,1 0-1 0 0,0 0 1 0 0,0 0-1 0 0,-1 0 0 0 0,1 1 1 0 0,-18 2 81 0 0,14-3-11 0 0,-1 4 8 0 0,-1-1-44 0 0,3-2-9 0 0,1 1 1 0 0,-1-1-1 0 0,1 1 0 0 0,0 0 0 0 0,0-1 1 0 0,-1 1-1 0 0,-2 4 0 0 0,-15 15 252 0 0,7-5-179 0 0,10-12-18 0 0,0 2-3 0 0,-9 19 0 0 0,9-18 237 0 0,5 1-261 0 0,5 25-29 0 0,-5-25 117 0 0,9-10-91 0 0,34-6-1667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17735 0 0,'0'0'1779'0'0,"7"12"-1515"0"0,20 32 344 0 0,-26-41-496 0 0,1 0 1 0 0,0 0-1 0 0,-1 0 0 0 0,0 0 1 0 0,0 0-1 0 0,1 3 1 0 0,15 46 713 0 0,-10-21-89 0 0,-3-8-574 0 0,15 116 321 0 0,-13-67-340 0 0,-3-38 68 0 0,3 33 32 0 0,-3-36 4 0 0,4 27-11 0 0,-3-27-45 0 0,5 36-21 0 0,-4-33-3 0 0,0-8-90 0 0,11 102 452 0 0,-12-66-306 0 0,-1-31-21 0 0,8 58-22 0 0,-2-12-49 0 0,0-10 40 0 0,0-3 117 0 0,-1 4 50 0 0,-2-23-516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4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1344 11519 0 0,'0'0'7910'0'0,"11"3"-6845"0"0,1 1-716 0 0,-5-2 71 0 0,0 0 0 0 0,0 1 0 0 0,11 5 0 0 0,-6-7 308 0 0,2 2-517 0 0,-4-1 41 0 0,0-1 0 0 0,0 0 0 0 0,15 0 0 0 0,-12 0-55 0 0,43 0 724 0 0,-3-3-406 0 0,-23 0-3 0 0,27-7 256 0 0,81-21 0 0 0,-84 11 17 0 0,88-44 0 0 0,46-40 363 0 0,-143 77-841 0 0,362-235 1196 0 0,-382 244-1503 0 0,-2-2 0 0 0,36-35 0 0 0,-29 19 0 0 0,10-15 11 0 0,-5 0 31 0 0,-28 38-44 0 0,9-22 0 0 0,-12 24-17 0 0,0-1-1 0 0,1-12 1 0 0,-3 14 14 0 0,-1 0 0 0 0,1-15 0 0 0,-2 18 5 0 0,0 0 0 0 0,-1 0 0 0 0,0 0 0 0 0,-2-8 0 0 0,2 10 0 0 0,-1-1 0 0 0,0 1 0 0 0,0-1 0 0 0,0 1 0 0 0,-5-8 0 0 0,0 4 0 0 0,0 0 0 0 0,0 0 0 0 0,-1 1 0 0 0,0 0 0 0 0,0 0 0 0 0,-1 0 0 0 0,1 1 0 0 0,-13-5 0 0 0,-82-37 3 0 0,62 32 5 0 0,-407-160 13 0 0,311 139-165 0 0,34 12 128 0 0,-54-11 70 0 0,90 23-44 0 0,36 8-10 0 0,-17 1 0 0 0,32 2-1 0 0,9 1-10 0 0,0 1 1 0 0,0 0 0 0 0,0 0-1 0 0,-11 1 1 0 0,-38 4 70 0 0,10 1-111 0 0,-2 1-494 0 0,38-5-234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5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13 11055 0 0,'-8'-11'6450'0'0,"21"12"-5582"0"0,38 2-18 0 0,-23-2-23 0 0,28-1-90 0 0,-24-1-38 0 0,41 0-10 0 0,-34 1-46 0 0,46 0-190 0 0,-41 0-80 0 0,147-1 337 0 0,-64-1-78 0 0,223 0 716 0 0,-93 14-684 0 0,298 5 601 0 0,-86-11-564 0 0,-229-1-402 0 0,-157-4-212 0 0,34 3-6 0 0,-8 2-14 0 0,-37-2-67 0 0,-45-3-131 0 0,42-1-781 0 0,-59-5-1387 0 0,40-17-7146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7.5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1190 16127 0 0,'0'0'2140'0'0,"-3"-2"-1702"0"0,-12-8 8 0 0,11 7 54 0 0,2-5 219 0 0,-3-23 96 0 0,4 30-760 0 0,1 0 0 0 0,0 0 1 0 0,0 0-1 0 0,0 0 1 0 0,0 0-1 0 0,0 0 1 0 0,0 0-1 0 0,0 0 1 0 0,0 0-1 0 0,0 0 1 0 0,0 0-1 0 0,0 0 1 0 0,1 0-1 0 0,0-2 1 0 0,9-32 709 0 0,-2 15-307 0 0,14-23-135 0 0,-7 20-31 0 0,19-28-23 0 0,-15 25-78 0 0,24-27-36 0 0,-21 26-10 0 0,24-26 60 0 0,-23 28 259 0 0,21-19 118 0 0,-23 24 23 0 0,33-32 150 0 0,-44 43-721 0 0,26-27 29 0 0,-8 5-319 0 0,-21 23-143 0 0,-6-1-397 0 0,4-25 743 0 0,-5 34 57 0 0,0-1-1 0 0,0 1 1 0 0,0-1 0 0 0,1 1-1 0 0,-1 0 1 0 0,0-1-1 0 0,0 1 1 0 0,0-1 0 0 0,0 1-1 0 0,0-1 1 0 0,0 1 0 0 0,0-1-1 0 0,0 1 1 0 0,0-1-1 0 0,0 1 1 0 0,-1 0 0 0 0,1-1-1 0 0,0 1 1 0 0,0-1-1 0 0,0 1 1 0 0,-1-1 0 0 0,1 1-1 0 0,0 0 1 0 0,0-1 0 0 0,-1 1-1 0 0,1 0 1 0 0,-1-1-1 0 0,-2-5 37 0 0,1 4-25 0 0,0 0 0 0 0,1 0 0 0 0,-1 0 0 0 0,0 0 0 0 0,0 0 1 0 0,0 0-1 0 0,0 1 0 0 0,0-1 0 0 0,-3-1 0 0 0,-27-18-369 0 0,1 2 1 0 0,-43-18-1 0 0,-10 0 1403 0 0,2-3 0 0 0,-108-72 1 0 0,-56-71-813 0 0,241 179-688 0 0,-1-1 0 0 0,-1 0 1 0 0,1 1-1 0 0,-1 0 0 0 0,1 1 0 0 0,-13-5 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8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 1173 19807 0 0,'-3'-2'910'0'0,"-11"-5"-24"0"0,11 5-554 0 0,11-7-235 0 0,38-40 23 0 0,136-100 860 0 0,12 12 280 0 0,-123 88-804 0 0,-47 33-229 0 0,37-26-40 0 0,-35 24-10 0 0,17-15-9 0 0,-33 25-35 0 0,0-2-18 0 0,29-30-3 0 0,-30 30-1 0 0,-5 2-6 0 0,9-25-1 0 0,-13 33-98 0 0,1-1-1 0 0,-1 0 1 0 0,0 1-1 0 0,1-1 0 0 0,-1 1 1 0 0,0-1-1 0 0,0 0 1 0 0,0 1-1 0 0,1-1 1 0 0,-1 0-1 0 0,0 1 1 0 0,0-1-1 0 0,0 0 1 0 0,0 0-1 0 0,0 1 1 0 0,0-1-1 0 0,0 0 1 0 0,-1 0-1 0 0,-3-20 102 0 0,-1 10 10 0 0,-7-3-9 0 0,0 1 0 0 0,-1 0-1 0 0,0 1 1 0 0,-23-17 0 0 0,-337-201 1578 0 0,333 206-1559 0 0,-31-18 145 0 0,-1 3 0 0 0,-79-31 0 0 0,138 66-651 0 0,-1-1 0 0 0,-24-3-1 0 0,10 6-7368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2:58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1200 19807 0 0,'0'0'2315'0'0,"11"-7"-2174"0"0,34-25 3 0 0,-18 15 40 0 0,193-114 1024 0 0,79-49-3 0 0,-140 83-802 0 0,-133 81-307 0 0,39-27-1 0 0,-36 23-7 0 0,23-17-7 0 0,-30 20-1 0 0,14-14 0 0 0,-22 15 0 0 0,8-13 0 0 0,-16 21 0 0 0,-4-1 11 0 0,5-26 45 0 0,-7 34-128 0 0,1 0-1 0 0,-1 1 1 0 0,0-1 0 0 0,0 0 0 0 0,0 1 0 0 0,0-1 0 0 0,1 0 0 0 0,-1 0 0 0 0,0 1-1 0 0,0-1 1 0 0,-1 0 0 0 0,1 1 0 0 0,0-1 0 0 0,0 0 0 0 0,0 0 0 0 0,0 1 0 0 0,-1-1-1 0 0,1 0 1 0 0,-1 0 0 0 0,-2-7 62 0 0,-1 1 1 0 0,0 0-1 0 0,-1-1 0 0 0,1 2 1 0 0,-1-1-1 0 0,-1 0 0 0 0,-10-9 1 0 0,-23-15 316 0 0,-2 2 0 0 0,0 2 1 0 0,-2 1-1 0 0,-63-26 0 0 0,-193-63 714 0 0,13 20-725 0 0,268 90-845 0 0,1 1 0 0 0,-1 0 1 0 0,0 2-1 0 0,-34-1 0 0 0,36 3-499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0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1298 684 1375 0 0,'-2'-4'107'0'0,"-1"-3"777"0"0,-10-16 7156 0 0,9 14-8760 0 0,2 5 1056 0 0,-9-20 1140 0 0,8 19-209 0 0,1 2 49 0 0,-7-11-43 0 0,7 11-222 0 0,-2 3-99 0 0,-12-2-22 0 0,8 4-38 0 0,3-1-633 0 0,-16 11 900 0 0,-2 4-530 0 0,1 1 1 0 0,-24 25 0 0 0,-199 247 439 0 0,92-101-866 0 0,103-130-77 0 0,2 2-1 0 0,-61 102 1 0 0,71-89 129 0 0,36-67 186 0 0,11-14-353 0 0,28-25 0 0 0,-35 31-77 0 0,0 1 0 0 0,0-1 1 0 0,-1 1-1 0 0,1-1 0 0 0,-1 0 0 0 0,1 1 0 0 0,1-5 0 0 0,32-49 180 0 0,8-10 0 0 0,-14 22-102 0 0,-13 22-1 0 0,18-21 0 0 0,-15 20 1 0 0,21-24 7 0 0,-18 23 7 0 0,24-24 1 0 0,-22 21-1 0 0,26-27-7 0 0,-25 25-7 0 0,26-28-1 0 0,-26 29-4 0 0,26-27-16 0 0,-27 28-4 0 0,22-24 0 0 0,-23 26-11 0 0,34-34-30 0 0,14-10 25 0 0,-1 7-36 0 0,-8 10-12 0 0,-10 10 11 0 0,-42 33 391 0 0,-13 4-316 0 0,-9-11-17 0 0,12 15-66 0 0,0 0-1 0 0,0-1 1 0 0,-1 1-1 0 0,1 0 1 0 0,0 0-1 0 0,0-1 1 0 0,-1 1 0 0 0,1 0-1 0 0,0 0 1 0 0,-1-1-1 0 0,1 1 1 0 0,0 0-1 0 0,-1 0 1 0 0,1 0-1 0 0,0-1 1 0 0,-1 1 0 0 0,1 0-1 0 0,0 0 1 0 0,-1 0-1 0 0,1 0 1 0 0,0 0-1 0 0,-1 0 1 0 0,1 0 0 0 0,-1 0-1 0 0,-130-24 255 0 0,44 6-146 0 0,-23-4-84 0 0,2-6-1 0 0,-142-55 1 0 0,-202-77-27 0 0,287 100 0 0 0,95 35-352 0 0,27 11-320 0 0,40 12 488 0 0,18 3-429 0 0,-3 0 611 0 0,0 0 0 0 0,0 0-1 0 0,-1 1 1 0 0,17 5 0 0 0,-12 0 2 0 0,-1 0 0 0 0,0 1 0 0 0,15 11 0 0 0,-20-13 0 0 0,82 46 0 0 0,19 4 13 0 0,94 42 125 0 0,106 46 280 0 0,-206-102-256 0 0,115 29-1 0 0,-146-53-149 0 0,3 2-1 0 0,23 8 31 0 0,-25-8-44 0 0,-49-12-142 0 0,21 8-334 0 0,-35-12-122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0.5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117 425 18431 0 0,'-42'-18'1974'0'0,"39"16"-1873"0"0,14-4 72 0 0,34-19 333 0 0,-20 13 118 0 0,29-9 15 0 0,-21 9-23 0 0,266-103 1106 0 0,131-54-397 0 0,-398 158-1198 0 0,38-8-102 0 0,-6 6-56 0 0,-52 11-133 0 0,-17 8-857 0 0,-1 1 946 0 0,1-1-1 0 0,-1 0 1 0 0,0 0-1 0 0,-1-1 1 0 0,0 1 0 0 0,-12 6-1 0 0,-285 135-1131 0 0,-9-18 257 0 0,90-39 107 0 0,154-63 524 0 0,-62 29-140 0 0,95-36 475 0 0,31-16 21 0 0,1-1 1280 0 0,19-5-1036 0 0,44-7 6 0 0,-44 6 1 0 0,2-1 0 0 0,51-14 9 0 0,-33 9 39 0 0,34-12 16 0 0,-31 8 7 0 0,207-73 472 0 0,64-31-131 0 0,-189 69-7889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2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314 145 10135 0 0,'0'0'778'0'0,"-2"-2"-506"0"0,-5-5-123 0 0,5 5 463 0 0,-2 2 196 0 0,-3 0-490 0 0,-3-1 308 0 0,0 1-1 0 0,1 1 1 0 0,-1-1 0 0 0,0 2-1 0 0,1-1 1 0 0,-1 1 0 0 0,1 1 0 0 0,-16 5-1 0 0,6 3 34 0 0,1 1 0 0 0,0 0 1 0 0,1 1-1 0 0,0 1 0 0 0,-15 18 0 0 0,22-20-279 0 0,-12 22-76 0 0,12-16-15 0 0,-6 17-2 0 0,11-18-7 0 0,0 16-7 0 0,4-25-1 0 0,5 4-12 0 0,11 35-49 0 0,-11-35-19 0 0,6 1-7 0 0,30 36-12 0 0,-39-48-161 0 0,0 1 0 0 0,1 0-1 0 0,-1 0 1 0 0,1-1 0 0 0,-1 1-1 0 0,1-1 1 0 0,0 0 0 0 0,-1 1-1 0 0,1-1 1 0 0,3 2-1 0 0,37 20 96 0 0,-40-21-92 0 0,1-1 0 0 0,-1 1 0 0 0,1-1 0 0 0,-1 0-1 0 0,1 0 1 0 0,4 1 0 0 0,42 11 89 0 0,-45-12-87 0 0,-1 0 1 0 0,1 0-1 0 0,-1-1 0 0 0,1 1 1 0 0,4-1-1 0 0,45 3 87 0 0,-26-4 0 0 0,26-5-4 0 0,-49 6-86 0 0,-1 0 0 0 0,0-1-1 0 0,0 1 1 0 0,0-1 0 0 0,5-2 0 0 0,36-12 59 0 0,-42 15-64 0 0,0-1 0 0 0,0 0 0 0 0,0 0 0 0 0,0 0 0 0 0,0 0 0 0 0,0 0 0 0 0,2-2 0 0 0,29-19 62 0 0,-18 9-6 0 0,10-15-1 0 0,-24 27-56 0 0,1-1 0 0 0,-1 0 0 0 0,0 0 0 0 0,1 1 0 0 0,-1-1 0 0 0,0 0 0 0 0,1-3 0 0 0,6-10 32 0 0,-1 0 0 0 0,-1-1 0 0 0,0 0 0 0 0,-1-1 0 0 0,-1 1 0 0 0,4-32 0 0 0,-9 33 24 0 0,1 0 0 0 0,-2-1-1 0 0,0 1 1 0 0,-1 1 0 0 0,0-1-1 0 0,-2 0 1 0 0,1 1 0 0 0,-2 0-1 0 0,0 0 1 0 0,0 0 0 0 0,-1 1 0 0 0,-1 0-1 0 0,-1 0 1 0 0,1 1 0 0 0,-12-12-1 0 0,12 14-20 0 0,-1 1 0 0 0,-1-1-1 0 0,1 2 1 0 0,-1-1 0 0 0,-1 2-1 0 0,0-1 1 0 0,0 1-1 0 0,0 1 1 0 0,-1 0 0 0 0,0 0-1 0 0,0 2 1 0 0,0-1 0 0 0,-1 1-1 0 0,0 1 1 0 0,1 0-1 0 0,-1 1 1 0 0,-19-1 0 0 0,19 3-631 0 0,-3 2-267 0 0,7-1-796 0 0,-14 3-7762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3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0 172 14743 0 0,'0'0'1480'0'0,"13"2"-1357"0"0,62 11 830 0 0,-26-6 105 0 0,-17-3 50 0 0,45 2-50 0 0,-38-4-250 0 0,-28-2-684 0 0,38 2 500 0 0,51-5 0 0 0,10-13 487 0 0,-82 8-711 0 0,42-17-15 0 0,-37 10-52 0 0,45-29-215 0 0,4-11-1774 0 0,-31 13-6691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49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7367 0 0,'5'0'5714'0'0,"0"8"-3120"0"0,-1-1-1527 0 0,2 21 1481 0 0,4 41-2208 0 0,-7-52-11 0 0,-2 43 184 0 0,3 2-166 0 0,-1-4-160 0 0,-1-27-10 0 0,2 35-14 0 0,-2-33-55 0 0,1 34-20 0 0,-2-34-7 0 0,2 28-2 0 0,-2-31-6 0 0,4 57 71 0 0,-2-18-8 0 0,-2-49-83 0 0,3 34 1 0 0,-1-31-33 0 0,0 13 46 0 0,3 35 10 0 0,-2-36-10 0 0,9 36-65 0 0,-9-53-60 0 0,-1-3-341 0 0,12 46-223 0 0,-11-43-176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56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27 6911 0 0,'0'0'2528'0'0,"-4"-2"-1877"0"0,-10-7 44 0 0,10 7 735 0 0,-1 1-648 0 0,-17-3 4347 0 0,18 9-4605 0 0,-10 14-39 0 0,10-14 539 0 0,2 1-478 0 0,-7 18 4 0 0,6-18 527 0 0,4 2-850 0 0,2 23-23 0 0,-2-23 72 0 0,10-5-216 0 0,34 8-37 0 0,-45-10-22 0 0,1-1 1 0 0,-1 0-1 0 0,1 1 1 0 0,0-1-1 0 0,0 0 1 0 0,-1 0-1 0 0,1 0 1 0 0,0 0-1 0 0,-1 0 1 0 0,1 0-1 0 0,0 1 0 0 0,-1-2 1 0 0,1 1-1 0 0,0 0 1 0 0,0 0-1 0 0,-1 0 1 0 0,1 0-1 0 0,0 0 1 0 0,-1-1-1 0 0,1 1 1 0 0,0 0-1 0 0,-1 0 1 0 0,1-1-1 0 0,-1 1 1 0 0,1-1-1 0 0,0 1 1 0 0,-1 0-1 0 0,2-2 0 0 0,9-6 5 0 0,20-18-1 0 0,-26 20-5 0 0,1 0 0 0 0,-1 0 0 0 0,-1-1 0 0 0,1 0 0 0 0,5-10 0 0 0,-9 15 0 0 0,0 0 0 0 0,0 0 0 0 0,0 0 0 0 0,0 0 0 0 0,0-1 0 0 0,-1 1 0 0 0,1 0 0 0 0,-1 0 0 0 0,1 0 0 0 0,-1-1 0 0 0,0 1 0 0 0,0 0 0 0 0,0 0 0 0 0,0-1 0 0 0,0 1 0 0 0,-1-3 0 0 0,0 5 1 0 0,1-1-1 0 0,-1 0 1 0 0,0 0-1 0 0,0 1 1 0 0,1-1 0 0 0,-1 0-1 0 0,0 1 1 0 0,0-1-1 0 0,0 1 1 0 0,0-1-1 0 0,0 1 1 0 0,0 0-1 0 0,0-1 1 0 0,0 1 0 0 0,0 0-1 0 0,0 0 1 0 0,0-1-1 0 0,0 1 1 0 0,0 0-1 0 0,0 0 1 0 0,0 0 0 0 0,0 0-1 0 0,0 0 1 0 0,0 0-1 0 0,-1 1 1 0 0,-2 0 9 0 0,1 0 1 0 0,0 0 0 0 0,0 0-1 0 0,0 0 1 0 0,0 0 0 0 0,0 1-1 0 0,-4 2 1 0 0,-1 1 32 0 0,-20 15 198 0 0,22-15-196 0 0,-18 18 181 0 0,-5 7 23 0 0,13-10-129 0 0,12-15 96 0 0,2 2-120 0 0,-7 21 0 0 0,7-21 148 0 0,14-7-187 0 0,1-1-53 0 0,-1 0 0 0 0,21-4-1 0 0,-26 3-3 0 0,1-1 0 0 0,-1 1 0 0 0,1-2 0 0 0,-1 1 0 0 0,11-8 0 0 0,22-18-16 0 0,-32 23-73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9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4673 18887 0 0,'-1'-6'1456'0'0,"-3"-16"-941"0"0,2 16-370 0 0,8-4 106 0 0,57-97 384 0 0,47-59-300 0 0,143-165 0 0 0,591-594 1229 0 0,485-327 121 0 0,102 125-1358 0 0,-986 826 59 0 0,-147 100-2210 0 0,-103 68-4288 0 0,-72 48-1882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3:09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19807 0 0,'7'-9'2193'0'0,"9"18"-2074"0"0,50 28 10 0 0,-17-4 6 0 0,-48-33-135 0 0,343 245 339 0 0,-126-77-126 0 0,47 51 3 0 0,230 199 162 0 0,648 529 540 0 0,-146-204 42 0 0,-310-280-386 0 0,-216-149-300 0 0,-20 0 44 0 0,-14 14-2313 0 0,-254-181-6808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5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0 740 16583 0 0,'0'0'2072'0'0,"15"2"-1944"0"0,46 7 110 0 0,-26-6 459 0 0,42 2 204 0 0,-34-4 41 0 0,52 1-64 0 0,-47-2-299 0 0,-14 0-392 0 0,152-3 895 0 0,-91-2-751 0 0,-48 2-38 0 0,46-8-5 0 0,-46 4-13 0 0,45-11-57 0 0,-47 7-24 0 0,44-15-9 0 0,-46 10-13 0 0,42-18-51 0 0,-45 16-22 0 0,36-19-3 0 0,-41 18-4 0 0,32-23-17 0 0,-37 22-10 0 0,23-17-1 0 0,-29 20-11 0 0,25-27-42 0 0,-35 30-11 0 0,23-29 0 0 0,-6-7 11 0 0,-30 48-5 0 0,0 1 1 0 0,0-1-1 0 0,0 1 1 0 0,-1-1-1 0 0,1 0 1 0 0,0 1-1 0 0,-1-1 1 0 0,1-3-1 0 0,2-3 23 0 0,-2 4-5 0 0,0-1-1 0 0,0 1 1 0 0,0 0 0 0 0,-1-1 0 0 0,1 1-1 0 0,-1-6 1 0 0,1 2 10 0 0,0 5-17 0 0,0 0 0 0 0,-1 0 0 0 0,0-1 0 0 0,0 1 0 0 0,0 0 0 0 0,0 0 0 0 0,0 0 0 0 0,-1 0 0 0 0,0-5 0 0 0,-4-19 66 0 0,1 15-10 0 0,1 6-44 0 0,0 0-1 0 0,-1 0 1 0 0,1 1 0 0 0,-1-1-1 0 0,-1 1 1 0 0,1 0 0 0 0,-1 0-1 0 0,0 1 1 0 0,0-1 0 0 0,0 1-1 0 0,-11-6 1 0 0,-1 2 48 0 0,-1 0 0 0 0,1 1 0 0 0,-2 2 0 0 0,-19-5 0 0 0,-77-9 68 0 0,108 18-136 0 0,-187-15 207 0 0,157 16-103 0 0,-1 2 0 0 0,1 1 1 0 0,-44 10-1 0 0,-197 53 371 0 0,271-64-581 0 0,2-1 12 0 0,-1 0-1 0 0,0 1 0 0 0,-8 3 1 0 0,12-4-264 0 0,0 0 0 0 0,0 0 0 0 0,1 1 0 0 0,-1-1 0 0 0,0 0 0 0 0,1 1 0 0 0,-1-1 0 0 0,-2 4 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94 455 455 0 0,'0'0'1998'0'0,"-1"-4"-906"0"0,-12-29 2218 0 0,12 29-2498 0 0,-1 2 454 0 0,-5-13 1698 0 0,5 15-2656 0 0,1 0 1 0 0,-1 0 0 0 0,1 0-1 0 0,-1 1 1 0 0,1-1 0 0 0,-1 1-1 0 0,1-1 1 0 0,0 1 0 0 0,-1 0-1 0 0,1-1 1 0 0,0 1 0 0 0,-1 0-1 0 0,1 0 1 0 0,0 0 0 0 0,0 0-1 0 0,0 0 1 0 0,-2 1 0 0 0,0 2 165 0 0,0 0 1 0 0,1 0 0 0 0,-1 0-1 0 0,1 0 1 0 0,-3 6-1 0 0,0 3 24 0 0,0 0-1 0 0,-3 18 1 0 0,7-27-397 0 0,-3 11 261 0 0,2 2-183 0 0,2-2 61 0 0,-1-8-190 0 0,3 22 184 0 0,-2-22-187 0 0,0-4-3 0 0,0 1-1 0 0,0-1 1 0 0,1 1 0 0 0,0-1-1 0 0,-1 1 1 0 0,3 5-1 0 0,6 23 61 0 0,-6-25 87 0 0,2 1-110 0 0,16 25-1 0 0,-16-25 200 0 0,6-3-176 0 0,35 16 1 0 0,-34-16 118 0 0,2-2-111 0 0,40 7 3 0 0,-40-7 10 0 0,0-2 3 0 0,2 1-85 0 0,-2 0 64 0 0,24 0-1 0 0,-22-2 23 0 0,46 0 6 0 0,-33-1 1 0 0,25-4 1 0 0,-26 2 6 0 0,29-4 1 0 0,-28 3 0 0 0,52-10 128 0 0,-29 4-144 0 0,-26 4 0 0 0,52-14 85 0 0,1 2-66 0 0,-11 3-87 0 0,23-5 12 0 0,-26 5-60 0 0,15-4-12 0 0,-1-3 0 0 0,-8-5 0 0 0,-2-4 0 0 0,5-6 0 0 0,-56 27 0 0 0,27-20 0 0 0,-33 21 0 0 0,-1-1 0 0 0,19-20 0 0 0,-24 23 0 0 0,-1 1 0 0 0,0-1 0 0 0,-1-1 0 0 0,0 1 0 0 0,4-9 0 0 0,-5 8 0 0 0,0-1 0 0 0,0 0 0 0 0,2-15 0 0 0,-2-18 11 0 0,-2 34 47 0 0,-2-1 34 0 0,-4-23 11 0 0,4 24 4 0 0,0 1 10 0 0,0-2-77 0 0,-5-22 160 0 0,2 13-89 0 0,2 7-49 0 0,-2-23-51 0 0,-3 1-28 0 0,5 23-7 0 0,2 7-9 0 0,-1 0 0 0 0,0-1 0 0 0,0 1 0 0 0,0 0 0 0 0,-3-6 0 0 0,-4-7-365 0 0,7 11-120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8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25 452 9215 0 0,'0'0'6098'0'0,"-2"4"-4790"0"0,-3 8-650 0 0,1 0 0 0 0,0 1 0 0 0,1 0 0 0 0,1-1 1 0 0,0 1-1 0 0,0 0 0 0 0,1 0 0 0 0,1 19 0 0 0,0-26-459 0 0,3 1-8 0 0,6 23-15 0 0,-7-23 88 0 0,4 2-143 0 0,19 25-9 0 0,-18-26 96 0 0,6-1-139 0 0,40 20 22 0 0,-39-20 101 0 0,2-6-92 0 0,3 2-62 0 0,-6-1 31 0 0,1-1-1 0 0,19 0 1 0 0,32-1 187 0 0,-52 0-127 0 0,1-1 6 0 0,3-1-89 0 0,-3 1 66 0 0,26-1-1 0 0,-26-1 11 0 0,44-9-9 0 0,-31 7-1 0 0,-13 4-75 0 0,1 0 48 0 0,28-7 0 0 0,11-2 4 0 0,-28 4-1 0 0,43-12-15 0 0,3-7-46 0 0,-40 14 21 0 0,49-21-36 0 0,14-10-12 0 0,-6 0 0 0 0,-5 3 0 0 0,-13 5 0 0 0,0 2 0 0 0,-57 25 5 0 0,1 0 0 0 0,21-14 0 0 0,-31 16 9 0 0,1 1 0 0 0,-1-1-1 0 0,0-1 1 0 0,8-9 0 0 0,-8 7 54 0 0,-3 1-4 0 0,7-31-11 0 0,-6 23-44 0 0,-2 8 2 0 0,1-1 0 0 0,-2 1 0 0 0,1-1 0 0 0,-1-11 0 0 0,0-16 0 0 0,0-7-11 0 0,-3 4 0 0 0,-2-5 53 0 0,-1 10-54 0 0,-4 7-68 0 0,7 21-53 0 0,0 3-1166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1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2416 3679 0 0,'0'0'284'0'0,"-19"11"7444"0"0,7-11-6242 0 0,7-3-204 0 0,-2-5-79 0 0,1 0 0 0 0,-7-15 1 0 0,9 10-83 0 0,-7-72 1056 0 0,1-114-1 0 0,9 191-2107 0 0,2-26 253 0 0,-1 27-261 0 0,0 4-34 0 0,0 0 1 0 0,0 1 0 0 0,0-1-1 0 0,1 0 1 0 0,-1 1 0 0 0,1-1-1 0 0,-1 0 1 0 0,1 1 0 0 0,0-1-1 0 0,1-2 1 0 0,12-34 288 0 0,2-2-23 0 0,5-8-122 0 0,-18 40-147 0 0,-2 4-6 0 0,1 0 0 0 0,0 0 0 0 0,1 0 0 0 0,-1 0 0 0 0,6-7 0 0 0,15-26-6 0 0,12-7 0 0 0,-2 11 52 0 0,-26 27 29 0 0,3-2 10 0 0,40-32-16 0 0,4-1-58 0 0,2-1 127 0 0,-25 19-60 0 0,-23 18 0 0 0,4-1 0 0 0,37-23 0 0 0,-37 23 0 0 0,3 1 0 0 0,46-16 0 0 0,-45 16 0 0 0,0 4 0 0 0,51-9-5 0 0,-50 9-22 0 0,-5 3-5 0 0,39 2 0 0 0,-39-3 0 0 0,2 2-11 0 0,43 7-31 0 0,-30-4 20 0 0,39 7-31 0 0,1-3 0 0 0,-40-7 31 0 0,39 0-31 0 0,18-3-11 0 0,9-3 12 0 0,-20 0 49 0 0,-45 3 27 0 0,28 0 36 0 0,-41 0 111 0 0,-1-1-127 0 0,42-5-17 0 0,-42 5 70 0 0,-2-1-84 0 0,35-7-5 0 0,-35 7 14 0 0,-1-1-28 0 0,30-16-35 0 0,-21 10 25 0 0,15-10-25 0 0,-17 8 19 0 0,27-17-31 0 0,3 6-22 0 0,-46 22 5 0 0,1 0 0 0 0,-1 0 0 0 0,1 0 0 0 0,-1 1 0 0 0,1-1 0 0 0,4 0 0 0 0,42-6-16 0 0,-37 5-31 0 0,-3-2-270 0 0,30-11 297 0 0,-38 15 24 0 0,-1 0 0 0 0,1 0 0 0 0,-1 0 1 0 0,1 0-1 0 0,-1 0 0 0 0,1 0 0 0 0,-1 0 1 0 0,1-1-1 0 0,-1 1 0 0 0,0 0 0 0 0,1 0 0 0 0,-1-1 1 0 0,1 1-1 0 0,-1 0 0 0 0,1-1 0 0 0,-1 1 1 0 0,0 0-1 0 0,1-1 0 0 0,-1 1 0 0 0,0 0 0 0 0,1-1 1 0 0,-1 1-1 0 0,0-1 0 0 0,0 1 0 0 0,1-1 1 0 0,-1 1-1 0 0,0-1 0 0 0,0 1 0 0 0,0-2 0 0 0,7-28-11 0 0,-10 2 13 0 0,2 22 0 0 0,-13-89-11 0 0,4-1 1 0 0,2-116-1 0 0,9 171 7 0 0,2 0 0 0 0,2-1 0 0 0,2 2 0 0 0,1-1 0 0 0,2 1 0 0 0,2 0 0 0 0,30-67 0 0 0,53-64-364 0 0,-84 157 265 0 0,21-21 6 0 0,-14 17 1 0 0,19-14 0 0 0,-18 17 5 0 0,29-20 15 0 0,-1 1-14 0 0,-28 22 30 0 0,33-14 38 0 0,-30 16 1 0 0,27-9 0 0 0,-38 16 19 0 0,1 0 0 0 0,-1 0 0 0 0,1 1 1 0 0,-1 1-1 0 0,14-1 0 0 0,-16 2 4 0 0,0 1-1 0 0,0 0 1 0 0,0 0 0 0 0,0 1-1 0 0,0 0 1 0 0,0 1 0 0 0,15 6-1 0 0,-11-3 17 0 0,-1 2 0 0 0,0-1-1 0 0,15 13 1 0 0,-24-18-2 0 0,0 1 0 0 0,0-1 0 0 0,0 1 0 0 0,-1-1 0 0 0,4 6 0 0 0,27 32 67 0 0,-25-30-10 0 0,-2 0-1 0 0,20 28 0 0 0,-20-28 0 0 0,-1 0 0 0 0,14 32 3 0 0,-14-32 10 0 0,-1 2 3 0 0,10 34 0 0 0,-10-35 5 0 0,-1 0 23 0 0,2 1-74 0 0,-2-4 1 0 0,0-1-1 0 0,-1 1 1 0 0,0 0-1 0 0,2 13 1 0 0,7 39 189 0 0,-9-47-197 0 0,0-3 8 0 0,0 0 0 0 0,-1 0 1 0 0,0 13-1 0 0,2 32 60 0 0,-2-26-6 0 0,-1 31-1 0 0,-1-29 0 0 0,-2 28-1 0 0,1-29-7 0 0,-2 33-7 0 0,1-34-1 0 0,-1 28 7 0 0,1-30 27 0 0,-8 52 141 0 0,0-9 52 0 0,8-56-245 0 0,-5 38 257 0 0,2 5 32 0 0,-1 1-46 0 0,3-23-165 0 0,2-26-51 0 0,1 3-22 0 0,-5 54 50 0 0,3-29-127 0 0,3-32-17 0 0,0 0 0 0 0,-1 0 0 0 0,1 0 0 0 0,-1 0 0 0 0,0 0 0 0 0,-1-1 0 0 0,-1 6-1 0 0,-1 0-25 0 0,2-1-1477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3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12439 0 0,'0'0'2315'0'0,"3"10"-1247"0"0,0 1-676 0 0,-1-5 54 0 0,0 0 1 0 0,0 0-1 0 0,0 0 1 0 0,1 0-1 0 0,5 8 1 0 0,11 23 321 0 0,-14-27 658 0 0,4 0-1014 0 0,28 33-116 0 0,-28-32 221 0 0,5-3-329 0 0,39 25-26 0 0,-39-25 143 0 0,1-4-153 0 0,47 11 0 0 0,-46-12 153 0 0,-1-2-145 0 0,46 2 7 0 0,-46-2 236 0 0,2-4 110 0 0,50-9 119 0 0,-51 9 28 0 0,-1-2-135 0 0,45-14-582 0 0,-46 14-256 0 0,1-2-51 0 0,45-19 72 0 0,-32 13 329 0 0,27-9 83 0 0,-41 17 0 0 0,-2 1 0 0 0,37-9 0 0 0,-37 10 0 0 0,1-1-20 0 0,51-11-80 0 0,9 1-20 0 0,-12 4 11 0 0,-38 5 43 0 0,21-7 18 0 0,-32 9 7 0 0,0 1 1 0 0,39-7 0 0 0,-39 7-3 0 0,2 0-21 0 0,2 1-47 0 0,46-7 46 0 0,-2-1-44 0 0,-1-2 4 0 0,-47 9 338 0 0,22 3-273 0 0,-21-1-28 0 0,0 0 1 0 0,22-3-1 0 0,17-1 23 0 0,-39 3 588 0 0,-3-3-609 0 0,30-13-31 0 0,-30 13 14 0 0,2 1-67 0 0,44-13 19 0 0,9-10 11 0 0,-2-2 0 0 0,-5-3 0 0 0,-50 26 0 0 0,0-1 0 0 0,0 0 0 0 0,11-12 0 0 0,5-13 11 0 0,-16 20 31 0 0,8-18-31 0 0,-12 22-15 0 0,-3 4-5 0 0,1-1 1 0 0,-1 1-1 0 0,0-1 1 0 0,0 1-1 0 0,0-1 1 0 0,0-3-1 0 0,4-18-30 0 0,-6 5 75 0 0,1 17-86 0 0,-3 4-953 0 0,-9 5 924 0 0,9-5-59 0 0,-1 35-3517 0 0,4-29 3391 0 0,0-32-2509 0 0,-12 49-3538 0 0,10-19 7483 0 0,0-5-782 0 0,0 1 0 0 0,0-1 0 0 0,0 0 0 0 0,0 1 0 0 0,0 0-1 0 0,0-1 1 0 0,-2 2 0 0 0,-9 2 1981 0 0,11 1-2015 0 0,-7 12-18 0 0,7-12 750 0 0,-1 0-896 0 0,-5 16-9 0 0,5-16 999 0 0,1-4-1248 0 0,0 1-131 0 0,2-2 29 0 0,-1 1 0 0 0,0-1 0 0 0,1 1 0 0 0,-1 0 0 0 0,0-1 0 0 0,0 0 0 0 0,1 1 0 0 0,-1-1 0 0 0,0 1 0 0 0,0-1 0 0 0,0 0 0 0 0,-1 1 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4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40 2759 0 0,'0'-3'392'0'0,"-4"-34"13516"0"0,1 41-12953 0 0,-9 9-75 0 0,9-10-275 0 0,0 5-117 0 0,0 0-334 0 0,0-2 30 0 0,1 0 0 0 0,0 0 0 0 0,-2 11 0 0 0,-5 22 401 0 0,0 7-88 0 0,0 11-178 0 0,-2 5-55 0 0,2-1-111 0 0,5-20-89 0 0,3-20 0 0 0,5 30 5 0 0,3-2 17 0 0,-5-39-17 0 0,5 3-5 0 0,20 40 0 0 0,-21-39 0 0 0,4-2 4 0 0,29 37 16 0 0,-30-37 4 0 0,5 2 0 0 0,49 49-15 0 0,0 1-73 0 0,-13-13 11 0 0,-30-29 337 0 0,19 24 151 0 0,-20-21 27 0 0,20 29-60 0 0,-20-26-297 0 0,29 48-138 0 0,0 7 35 0 0,-29-48 68 0 0,18 36 24 0 0,-17-34 9 0 0,20 39 2 0 0,-20-38 6 0 0,101 199 366 0 0,10 39 501 0 0,-117-246-927 0 0,70 138 574 0 0,-43-90-595 0 0,-1 7-18 0 0,-9-10-20 0 0,-23-53-50 0 0,6 24-1 0 0,-11-35-22 0 0,-1 0 0 0 0,-1 0 0 0 0,1 0 0 0 0,-2 13 0 0 0,0-19-47 0 0,-1 0 0 0 0,1-1 0 0 0,-1 1 0 0 0,-1-1 0 0 0,1 1 0 0 0,-4 7 0 0 0,5-12 64 0 0,-3 6-619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5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15663 0 0,'0'0'4074'0'0,"13"4"-3328"0"0,38 9 44 0 0,-49-13-748 0 0,-1 0 0 0 0,1 1 0 0 0,-1-1 0 0 0,0 1 0 0 0,0-1 0 0 0,1 1 0 0 0,-1-1 0 0 0,0 1 0 0 0,0-1 0 0 0,1 1 0 0 0,-1 0 0 0 0,0 0 0 0 0,0 0 0 0 0,0 0 0 0 0,0 0 0 0 0,0 0 0 0 0,0 0 0 0 0,0 1 0 0 0,40 43 759 0 0,-37-40-599 0 0,0 0 0 0 0,0 0 0 0 0,5 9 0 0 0,117 209 2094 0 0,-56-53-2535 0 0,-28-53-7076 0 0,-18-48-604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46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0 323 18199 0 0,'0'0'400'0'0,"18"-51"1096"0"0,-2 13-1400 0 0,-3 9-96 0 0,7-22 0 0 0,11-20-5376 0 0,3-11-1088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57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42 4143 0 0,'0'0'904'0'0,"-3"-2"-600"0"0,-11-7 604 0 0,11 7 263 0 0,-16-2 1280 0 0,16 4-1289 0 0,-1 2-30 0 0,-9 7-4 0 0,10-7-58 0 0,0 1-248 0 0,-12 14 1925 0 0,13-11-2106 0 0,-7 18-1 0 0,6-18 1784 0 0,16-7-2330 0 0,-4 1-91 0 0,1-1 1 0 0,0 0 0 0 0,-1 0-1 0 0,12-4 1 0 0,-13 2-6 0 0,1-1-1 0 0,0 0 0 0 0,-1-1 1 0 0,10-6-1 0 0,-17 10-1 0 0,0 1 1 0 0,0-1-1 0 0,0 1 1 0 0,0-1-1 0 0,0 0 0 0 0,0 1 1 0 0,0-1-1 0 0,0 0 1 0 0,-1 0-1 0 0,1 0 1 0 0,0 0-1 0 0,0 0 1 0 0,-1 0-1 0 0,2-2 1 0 0,-1 0 4 0 0,1 0 1 0 0,-1 0 0 0 0,1 0-1 0 0,-1 0 1 0 0,0 0-1 0 0,0 0 1 0 0,1-5 0 0 0,-3 7 3 0 0,1 0 0 0 0,0 0 0 0 0,0 1 0 0 0,0-1 0 0 0,-1 1-1 0 0,1-1 1 0 0,0 0 0 0 0,-1 1 0 0 0,1-1 0 0 0,0 1 0 0 0,-1-1 0 0 0,1 1 0 0 0,-1-1 0 0 0,1 1 0 0 0,-1-1 0 0 0,1 1 0 0 0,-1-1 0 0 0,1 1 0 0 0,-1-1 0 0 0,0 1 0 0 0,1 0-1 0 0,-1 0 1 0 0,1-1 0 0 0,-1 1 0 0 0,0 0 0 0 0,0 0 0 0 0,-3-2 155 0 0,-2 3 0 0 0,-68 23 545 0 0,69-22-602 0 0,0 1-8 0 0,-16 12-6 0 0,16-11 63 0 0,2 1-88 0 0,-11 14 0 0 0,11-14 200 0 0,15-5-204 0 0,34 2-36 0 0,-35-2 36 0 0,-5-7 0 0 0,-3 4-58 0 0,-1 0 0 0 0,1-1 0 0 0,0 0 0 0 0,-1 0 0 0 0,4-6 0 0 0,-6 9-2 0 0,0 1 0 0 0,0 0 0 0 0,0-1 0 0 0,0 1 0 0 0,0-1 0 0 0,0 1 0 0 0,0-1 0 0 0,0 1 0 0 0,0-1 0 0 0,-1 1 0 0 0,1-1 0 0 0,0 1 0 0 0,0 0 0 0 0,0-1 0 0 0,0 1 0 0 0,-1-1 0 0 0,1 1 0 0 0,0-1 0 0 0,0 1 0 0 0,-1 0 0 0 0,1-1 0 0 0,0 1 0 0 0,-1 0 0 0 0,1-1 0 0 0,0 1 0 0 0,-1 0 0 0 0,1 0 0 0 0,0-1 0 0 0,-1 1 0 0 0,1 0 0 0 0,-1 0 0 0 0,1 0 0 0 0,-1-1 0 0 0,1 1 0 0 0,0 0 0 0 0,-1 0 0 0 0,1 0 0 0 0,-1 0 0 0 0,1 0 0 0 0,-1 0 0 0 0,1 0 0 0 0,-1 0 0 0 0,-1 0 0 0 0,0 0 0 0 0,-1 0 0 0 0,1 0 0 0 0,0 1 0 0 0,0-1 0 0 0,0 1 0 0 0,0-1 0 0 0,0 1 0 0 0,0 0 0 0 0,-2 1 0 0 0,-25 15 0 0 0,21-12-390 0 0,-15 12-5808 0 0,-1 2-1238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46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183 644 19807 0 0,'-15'-29'880'0'0,"6"11"176"0"0,2 2-840 0 0,0 3-216 0 0,3 2 0 0 0,2-3 0 0 0,-3-3 160 0 0,-4-15 0 0 0,-4-19-8 0 0,-7-20 0 0 0,0-14 40 0 0,0 3 16 0 0,2 2 0 0 0,-2 11-6368 0 0,7 13-1272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5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0 259 19463 0 0,'9'-5'424'0'0,"5"1"1176"0"0,10-3-1488 0 0,-6 0-112 0 0,15-4 0 0 0,18-9 0 0 0,23-4 304 0 0,10-5 40 0 0,1 2 8 0 0,-3-2 0 0 0,-4 5-232 0 0,-9-3-48 0 0,-9 5-8 0 0,0-1-9344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6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16615 0 0,'0'0'800'0'0,"5"-5"224"0"0,77 30 560 0 0,34 6-704 0 0,-41-13 8 0 0,10 2-432 0 0,4 0-80 0 0,2 0-24 0 0,-4-7 0 0 0,2-4-352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6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17159 0 0,'0'0'1784'0'0,"51"4"-1688"0"0,58 1-96 0 0,-31-3 560 0 0,16-4 88 0 0,-5-3 24 0 0,-3 1 0 0 0,-3-3-672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7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19807 0 0,'0'0'440'0'0,"42"-2"1184"0"0,-2-2-1512 0 0,-9-3-112 0 0,31-2 0 0 0,32-9 0 0 0,19-4 256 0 0,5-3 24 0 0,-9-1 8 0 0,-6-8-6336 0 0,-3-1-1256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41.44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 7831 0 0,'-1'17'13483'0'0,"1"-14"-12968"0"0,1 11 176 0 0,-1-14-666 0 0,0 0 0 0 0,0 1 0 0 0,1-1 0 0 0,-1 1 0 0 0,0-1 0 0 0,0 0 0 0 0,0 1 0 0 0,0-1 1 0 0,0 1-1 0 0,0-1 0 0 0,1 0 0 0 0,-1 1 0 0 0,0-1 0 0 0,0 0 0 0 0,1 1 0 0 0,-1-1 0 0 0,0 0 0 0 0,0 0 0 0 0,1 1 0 0 0,-1-1 0 0 0,0 0 0 0 0,1 0 0 0 0,-1 1 0 0 0,0-1 0 0 0,1 0 0 0 0,0 0 0 0 0,10 1-3 0 0,-8-1 447 0 0,8 8-405 0 0,-9-6-64 0 0,-1-2 11 0 0,0 7 209 0 0,1 3-29 0 0,-2-10-188 0 0,0 1 0 0 0,0-1 1 0 0,0 0-1 0 0,0 0 0 0 0,0 0 0 0 0,0 0 0 0 0,0 0 0 0 0,0 0 1 0 0,0 0-1 0 0,0 0 0 0 0,0 1 0 0 0,1-1 0 0 0,-1 0 0 0 0,0 0 0 0 0,0 0 1 0 0,0 0-1 0 0,0 0 0 0 0,0 0 0 0 0,0 0 0 0 0,1 0 0 0 0,-1 0 0 0 0,0 0 1 0 0,0 0-1 0 0,0 0 0 0 0,0 0 0 0 0,0 0 0 0 0,0 0 0 0 0,1 0 1 0 0,-1 0-1 0 0,0 0 0 0 0,0 0 0 0 0,0 0 0 0 0,0 0 0 0 0,0 0 0 0 0,0 0 1 0 0,1 0-1 0 0,-1 0 0 0 0,0 0 0 0 0,0 0 0 0 0,0 0 0 0 0,0 0 1 0 0,0 0-1 0 0,0-1 0 0 0,0 1 0 0 0,1 0 0 0 0,-1 0 0 0 0,0 0 0 0 0,0 0 1 0 0,0 0-1 0 0,0 0 0 0 0,0 0 0 0 0,0 0 0 0 0,0-1 0 0 0,0 1 1 0 0,0 0-1 0 0,0 0 0 0 0,0 0 0 0 0,0 0 0 0 0,1-1 12 0 0,-1 1 0 0 0,0 0 1 0 0,0 0-1 0 0,0-1 0 0 0,0 1 0 0 0,1 0 0 0 0,-1-1 0 0 0,0 1 0 0 0,0 0 1 0 0,0 0-1 0 0,0-1 0 0 0,0 1 0 0 0,0 0 0 0 0,0-1 0 0 0,0 1 1 0 0,0 0-1 0 0,0 0 0 0 0,0-1 0 0 0,0 1 0 0 0,0 0 0 0 0,0-1 0 0 0,0 1 1 0 0,0-1-1 0 0,-2 1 154 0 0,0 5-22 0 0,0-1 56 0 0,1 2-30 0 0,0-11-1956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51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0,'16'1'1622'0'0,"-1"0"1"0"0,26 6-1 0 0,-14-2-301 0 0,295 31 4936 0 0,-184-24-5145 0 0,-110-9-967 0 0,-1 1 0 0 0,35 9 0 0 0,-50-11-135 0 0,-16-5 12 0 0,-11-4 10 0 0,-1 3-309 0 0,0 0 0 0 0,-23 0 1 0 0,1-1-2129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7:50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51 9215 0 0,'-1'-2'355'0'0,"0"0"0"0"0,0-1-1 0 0,1 1 1 0 0,-1-1 0 0 0,0 1-1 0 0,1-1 1 0 0,-1 1 0 0 0,1-1-1 0 0,0 1 1 0 0,0-1 0 0 0,0 0-1 0 0,0 1 1 0 0,1-1 0 0 0,-1 1-1 0 0,1-1 1 0 0,3-8 4210 0 0,2 15-3615 0 0,18 8-313 0 0,-24-11-607 0 0,1-1-1 0 0,0 0 1 0 0,-1 1 0 0 0,1-1 0 0 0,-1 0 0 0 0,1 1-1 0 0,0-1 1 0 0,-1 1 0 0 0,1-1 0 0 0,-1 1 0 0 0,1-1-1 0 0,-1 1 1 0 0,1 0 0 0 0,-1-1 0 0 0,0 1 0 0 0,1 1 0 0 0,18 32 484 0 0,-2 1 1 0 0,-1 1 0 0 0,19 64 0 0 0,18 124 645 0 0,-26-18-337 0 0,-4-20-839 0 0,-18-158-208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7:51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18431 0 0,'0'0'2578'0'0,"5"1"-2276"0"0,25 3 133 0 0,214 0 936 0 0,-139-4-812 0 0,247-10 937 0 0,-151 2-336 0 0,553-29 683 0 0,7-2-156 0 0,-28 24-598 0 0,-566 11-1524 0 0,306-11 2626 0 0,-316 6-5157 0 0,0-3-4229 0 0,-73 5-2504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7:51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29 3679 0 0,'-12'-29'17207'0'0,"15"33"-17096"0"0,-2-2-69 0 0,0-1 0 0 0,0 0 0 0 0,0 1 0 0 0,0-1 0 0 0,0 1 0 0 0,0-1 0 0 0,0 1 0 0 0,0-1 0 0 0,-1 1 0 0 0,1-1 0 0 0,-1 1 0 0 0,1 2 0 0 0,7 24 482 0 0,53 248 30 0 0,-13 13 131 0 0,-30-173-592 0 0,2 5-2059 0 0,-15-97-5724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44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10591 0 0,'0'0'819'0'0,"0"-4"-534"0"0,2-17 6543 0 0,2 31-6088 0 0,9 27-12 0 0,-7-15-34 0 0,21 175 1265 0 0,72 832 193 0 0,17-28-341 0 0,-70-742-1227 0 0,-11-65-112 0 0,-30-161-339 0 0,4 5-59 0 0,2 4 79 0 0,2 8-33 0 0,-5-27 0 0 0,8 17-8 0 0,-12-30-33 0 0,2 0-14 0 0,16 32-1 0 0,-17-32 144 0 0,4-2-136 0 0,23 21 4 0 0,-24-21 307 0 0,3-5-273 0 0,30 9 9 0 0,-30-9 250 0 0,1-4-234 0 0,35-2 1 0 0,-35 2 3 0 0,0 0 10 0 0,62-6 155 0 0,-23 3-156 0 0,-21 1-17 0 0,206-29 257 0 0,248-13 318 0 0,-21 3-143 0 0,-206 9-558 0 0,230-27 21 0 0,0 19-9 0 0,227 20-17 0 0,-459 17 0 0 0,132 1 0 0 0,84-1 0 0 0,-424 3-1144 0 0,47-2-6759 0 0,-18-2-2290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7:54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8287 0 0,'0'0'9082'0'0,"2"4"-8528"0"0,12 33 1722 0 0,-13-34-1888 0 0,10 67 1392 0 0,-5 0-1160 0 0,-2-33-641 0 0,-1-24-114 0 0,3 21-105 0 0,-6-30 392 0 0,1 0 83 0 0,6 35 158 0 0,-7-36-560 0 0,1 1-22 0 0,7 33-395 0 0,-7-33 464 0 0,0-1 35 0 0,2 9 18 0 0,-2-9 3 0 0,0 0-3 0 0,2 9-34 0 0,1-1 0 0 0,-1 1 0 0 0,-1 0-1 0 0,0 0 1 0 0,0 21 0 0 0,-2-20 99 0 0,0 7-138 0 0,0-17 58 0 0,1 1-92 0 0,0 10 148 0 0,0-7-17 0 0,0 7 22 0 0,0-7-22 0 0,0 7 43 0 0,-1-11 53 0 0,0 0 11 0 0,3 10 20 0 0,-3-10 1093 0 0,3-1-921 0 0,6 8 52 0 0,-6-7 258 0 0,0-3-818 0 0,12 2 249 0 0,-12-2 88 0 0,0 1 34 0 0,10-1-12 0 0,-10 0-10 0 0,1 0-17 0 0,26-2-97 0 0,-24 1 14 0 0,8-1 184 0 0,25-6 641 0 0,16-7-101 0 0,-35 9-377 0 0,0 1 0 0 0,0 1 1 0 0,34-3-1 0 0,26 4 563 0 0,94-8-572 0 0,-154 8-303 0 0,11-1-15 0 0,-1 2 0 0 0,1 0 0 0 0,-1 2 0 0 0,58 8 0 0 0,-60-4-17 0 0,15 1-231 0 0,-39-4-27 0 0,0-1-13 0 0,16 1-620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05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5983 0 0,'0'0'640'0'0,"7"23"752"0"0,2 12-624 0 0,-1-10 8 0 0,1 10-216 0 0,2 2-48 0 0,2-1 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06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1 320 10135 0 0,'0'0'1586'0'0,"4"1"-1324"0"0,1 0-157 0 0,17 1 972 0 0,78-3 4541 0 0,-68 1-4324 0 0,0 0-445 0 0,-2 0-154 0 0,1 1-157 0 0,-1-1-167 0 0,1 0-214 0 0,440-24 1947 0 0,-201 9-1978 0 0,-1 18-48 0 0,-130-1-66 0 0,79-5-12 0 0,141 5 0 0 0,-258 6 9 0 0,241 9 46 0 0,-224-20-38 0 0,366 3 182 0 0,-221-6 537 0 0,-148 3-659 0 0,54-4-26 0 0,-144 5-51 0 0,1-2 0 0 0,-3 2 0 0 0,-2 0 16 0 0,-1 2 64 0 0,-5-1 11 0 0,29 3 26 0 0,-30-3-193 0 0,-11 1 0 0 0,0 0-56 0 0,11-1-1400 0 0,-6-12 840 0 0,-1 5 672 0 0,12-7 19 0 0,-16 14 15 0 0,-1-1 50 0 0,0 1 3 0 0,2-2-46 0 0,0 1 25 0 0,0-1 0 0 0,1 1 0 0 0,-1 0 0 0 0,0 1 0 0 0,1-1 0 0 0,-1 1 0 0 0,1 0 0 0 0,-1 0 0 0 0,6 0 0 0 0,5-2 13 0 0,-3 1-36 0 0,-6 1 19 0 0,9-3-31 0 0,-1 1 0 0 0,-8 3 45 0 0,5-1 21 0 0,-8 1 80 0 0,0-1-101 0 0,6 0-24 0 0,-6 0 72 0 0,-8-13 218 0 0,-3 3-115 0 0,7 9-141 0 0,-18-33 94 0 0,11 16-211 0 0,1 1-1 0 0,-6-23 0 0 0,-1-4-186 0 0,6 23-193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08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1 455 0 0,'0'0'0'0'0,"-1"0"0"0"0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09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63 1839 0 0,'-2'-3'522'0'0,"-1"-1"0"0"0,1 1 0 0 0,0-1 0 0 0,0 0 0 0 0,1 0 0 0 0,1-36 15057 0 0,2 46-14653 0 0,2 7-627 0 0,6 31 408 0 0,35 140 159 0 0,21 78-199 0 0,-21-89-51 0 0,-30-118-272 0 0,-15-53-331 0 0,1 0 1 0 0,-1-1-1 0 0,1 1 1 0 0,0 0-1 0 0,-1-1 0 0 0,1 1 1 0 0,0 0-1 0 0,1 1 0 0 0,1 1 11 0 0,-1 0 144 0 0,1 0-72 0 0,10 14 0 0 0,-10-14 232 0 0,2-2-208 0 0,14 7-3 0 0,-14-7 94 0 0,1-2-107 0 0,18-1 0 0 0,-18 1 0 0 0,0-1 0 0 0,34-3 105 0 0,-8 1 14 0 0,5 0-18 0 0,5 0-113 0 0,4 1-10 0 0,-6-1-69 0 0,16-2 40 0 0,-18 1-42 0 0,5-1-11 0 0,-6 0 0 0 0,-5-1 0 0 0,-2-1 0 0 0,-5-1 0 0 0,-8-1 0 0 0,-16 9 0 0 0,-1-1 0 0 0,1 0 0 0 0,-1 1 0 0 0,0-1 0 0 0,1 0 0 0 0,-1 1 0 0 0,1-1 0 0 0,-1 0 0 0 0,0 0 0 0 0,0 1 0 0 0,1-1 0 0 0,-1 0 0 0 0,0 0 0 0 0,0 1 0 0 0,0-1 0 0 0,0 0 0 0 0,0 0 0 0 0,0 0 0 0 0,0 1 0 0 0,0-2 0 0 0,-4-17 0 0 0,2 13 0 0 0,-32-116 124 0 0,0 1 51 0 0,4-35-13 0 0,21 88-2507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10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2 276 8751 0 0,'0'-2'437'0'0,"-1"0"1"0"0,1 0-1 0 0,0 0 0 0 0,0 0 0 0 0,0 0 0 0 0,0-1 0 0 0,0 1 0 0 0,0 0 1 0 0,0 0-1 0 0,0 0 0 0 0,1 0 0 0 0,8-17 7629 0 0,-4 22-7813 0 0,15 10-18 0 0,-20-13-226 0 0,1 0-1 0 0,-1 0 0 0 0,0 0 1 0 0,1 0-1 0 0,-1 0 0 0 0,0 1 1 0 0,0-1-1 0 0,1 0 0 0 0,-1 0 1 0 0,0 0-1 0 0,0 1 0 0 0,1-1 1 0 0,-1 0-1 0 0,0 0 0 0 0,0 1 1 0 0,0-1-1 0 0,1 0 0 0 0,-1 1 1 0 0,0-1-1 0 0,0 0 0 0 0,0 0 1 0 0,0 1-1 0 0,0-1 0 0 0,0 0 1 0 0,1 1-1 0 0,-1 0 0 0 0,7 49 543 0 0,1 104 1242 0 0,-5-57 86 0 0,0-50-2456 0 0,-3-43 185 0 0,1 1 60 0 0,4 14 286 0 0,-4-15 408 0 0,3 0-241 0 0,12 12-1 0 0,-12-12 116 0 0,15-1-72 0 0,-14-1-132 0 0,0-1 64 0 0,0-1 9 0 0,201-6 1366 0 0,-156-1-1414 0 0,-26 3-50 0 0,68-12-7 0 0,-65 13 0 0 0,13-1 0 0 0,1 2-16 0 0,0 3-136 0 0,-22 0 80 0 0,-14 0-1 0 0,0-1-6 0 0,18 3-1 0 0,-18-2 0 0 0,0 0 13 0 0,16 2 65 0 0,-20-2 4 0 0,-1-1 0 0 0,0 0 0 0 0,1 0 1 0 0,-1 0-1 0 0,1 0 0 0 0,-1 0 0 0 0,1 1 0 0 0,-1-1 1 0 0,0 0-1 0 0,1 0 0 0 0,-1 0 0 0 0,1 0 1 0 0,-1 0-1 0 0,1 0 0 0 0,-1 0 0 0 0,1-1 0 0 0,-1 1 1 0 0,0 0-1 0 0,1 0 0 0 0,-1 0 0 0 0,1 0 1 0 0,-1-1-1 0 0,0 1 0 0 0,1 0 0 0 0,-1 0 0 0 0,1 0 1 0 0,-1-1-1 0 0,0 1 0 0 0,1 0 0 0 0,-1-1 0 0 0,0 1 1 0 0,0 0-1 0 0,1-1 0 0 0,-1 1 0 0 0,1-1 1 0 0,-1 0 13 0 0,0 0 1 0 0,0 1 0 0 0,0-1 0 0 0,0 0 0 0 0,0 1 0 0 0,-1-1-1 0 0,1 0 1 0 0,0 1 0 0 0,0-1 0 0 0,0 1 0 0 0,-1-1 0 0 0,1 0 0 0 0,0 1-1 0 0,-1-1 1 0 0,1 0 0 0 0,-11-14 257 0 0,2 0 0 0 0,0-1 0 0 0,1 0 0 0 0,-11-30 1 0 0,7 10-7 0 0,-8-46 1 0 0,11 29-201 0 0,-1-76 1 0 0,2 25-231 0 0,7 93-107 0 0,-1 0 0 0 0,-1 0 0 0 0,0 0 0 0 0,0 0 0 0 0,-1 1 0 0 0,0 0 0 0 0,-7-11 0 0 0,6 10-558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24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7367 0 0,'0'0'5920'0'0,"4"2"-5144"0"0,31 22 2938 0 0,-32-22-3213 0 0,0 1-86 0 0,25 23 613 0 0,33 39 0 0 0,-47-49-952 0 0,4 5-7 0 0,24 27 61 0 0,-27-32-69 0 0,16 19 77 0 0,-7-5 44 0 0,44 48-12 0 0,-53-60-170 0 0,0-1 207 0 0,13 22 1 0 0,-21-29-159 0 0,9 17 252 0 0,4 4 1134 0 0,-1-7-1680 0 0,5 7-853 0 0,-9-12 1081 0 0,-1-1 17 0 0,17 22-67 0 0,-9-13-26 0 0,3 7 29 0 0,-13-16 64 0 0,-2-2 0 0 0,-1 0 0 0 0,-1-2 0 0 0,0 0 0 0 0,-1-1-986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25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0 935 11055 0 0,'0'0'1732'0'0,"2"-3"-1125"0"0,5-13 237 0 0,3-6 1129 0 0,1 0-1 0 0,1 0 0 0 0,25-34 0 0 0,-18 30-1421 0 0,-1 0-179 0 0,2-2-71 0 0,0-2-25 0 0,85-143 212 0 0,-81 132-276 0 0,-9 13-96 0 0,5-15 13 0 0,-6 17-107 0 0,2 0 20 0 0,1 0-20 0 0,28-42 223 0 0,-20 30 132 0 0,-3 10-70 0 0,-5 6-279 0 0,9-7 25 0 0,-5 5-165 0 0,-1-1-69 0 0,28-32 229 0 0,-36 42-60 0 0,-9 12-48 0 0,-2 0-12 0 0,1 1-388 0 0,3-5 707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29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1 541 5527 0 0,'2'-3'5656'0'0,"10"-7"-3960"0"0,-10 8-537 0 0,2-2-235 0 0,8-7-320 0 0,3-3 1520 0 0,-1-1 1 0 0,15-19-1 0 0,-4 2-1125 0 0,13-18-155 0 0,0-7-283 0 0,-13 21-288 0 0,-6 10-82 0 0,2 1-2 0 0,2-2-26 0 0,2 1 0 0 0,-1 1 34 0 0,-1 1 6 0 0,-2 3-62 0 0,-1 1-24 0 0,-5 4-106 0 0,2-4-54 0 0,1-5-475 0 0,-5 7 207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30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15 6447 0 0,'-4'-14'15468'0'0,"24"22"-15124"0"0,-17-6-278 0 0,0 0 0 0 0,0 0 0 0 0,0 0 0 0 0,0 0-1 0 0,-1 1 1 0 0,1-1 0 0 0,-1 1 0 0 0,1-1 0 0 0,-1 1 0 0 0,0 0 0 0 0,3 4-1 0 0,-4-4-46 0 0,13 14 223 0 0,17 32 0 0 0,-5-8-59 0 0,-2-8-414 0 0,71 96 3457 0 0,-91-124-4389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3:45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16127 0 0,'0'0'4080'0'0,"14"1"-3282"0"0,44 5-146 0 0,-26-5-63 0 0,206-5 1139 0 0,575-18 1893 0 0,-373 23-2535 0 0,-119 3-581 0 0,243 9 108 0 0,-98 0-109 0 0,189 18-28 0 0,-197 7-464 0 0,-390-33-12 0 0,26 5 0 0 0,-5-1 0 0 0,-14-5 0 0 0,-10-1 0 0 0,5 0 0 0 0,0 2 0 0 0,-64-5 0 0 0,-1 1 0 0 0,0-1 0 0 0,1 1 0 0 0,-1 0 0 0 0,0 1 0 0 0,0 0 0 0 0,0-1 0 0 0,0 1 0 0 0,7 5 0 0 0,-9-5 0 0 0,-1 0 0 0 0,-1 1 0 0 0,1-1 0 0 0,0 0 0 0 0,0 1 0 0 0,-1 0 0 0 0,1-1 0 0 0,-1 1 0 0 0,0 0 0 0 0,0-1 0 0 0,0 1 0 0 0,0 0 0 0 0,-1 0 0 0 0,1 0 0 0 0,-1 0 0 0 0,1 4 0 0 0,-1 62 0 0 0,0-67 0 0 0,-3 102 7 0 0,-5 294 147 0 0,23 108 656 0 0,-9-423-759 0 0,37 460 522 0 0,20-5-192 0 0,-42-366-2499 0 0,-10 17-4811 0 0,-10-123-3264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32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10591 0 0,'0'0'2603'0'0,"4"0"-1804"0"0,37 0 1839 0 0,31-2 1130 0 0,73 2-713 0 0,-48 1-2382 0 0,141 15 835 0 0,-200-12-1313 0 0,248 10 724 0 0,-38-4-333 0 0,412 4 150 0 0,-291-23-573 0 0,-344 9-121 0 0,8 0-31 0 0,6 0 42 0 0,-9-1-42 0 0,131-14-1260 0 0,-77 7-1543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33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 5063 0 0,'0'0'390'0'0,"3"-1"-145"0"0,3-2 896 0 0,1 1 1 0 0,0 0-1 0 0,14-1 0 0 0,13-2 601 0 0,5 2 334 0 0,0 1 13 0 0,1 1-781 0 0,0 1-201 0 0,103-3 1147 0 0,-65 3-1726 0 0,13 0-98 0 0,38 2 276 0 0,-92 0-589 0 0,-5-2-106 0 0,9 0 42 0 0,-10 0-42 0 0,56 1 65 0 0,-51-1-16 0 0,2 0 16 0 0,-4 1 16 0 0,0 0 4 0 0,-3 0-3 0 0,-1 0-13 0 0,-3 1-13 0 0,-1 0-3 0 0,0-1 0 0 0,3 1-11 0 0,4-1 11 0 0,14-1 22 0 0,12-3 79 0 0,-17 1-18 0 0,-12 1-67 0 0,-2 1-67 0 0,6 0-2 0 0,0 1 31 0 0,3-1 22 0 0,-12 0-41 0 0,3 0 37 0 0,-1-1 16 0 0,2-2 12 0 0,4 1-24 0 0,8 0 8 0 0,2 0-62 0 0,-40 2-8 0 0,41 2 74 0 0,-16-1-28 0 0,7 2-36 0 0,-34-3-14 0 0,34-1 68 0 0,-8 0-13 0 0,-5 0-42 0 0,7-1-11 0 0,3 0 0 0 0,0 0 0 0 0,-2 1 0 0 0,-2 0 0 0 0,-1 2 0 0 0,-4 1 0 0 0,26 2 53 0 0,-27-4 22 0 0,1 0-22 0 0,4-2-42 0 0,-5 1-11 0 0,0 1 0 0 0,1 1 0 0 0,3 2 0 0 0,-1 1 0 0 0,-3 1 0 0 0,1 0 0 0 0,15 4 2 0 0,-33-7-19 0 0,-1-1-57 0 0,-1 1-178 0 0,11 5 230 0 0,-11-5-31 0 0,-1 2 0 0 0,6 12 53 0 0,-6-12 53 0 0,0 1 0 0 0,10 13-26 0 0,-10-13 48 0 0,0-1-6 0 0,4 13-1 0 0,-2-7 4 0 0,-3-9-68 0 0,-1 1 1 0 0,1-1-1 0 0,-1 0 1 0 0,1 1-1 0 0,-1-1 1 0 0,0 1-1 0 0,0-1 1 0 0,0 1-1 0 0,1-1 1 0 0,-1 0-1 0 0,-1 1 1 0 0,1-1-1 0 0,0 3 1 0 0,0-2 12 0 0,-2 18-61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41.6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90 474 5983 0 0,'-10'-8'5027'0'0,"8"7"-4641"0"0,-6-20 533 0 0,6 17 11 0 0,-4-17 1138 0 0,1 0 0 0 0,-3-25 0 0 0,2 9-1175 0 0,-33-214 116 0 0,38 243-882 0 0,0 6-74 0 0,1 0 0 0 0,-1 0-1 0 0,1 0 1 0 0,-1 0-1 0 0,1 0 1 0 0,0 0 0 0 0,0 0-1 0 0,0 0 1 0 0,1 0-1 0 0,-1 0 1 0 0,0 0 0 0 0,1 0-1 0 0,-1 0 1 0 0,1 0-1 0 0,0 0 1 0 0,1-4-1 0 0,-1 5 34 0 0,3-1-28 0 0,12-6-36 0 0,-6 5 20 0 0,20 0-20 0 0,4 3 20 0 0,-3 1-31 0 0,-2 1-11 0 0,2 1-13 0 0,33 9-478 0 0,-57-10 162 0 0,-2-1-14 0 0,16 6 7 0 0,-15-6 34 0 0,-2 2-542 0 0,13 7 668 0 0,-13-7 44 0 0,-6 9-94 0 0,1-11 278 0 0,1 0 0 0 0,-1 1-1 0 0,1-1 1 0 0,-1 0-1 0 0,0 1 1 0 0,0-1 0 0 0,0 0-1 0 0,0 0 1 0 0,0 0 0 0 0,0 0-1 0 0,0 0 1 0 0,0 0 0 0 0,-2 2-1 0 0,2-2 37 0 0,-1 0-1 0 0,1 0 0 0 0,0 0 0 0 0,0 0 0 0 0,0 0 1 0 0,0 0-1 0 0,0 0 0 0 0,0 0 0 0 0,0 1 1 0 0,0-1-1 0 0,1 0 0 0 0,-1 1 0 0 0,0-1 0 0 0,1 1 1 0 0,-1 2-1 0 0,-1 12 151 0 0,1-1 0 0 0,1 1 0 0 0,3 30 0 0 0,3 31-18 0 0,14 103 4 0 0,-18-171-1807 0 0,3 10-6077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44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1212 13359 0 0,'0'0'1027'0'0,"1"-8"-22"0"0,24-101 4579 0 0,-13 65-4177 0 0,33-71-1 0 0,-13 51-1042 0 0,4 2 0 0 0,2 1 0 0 0,3 2-1 0 0,58-65 1 0 0,-43 63-180 0 0,4 3 0 0 0,1 2 0 0 0,85-59 0 0 0,-99 83-64 0 0,0 2-1 0 0,72-33 1 0 0,111-30 645 0 0,-189 79-638 0 0,1 2-1 0 0,0 2 1 0 0,0 2 0 0 0,1 2-1 0 0,46-1 1 0 0,-56 6-196 0 0,0 2-1 0 0,1 2 1 0 0,-1 1 0 0 0,0 1-1 0 0,0 2 1 0 0,-1 1 0 0 0,36 15-1 0 0,-6 2 290 0 0,-1 4 0 0 0,-1 2 0 0 0,-2 2 0 0 0,-1 3 0 0 0,-2 3-1 0 0,-1 1 1 0 0,57 59 0 0 0,-74-63-1 0 0,-2 2-1 0 0,48 67 1 0 0,-70-86-210 0 0,-1 1 1 0 0,-1 0-1 0 0,-1 1 0 0 0,0 0 1 0 0,-2 0-1 0 0,-1 1 0 0 0,0 0 1 0 0,5 35-1 0 0,-11-50-44 0 0,2 20-218 0 0,-3-5-431 0 0,1-17-212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45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1073 5527 0 0,'-1'-13'4741'0'0,"7"-10"-1991"0"0,-5 20-2009 0 0,6-18 2909 0 0,16-35-1 0 0,17-17-859 0 0,56-63-1935 0 0,-74 107-159 0 0,29-38-46 0 0,4 2 0 0 0,64-59-1 0 0,-60 67-480 0 0,-16 14-13 0 0,1 3-1 0 0,85-60 0 0 0,-58 50-102 0 0,77-48 314 0 0,-138 92-319 0 0,15-6-25 0 0,4-1 19 0 0,2 2-31 0 0,0 3-11 0 0,0 1 0 0 0,-1 3 0 0 0,-1 0 0 0 0,-1 0 11 0 0,1 2 31 0 0,1-1-31 0 0,2 3-11 0 0,25 6 76 0 0,-44-4-20 0 0,-1 1 0 0 0,21 7 1 0 0,-27-8-59 0 0,5 2 44 0 0,16 7-31 0 0,-18-7-2 0 0,18 11 49 0 0,2 3 8 0 0,0 2 29 0 0,-4-3-22 0 0,5 4 2 0 0,6 3-6 0 0,-12-7-58 0 0,6 4-11 0 0,-1 1 0 0 0,-1 1 0 0 0,-20-17 2 0 0,15 16 49 0 0,-3-1-40 0 0,6 7 97 0 0,-6-5 64 0 0,-4-5-95 0 0,4 6-10 0 0,2 2-14 0 0,1 1-42 0 0,0 0-11 0 0,0-2 0 0 0,2 1 60 0 0,10 7 51 0 0,10 11 230 0 0,-25-24-261 0 0,-1 0-3 0 0,-3-3-10 0 0,-9-9-3 0 0,8 10 5 0 0,-8-10 17 0 0,11 11-16 0 0,-2-2 0 0 0,-8-11-5 0 0,9 8 0 0 0,-9-8-6 0 0,10 4-34 0 0,-10-6 39 0 0,6 3 3 0 0,-6-2-14 0 0,10 4-42 0 0,1-6 0 0 0,-13-5 31 0 0,4-9-19 0 0,1-1 25 0 0,27-33 28 0 0,-23 29-76 0 0,1 2 0 0 0,1-1 0 0 0,0 1 0 0 0,-3 4-29 0 0,2-4-311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8:47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32 258 11519 0 0,'-1'-1'887'0'0,"-2"-1"-583"0"0,2 1-94 0 0,-1-1 0 0 0,0 1 0 0 0,0-1 0 0 0,1 0 0 0 0,-1 0 0 0 0,1 0 0 0 0,-1 0 1 0 0,1 0-1 0 0,0 0 0 0 0,0-1 0 0 0,0 1 0 0 0,0 0 0 0 0,-1-4 0 0 0,-3-31 4504 0 0,4 29-3877 0 0,0-7 587 0 0,1-30-1 0 0,0 39-1007 0 0,1 0 0 0 0,0 0-1 0 0,0 0 1 0 0,1 0 0 0 0,0 0 0 0 0,0 0-1 0 0,4-8 1 0 0,-6 14-461 0 0,0-1-11 0 0,1 0 0 0 0,-1-1 0 0 0,1 1-1 0 0,0 0 1 0 0,-1 0 0 0 0,1 0-1 0 0,0 1 1 0 0,-1-1 0 0 0,1 0 0 0 0,0 0-1 0 0,2-1 1 0 0,4-4-169 0 0,25-20-20 0 0,-14 19-510 0 0,-11 5 420 0 0,8-3-48 0 0,-13 5 387 0 0,-1-1-1 0 0,1 0 0 0 0,0 1 0 0 0,0 0 0 0 0,0-1 0 0 0,0 1 0 0 0,0 0 1 0 0,0 0-1 0 0,4 0 0 0 0,5 1 124 0 0,-6 1-31 0 0,0 0-65 0 0,-3-2-19 0 0,-1 1 1 0 0,1-1-1 0 0,-1 1 1 0 0,1 0-1 0 0,-1 0 0 0 0,1 0 1 0 0,-1 0-1 0 0,1 0 1 0 0,-1 0-1 0 0,0 0 0 0 0,1 0 1 0 0,1 2-1 0 0,29 33 316 0 0,-25-27-208 0 0,10 12-5 0 0,3 5-23 0 0,-14-19-70 0 0,-4-4-24 0 0,0-1 1 0 0,-1 1 0 0 0,1-1 0 0 0,-1 1-1 0 0,1 0 1 0 0,-1-1 0 0 0,1 4 0 0 0,1-1-78 0 0,-2-3-147 0 0,0 1-1 0 0,0-1 1 0 0,0 0 0 0 0,0 0-1 0 0,0 1 1 0 0,-1-1 0 0 0,2 4-1 0 0,2 16-8350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15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51 442 8751 0 0,'-7'-9'257'0'0,"1"0"-1"0"0,0 0 1 0 0,0-1-1 0 0,1 0 0 0 0,0 0 1 0 0,-5-17-1 0 0,8 21 46 0 0,1 1 0 0 0,0-1 1 0 0,0 0-1 0 0,1 0 0 0 0,-1 0 0 0 0,1 1 1 0 0,1-1-1 0 0,-1 0 0 0 0,1 0 0 0 0,0 0 0 0 0,0 0 1 0 0,1 1-1 0 0,-1-1 0 0 0,4-6 0 0 0,2-1 294 0 0,0 0-1 0 0,1 1 0 0 0,0 0 0 0 0,0 0 1 0 0,2 1-1 0 0,-1 0 0 0 0,2 0 0 0 0,12-10 1 0 0,-2 5-210 0 0,0 0 0 0 0,1 2 1 0 0,39-20-1 0 0,-33 21-240 0 0,1 2 0 0 0,0 1 0 0 0,1 2 0 0 0,0 0 0 0 0,0 2 0 0 0,56-3 0 0 0,3 6 52 0 0,95 10 0 0 0,173 40 313 0 0,-280-31-303 0 0,142 47 0 0 0,-191-51-155 0 0,0 1 0 0 0,48 31 1 0 0,42 45 21 0 0,-86-64-22 0 0,157 124 331 0 0,-150-117-315 0 0,-25-20-42 0 0,27 26 90 0 0,-8-6-90 0 0,-27-27-10 0 0,1 1-1 0 0,-1 1 1 0 0,-1-1 0 0 0,7 10-1 0 0,-5-6-3 0 0,6 8 64 0 0,11 19 6 0 0,-14-19-3 0 0,-4-7-54 0 0,-2-4-2 0 0,-1 0 1 0 0,1 1-1 0 0,-2-1 0 0 0,3 9 0 0 0,10 32-11 0 0,-3 0 9 0 0,19 76 20 0 0,-27-108-33 0 0,12 32 42 0 0,3 5 28 0 0,1-1 1 0 0,-1-2 0 0 0,-15-40-69 0 0,9 31 64 0 0,2 10 20 0 0,-12-42-83 0 0,6 28 45 0 0,-3-3-46 0 0,-1 4-11 0 0,-4-1 0 0 0,-5-1-23 0 0,3-25-65 0 0,1-7-178 0 0,-1 0 0 0 0,0 0 0 0 0,0 0 0 0 0,0 0 0 0 0,0 0 0 0 0,-3 4 0 0 0,-8 23-8473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1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16 131 7831 0 0,'-1'-1'163'0'0,"-1"1"119"0"0,1-1-1 0 0,0 0 1 0 0,-1 0 0 0 0,1 0 0 0 0,0 0-1 0 0,0 0 1 0 0,0 0 0 0 0,0 0 0 0 0,-2-3-1 0 0,3 4-169 0 0,0-1-1 0 0,0 0 0 0 0,0 1 0 0 0,0-1 1 0 0,0 0-1 0 0,0 1 0 0 0,0-1 0 0 0,0 0 1 0 0,0 1-1 0 0,0-1 0 0 0,0 0 0 0 0,1 1 1 0 0,-1-1-1 0 0,0 0 0 0 0,0 1 1 0 0,1-1-1 0 0,-1 1 0 0 0,0-1 0 0 0,1 1 1 0 0,-1-1-1 0 0,1 1 0 0 0,-1-1 0 0 0,1 1 1 0 0,-1-1-1 0 0,1 1 0 0 0,-1-1 0 0 0,1 1 1 0 0,0-1-1 0 0,9-6 811 0 0,0 0 0 0 0,0 0 0 0 0,0 1 0 0 0,1 1 0 0 0,0-1-1 0 0,0 2 1 0 0,20-7 0 0 0,87-14 349 0 0,-101 22-1021 0 0,71-8 360 0 0,1 3 0 0 0,178 8 0 0 0,-253 0-591 0 0,62 8 197 0 0,-48-5-147 0 0,109 9 226 0 0,-33-4-54 0 0,-95-7-174 0 0,3 1-23 0 0,3 2 40 0 0,12 3 33 0 0,53 21 209 0 0,-58-21-254 0 0,5 2 5 0 0,1-1-10 0 0,7 1 6 0 0,-8 0-49 0 0,4 1 24 0 0,7 5 55 0 0,-31-13-79 0 0,19 12 74 0 0,4 4 28 0 0,0 1 47 0 0,-13-6-96 0 0,-13-10-10 0 0,2 2-3 0 0,29 27 53 0 0,-8-5-39 0 0,1 3 2 0 0,1 2 0 0 0,1 0 13 0 0,0-1 67 0 0,3 0 3 0 0,1 3 26 0 0,-27-27-157 0 0,20 22 128 0 0,-21-22-128 0 0,16 23 128 0 0,-17-22-128 0 0,-2-5-6 0 0,0 1-1 0 0,0 0 1 0 0,-1 0 0 0 0,0 1 0 0 0,4 7 0 0 0,-1-3-1 0 0,10 27 83 0 0,2 13 9 0 0,-2-2-39 0 0,0-5 2 0 0,-2-10-55 0 0,4 5 23 0 0,3 5 24 0 0,-2-10-39 0 0,11 14 177 0 0,-4-7-33 0 0,-1-3-101 0 0,-2-3-11 0 0,-4-6-54 0 0,1 7-11 0 0,-3 2 0 0 0,-4-1 0 0 0,-2 2 11 0 0,-2 2 31 0 0,-1-1-31 0 0,1-2-74 0 0,-6-26-20 0 0,-2-8 29 0 0,0 0 0 0 0,1 1 0 0 0,0-1 0 0 0,-1 0 1 0 0,1 1-1 0 0,0-1 0 0 0,0 0 0 0 0,0 0 0 0 0,0 0 1 0 0,1 0-1 0 0,1 2 0 0 0,-1 2-84 0 0,-1-4 67 0 0,0 0 1 0 0,0 0-1 0 0,0 0 1 0 0,1 0-1 0 0,-1-1 1 0 0,0 1-1 0 0,1 0 1 0 0,-1-1 0 0 0,1 1-1 0 0,3 2 1 0 0,0 1-171 0 0,16 13-1256 0 0,-2-5-1028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18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13 295 19351 0 0,'0'0'3032'0'0,"-2"-4"-2683"0"0,0-5-51 0 0,-1 0-1 0 0,1 0 1 0 0,1 0-1 0 0,0-1 1 0 0,0 1-1 0 0,1 0 1 0 0,0-1-1 0 0,0 1 0 0 0,1 0 1 0 0,0-1-1 0 0,1 1 1 0 0,5-16-1 0 0,6-16 236 0 0,-12 37-225 0 0,2 0 11 0 0,0-4-210 0 0,5-7 130 0 0,24-20 45 0 0,-12 17-220 0 0,-14 14-38 0 0,-4 2 7 0 0,1 0 1 0 0,-1 0-1 0 0,1 1 0 0 0,-1-1 0 0 0,1 1 1 0 0,3-2-1 0 0,-1 1 50 0 0,0 0-1 0 0,0 0 1 0 0,1 0 0 0 0,-1 1 0 0 0,0 0 0 0 0,1 0-1 0 0,-1 0 1 0 0,1 1 0 0 0,-1 0 0 0 0,11 0 0 0 0,-13 1-66 0 0,0-1 1 0 0,0 1 0 0 0,0 0 0 0 0,0 0-1 0 0,0 0 1 0 0,0 1 0 0 0,0-1 0 0 0,0 1-1 0 0,-1-1 1 0 0,1 1 0 0 0,-1 0 0 0 0,1 0-1 0 0,-1 0 1 0 0,0 1 0 0 0,1-1 0 0 0,-1 0-1 0 0,0 1 1 0 0,-1-1 0 0 0,1 1 0 0 0,0 0-1 0 0,2 5 1 0 0,-2-3-226 0 0,-1 0 0 0 0,1 0 0 0 0,-1 0 0 0 0,2 8 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20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17 330 919 0 0,'-6'-10'9614'0'0,"-3"-65"-2312"0"0,7 45-6013 0 0,2 1 0 0 0,4-31 0 0 0,-4 54-1182 0 0,1 1-1 0 0,0 0 1 0 0,1-1 0 0 0,-1 1-1 0 0,1 0 1 0 0,0 0-1 0 0,0 0 1 0 0,0 0 0 0 0,1 1-1 0 0,0-1 1 0 0,0 1 0 0 0,0-1-1 0 0,0 1 1 0 0,1 0 0 0 0,0 0-1 0 0,0 0 1 0 0,4-3 0 0 0,-6 5-71 0 0,0 1-1 0 0,-1 0 1 0 0,1-1 0 0 0,0 1 0 0 0,0 0 0 0 0,0 0-1 0 0,0 0 1 0 0,3-2 0 0 0,1 1 27 0 0,-3 0-17 0 0,0 1 0 0 0,0-1-1 0 0,0 1 1 0 0,1-1 0 0 0,-1 1 0 0 0,4-1 0 0 0,0 0 17 0 0,-4 1-27 0 0,0 0-1 0 0,0 0 1 0 0,0 0 0 0 0,1 0-1 0 0,-1 0 1 0 0,0 1 0 0 0,0-1-1 0 0,6 1 1 0 0,-1 0 27 0 0,-5-1-23 0 0,1 0 0 0 0,0 1 0 0 0,-1-1 0 0 0,1 1 0 0 0,0 0 0 0 0,0 0 0 0 0,7 2 0 0 0,-3-1 21 0 0,-3-1-19 0 0,-1 0 0 0 0,1 0-1 0 0,-1 1 1 0 0,1-1-1 0 0,-1 1 1 0 0,8 3-1 0 0,-2-2 15 0 0,8 2 117 0 0,2 1-71 0 0,4 4 68 0 0,140 51-1795 0 0,-137-51-7083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2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1839 0 0,'0'0'160'0'0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9:21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58 335 12439 0 0,'-14'-7'1499'0'0,"11"5"-966"0"0,1-1 0 0 0,-1 1 0 0 0,0-1 0 0 0,1 0 0 0 0,0 1 0 0 0,-1-1 0 0 0,1 0 0 0 0,0 0 0 0 0,1-1 0 0 0,-1 1 0 0 0,-1-3 0 0 0,0-3-155 0 0,0 1 0 0 0,0-1 0 0 0,-2-10 0 0 0,4 11-256 0 0,1 1-1 0 0,-1 0 1 0 0,1-1 0 0 0,1 1 0 0 0,-1 0-1 0 0,1 0 1 0 0,1-1 0 0 0,-1 1 0 0 0,1 0-1 0 0,0 0 1 0 0,1 0 0 0 0,-1 0 0 0 0,2 1-1 0 0,5-11 1 0 0,-1 5-25 0 0,0 0 0 0 0,1 0 0 0 0,1 1 0 0 0,0 1 0 0 0,1-1 0 0 0,13-9 0 0 0,-17 14 8 0 0,1 2-1 0 0,0-1 1 0 0,0 1 0 0 0,14-6-1 0 0,-17 8-75 0 0,-3 1-4 0 0,1 0 1 0 0,0 0-1 0 0,-1 0 0 0 0,1 0 1 0 0,0 0-1 0 0,0 0 0 0 0,-1 1 1 0 0,1-1-1 0 0,5 1 0 0 0,-1-1 23 0 0,8 1 91 0 0,15 2-3 0 0,-15 2 0 0 0,-3 1-47 0 0,-1 0 1 0 0,0 1-1 0 0,-1 1 0 0 0,0-1 1 0 0,17 15-1 0 0,-12-5 122 0 0,-1 0 1 0 0,-1 0-1 0 0,0 1 0 0 0,19 36 0 0 0,29 77-569 0 0,-43-90-1068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11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10 108 18431 0 0,'-1'2'844'0'0,"0"1"-542"0"0,0-2-248 0 0,0 0-1 0 0,0 1 1 0 0,0-1-1 0 0,0 1 1 0 0,1-1-1 0 0,-1 1 1 0 0,1-1-1 0 0,-1 1 1 0 0,1-1-1 0 0,0 1 1 0 0,-1 0-1 0 0,1-1 1 0 0,0 1-1 0 0,0-1 1 0 0,0 1-1 0 0,0 0 1 0 0,0-1-1 0 0,1 1 1 0 0,-1 1-1 0 0,6 18 62 0 0,-5-20-77 0 0,-1 0 0 0 0,0 0 1 0 0,0 1-1 0 0,1-1 0 0 0,-1 0 1 0 0,1 0-1 0 0,-1 0 0 0 0,1 0 1 0 0,0 0-1 0 0,-1 0 0 0 0,1 0 0 0 0,0 0 1 0 0,-1 0-1 0 0,1 0 0 0 0,2 1 1 0 0,0 1 92 0 0,-1 0 306 0 0,16 0 161 0 0,-13-1-515 0 0,2-3 131 0 0,-2-1-146 0 0,-1-1 0 0 0,-1 0 0 0 0,1 0 0 0 0,0 0 1 0 0,-1-1-1 0 0,0 1 0 0 0,1-1 0 0 0,-1 0 0 0 0,-1 1 1 0 0,1-1-1 0 0,-1-1 0 0 0,1 1 0 0 0,2-8 0 0 0,2-7 262 0 0,-1 0-1 0 0,3-23 0 0 0,6-15 1882 0 0,-16 61-2035 0 0,-1 9-209 0 0,0-1 1 0 0,-1 0-1 0 0,-5 12 0 0 0,2-7-476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12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56 265 10135 0 0,'-6'-17'779'0'0,"-10"-28"8734"0"0,16 51-8245 0 0,-3 7-105 0 0,3 16-633 0 0,1 12-321 0 0,-2-4 450 0 0,3 0 1 0 0,8 55-1 0 0,-9-89-595 0 0,1 0 3 0 0,8 10 10 0 0,-10-12-75 0 0,0-1-1 0 0,0 0 0 0 0,0 0 1 0 0,0 0-1 0 0,0 0 1 0 0,0 0-1 0 0,0 0 0 0 0,0 0 1 0 0,0 1-1 0 0,0-1 1 0 0,0 0-1 0 0,0 0 0 0 0,0 0 1 0 0,0 0-1 0 0,0 0 1 0 0,0 0-1 0 0,0 0 0 0 0,0 0 1 0 0,0 0-1 0 0,0 1 1 0 0,1-1-1 0 0,-1 0 0 0 0,0 0 1 0 0,0 0-1 0 0,0 0 1 0 0,0 0-1 0 0,0 0 0 0 0,0 0 1 0 0,0 0-1 0 0,0 0 1 0 0,1 0-1 0 0,-1 0 0 0 0,0 0 1 0 0,0 0-1 0 0,0 0 1 0 0,0 0-1 0 0,0 0 0 0 0,0 0 1 0 0,0 0-1 0 0,1 0 1 0 0,-1 0-1 0 0,0 0 0 0 0,0 0 1 0 0,0 0-1 0 0,0 0 1 0 0,0 0-1 0 0,0 0 1 0 0,0 0-1 0 0,1 0 0 0 0,-1 0 1 0 0,0 0-1 0 0,0 0 1 0 0,0-1-1 0 0,0 1 0 0 0,0 0 1 0 0,3-3 1 0 0,0 0 1 0 0,0 0-1 0 0,0 0 1 0 0,0-1-1 0 0,-1 1 1 0 0,0-1-1 0 0,1 0 1 0 0,-1 0-1 0 0,-1 0 1 0 0,1 0-1 0 0,-1 0 1 0 0,1 0 0 0 0,-1 0-1 0 0,0 0 1 0 0,-1-1-1 0 0,1-4 1 0 0,2-11-168 0 0,-2-1 1 0 0,-2-21-1 0 0,0 14-59 0 0,-6-34 0 0 0,5 50 222 0 0,0 0 1 0 0,-2 0-1 0 0,1 0 1 0 0,-2 1-1 0 0,-6-14 1 0 0,10 23 23 0 0,0 0-1 0 0,0 0 1 0 0,0 0 0 0 0,-1 0 0 0 0,1 1-1 0 0,0-1 1 0 0,-1 0 0 0 0,0 1 0 0 0,1-1 0 0 0,-1 1-1 0 0,-2-2 1 0 0,-1 2 30 0 0,-2 6-31 0 0,5-3 33 0 0,0 1 0 0 0,0 0 1 0 0,1 0-1 0 0,-1 1 0 0 0,1-1 0 0 0,-1 0 1 0 0,1 1-1 0 0,0-1 0 0 0,0 0 1 0 0,0 6-1 0 0,-4 40 453 0 0,4-36-363 0 0,-6 198 1279 0 0,7-203-1351 0 0,6 32-55 0 0,-4-35-10 0 0,-2-4-7 0 0,1-1 1 0 0,-1 0 0 0 0,0 1 0 0 0,0-1-1 0 0,0 0 1 0 0,0 1 0 0 0,0-1-1 0 0,0 0 1 0 0,0 1 0 0 0,1-1 0 0 0,-1 0-1 0 0,0 0 1 0 0,0 1 0 0 0,0-1-1 0 0,1 0 1 0 0,-1 0 0 0 0,0 0-1 0 0,0 1 1 0 0,0-1 0 0 0,1 0 0 0 0,-1 0-1 0 0,0 0 1 0 0,1 1 0 0 0,-1-1-1 0 0,2 1 1 0 0,-1 0-1 0 0,1 0 0 0 0,0 0 0 0 0,-1-1 0 0 0,1 1 1 0 0,0 0-1 0 0,-1-1 0 0 0,4 1 0 0 0,-4-1-1 0 0,0 0 0 0 0,1-1 0 0 0,-1 1 0 0 0,0-1 0 0 0,1 1 0 0 0,-1-1 0 0 0,0 0 0 0 0,0 1 0 0 0,1-1 0 0 0,-1 0 0 0 0,0 0 0 0 0,0 0 0 0 0,0 0 0 0 0,0 0 0 0 0,0 0 0 0 0,0 0 0 0 0,1-2 0 0 0,16-26 0 0 0,-13 22 0 0 0,8-15-18 0 0,-1 0 0 0 0,-1 0 0 0 0,-1-1 0 0 0,12-37-1 0 0,-18 45-75 0 0,-1 1-1 0 0,-1-1 0 0 0,0 0 0 0 0,0 0 0 0 0,-2 0 1 0 0,0-1-1 0 0,-1 1 0 0 0,-4-27 363 0 0,4 44-15 0 0,-2 10-40 0 0,1 5-170 0 0,-1 29-43 0 0,3-37 0 0 0,4 119 525 0 0,-2-106-449 0 0,3 10 11 0 0,-4-25-75 0 0,0 0 100 0 0,0 0 0 0 0,0 0 0 0 0,1-1 0 0 0,4 11 0 0 0,-5-16-123 0 0,-1 1 0 0 0,1-1-1 0 0,0 0 1 0 0,0 0 0 0 0,0 0 0 0 0,0 0 0 0 0,0 0-1 0 0,0 0 1 0 0,0 0 0 0 0,0 0 0 0 0,2 0-1 0 0,0 2-16 0 0,-2-3 27 0 0,-1 0-1 0 0,0 0 1 0 0,0 0 0 0 0,0 0-1 0 0,0 0 1 0 0,0 1-1 0 0,0-1 1 0 0,0 0-1 0 0,0 0 1 0 0,0 0-1 0 0,0 0 1 0 0,1 0-1 0 0,-1 0 1 0 0,0 0-1 0 0,0 0 1 0 0,0 1-1 0 0,0-1 1 0 0,0 0 0 0 0,0 0-1 0 0,1 0 1 0 0,-1 0-1 0 0,0 0 1 0 0,0 0-1 0 0,0 0 1 0 0,0 0-1 0 0,0 0 1 0 0,1 0-1 0 0,-1 0 1 0 0,0 0-1 0 0,0 0 1 0 0,0 0 0 0 0,0 0-1 0 0,1 0 1 0 0,-1 0-1 0 0,0 0 1 0 0,0 0-1 0 0,0 0 1 0 0,0 0-1 0 0,0 0 1 0 0,0-1-1 0 0,1 1 1 0 0,-1 0-1 0 0,0 0 1 0 0,0 0-1 0 0,0 0 1 0 0,0 0 0 0 0,0 0-1 0 0,0 0 1 0 0,0 0-1 0 0,1-1 1 0 0,5-5-55 0 0,-1 0 0 0 0,1 0 1 0 0,-1-1-1 0 0,0 1 0 0 0,-1-1 1 0 0,1 0-1 0 0,-1-1 0 0 0,-1 1 1 0 0,0-1-1 0 0,0 0 0 0 0,0 0 1 0 0,-1 0-1 0 0,2-9 0 0 0,1-11-406 0 0,-1 0 0 0 0,0-47-1 0 0,-3 38 124 0 0,-1-38-363 0 0,0 71 695 0 0,-2 9 122 0 0,-3 6-7 0 0,-4 34 326 0 0,4-7-2 0 0,1 1-1 0 0,2 0 0 0 0,4 59 1 0 0,0-81-348 0 0,0-9-20 0 0,-1-7-63 0 0,-1 0 0 0 0,0 0 0 0 0,1 0 0 0 0,-1 1 0 0 0,1-1 0 0 0,0 0 1 0 0,-1 0-1 0 0,1 0 0 0 0,0 0 0 0 0,0 0 0 0 0,1 1 0 0 0,-1-1-2 0 0,0-1 0 0 0,0 0 0 0 0,0 0 1 0 0,-1 1-1 0 0,1-1 0 0 0,0 0 0 0 0,0 0 0 0 0,-1 0 0 0 0,1 0 0 0 0,0 0 1 0 0,0 0-1 0 0,0 0 0 0 0,-1-1 0 0 0,1 1 0 0 0,0 0 0 0 0,0 0 0 0 0,0-1 0 0 0,-1 1 1 0 0,1 0-1 0 0,0-1 0 0 0,-1 1 0 0 0,2-1 0 0 0,1-2-32 0 0,1 0 1 0 0,-1 0-1 0 0,0 0 0 0 0,0-1 0 0 0,0 1 1 0 0,0-1-1 0 0,-1 1 0 0 0,0-1 0 0 0,1 0 0 0 0,-1 0 1 0 0,-1 0-1 0 0,3-6 0 0 0,2-9-228 0 0,5-27-1 0 0,-9 39 214 0 0,3-23-243 0 0,-1 0 1 0 0,-1 0 0 0 0,-2-39-1 0 0,-14-90 1007 0 0,13 158-338 0 0,-1 4-1318 0 0,-5 21 1066 0 0,-5 35-1 0 0,8-38-55 0 0,-6 33 455 0 0,3 0 1 0 0,-1 69-1 0 0,10-103-298 0 0,-2-16-182 0 0,0 0 162 0 0,2-3-137 0 0,-2 0-63 0 0,0-1-1 0 0,1 1 0 0 0,-1-1 0 0 0,0 1 1 0 0,0-1-1 0 0,0 0 0 0 0,1 0 0 0 0,-1 0 0 0 0,0 0 1 0 0,0 0-1 0 0,2 0 0 0 0,-2 0-5 0 0,1-1 0 0 0,-1 0 0 0 0,1 0 1 0 0,-1 0-1 0 0,1 0 0 0 0,-1 0 0 0 0,0-1 0 0 0,0 1 0 0 0,0 0 0 0 0,0-1 1 0 0,0 1-1 0 0,0 0 0 0 0,0-1 0 0 0,0 1 0 0 0,1-3 0 0 0,12-27-10 0 0,-12 26 5 0 0,4-10-42 0 0,-1 0 0 0 0,-1 0-1 0 0,0 0 1 0 0,4-30-1 0 0,-7 34 36 0 0,-1 0-1 0 0,0 0 0 0 0,-1 1 1 0 0,0-1-1 0 0,-1 0 0 0 0,0 1 0 0 0,0-1 1 0 0,-5-10-1 0 0,3 9-17 0 0,1 2-17 0 0,-1 1 0 0 0,0-1 1 0 0,-6-10-1 0 0,6 16-11 0 0,1 8-35 0 0,0 14 24 0 0,2 8 9 0 0,1 0 47 0 0,2 4 12 0 0,27 202 1056 0 0,-26-222-943 0 0,2 7-105 0 0,4 5-5578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15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53 137 8287 0 0,'-3'-6'975'0'0,"-1"-3"248"0"0,0 1 1 0 0,0 0-1 0 0,-1 0 0 0 0,0 1 0 0 0,-1-1 0 0 0,-6-6 1 0 0,12 14-1160 0 0,0 0 0 0 0,0 0 0 0 0,0-1 1 0 0,-1 1-1 0 0,1 0 0 0 0,0 0 1 0 0,0 0-1 0 0,0 0 0 0 0,-1 0 0 0 0,1-1 1 0 0,0 1-1 0 0,0 0 0 0 0,0 0 1 0 0,-1 0-1 0 0,1 0 0 0 0,0 0 0 0 0,0 0 1 0 0,0 0-1 0 0,-1 0 0 0 0,1 0 0 0 0,0 0 1 0 0,0 0-1 0 0,-1 0 0 0 0,1 0 1 0 0,0 0-1 0 0,0 0 0 0 0,0 0 0 0 0,-1 0 1 0 0,1 0-1 0 0,0 0 0 0 0,0 0 1 0 0,0 1-1 0 0,-1-1 0 0 0,1 0 0 0 0,0 0 1 0 0,0 0-1 0 0,0 0 0 0 0,-1 0 1 0 0,1 1-1 0 0,0-1 0 0 0,0 0 0 0 0,0 0 1 0 0,0 0-1 0 0,0 0 0 0 0,0 1 1 0 0,-1-1-1 0 0,1 0 0 0 0,0 0 0 0 0,0 0 1 0 0,0 1-1 0 0,0-1 0 0 0,0 0 0 0 0,0 0 1 0 0,0 0-1 0 0,0 1 0 0 0,0-1 1 0 0,0 0-1 0 0,0 0 0 0 0,0 1 0 0 0,0-1 1 0 0,0 0-1 0 0,0 0 0 0 0,0 0 1 0 0,0 1-1 0 0,0-1 0 0 0,1 13 603 0 0,-1-4-553 0 0,0-1 1 0 0,1 1-1 0 0,1-1 1 0 0,-1 1-1 0 0,4 8 1 0 0,1 4 46 0 0,29 143 616 0 0,-29-139-777 0 0,4 5 0 0 0,-9-27 0 0 0,0-1 0 0 0,0 1 0 0 0,0-1 0 0 0,0 1 0 0 0,1-1 0 0 0,-1 0 0 0 0,1 0 0 0 0,2 3 0 0 0,16 9-19 0 0,-20-14 17 0 0,0 0-1 0 0,0 0 0 0 0,0 0 0 0 0,0 0 0 0 0,1 1 0 0 0,-1-1 0 0 0,0 0 0 0 0,0 0 0 0 0,1 0 0 0 0,-1 0 0 0 0,0 0 0 0 0,0 0 0 0 0,0 0 1 0 0,1 1-1 0 0,-1-1 0 0 0,0 0 0 0 0,0 0 0 0 0,1 0 0 0 0,-1 0 0 0 0,0 0 0 0 0,0 0 0 0 0,1 0 0 0 0,-1 0 0 0 0,0 0 0 0 0,0 0 0 0 0,1-1 1 0 0,-1 1-1 0 0,0 0 0 0 0,0 0 0 0 0,1 0 0 0 0,1-1-14 0 0,1-1 0 0 0,-1 1 0 0 0,0-1-1 0 0,0 0 1 0 0,0 0 0 0 0,0 0 0 0 0,0 0 0 0 0,0 0 0 0 0,-1 0 0 0 0,1 0 0 0 0,-1 0 0 0 0,1-1 0 0 0,-1 1-1 0 0,0-1 1 0 0,0 1 0 0 0,1-4 0 0 0,2-8 18 0 0,0 0-1 0 0,-1 0 0 0 0,-1-1 1 0 0,0 1-1 0 0,-1-1 0 0 0,-1-21 1 0 0,-2 3-8 0 0,-11-57 0 0 0,-3 19-92 0 0,13 63 124 0 0,1 1 1 0 0,-1-1 0 0 0,-1 1-1 0 0,1 0 1 0 0,-1 0 0 0 0,-9-12-1 0 0,13 18-21 0 0,-1 1 1 0 0,1-1-1 0 0,-1 1 0 0 0,1-1 0 0 0,0 1 0 0 0,-1-1 0 0 0,1 1 0 0 0,-1-1 0 0 0,1 1 0 0 0,-1-1 0 0 0,1 1 0 0 0,-1 0 0 0 0,0-1 0 0 0,1 1 0 0 0,-1 0 0 0 0,1 0 0 0 0,-1-1 0 0 0,0 1 0 0 0,1 0 0 0 0,-1 0 0 0 0,0 0 0 0 0,1 0 0 0 0,-1 0 0 0 0,0 0 0 0 0,1 0 0 0 0,-1 0 0 0 0,0 0 0 0 0,1 0 0 0 0,-2 1 0 0 0,1-1 3 0 0,-1 1 1 0 0,1 0-1 0 0,0 0 0 0 0,0 0 1 0 0,0 0-1 0 0,0 0 0 0 0,0 0 1 0 0,0 0-1 0 0,0 1 0 0 0,1-1 1 0 0,-1 0-1 0 0,-1 3 0 0 0,-1 3 42 0 0,0 0 0 0 0,1 1-1 0 0,0 0 1 0 0,-2 7-1 0 0,2 6 78 0 0,0 1 0 0 0,2-1 0 0 0,0 1-1 0 0,4 20 1 0 0,17 85 49 0 0,-15-102-178 0 0,14 43-1 0 0,-9-44 15 0 0,7 7-11 0 0,-1-11 13 0 0,-14-16 51 0 0,2-3-8 0 0,14 5-29 0 0,-18-6-24 0 0,-1 0-1 0 0,0 0 1 0 0,0 0-1 0 0,1 0 1 0 0,-1 0-1 0 0,0 0 1 0 0,1 0 0 0 0,-1 0-1 0 0,0 0 1 0 0,0 1-1 0 0,1-1 1 0 0,-1 0-1 0 0,0 0 1 0 0,1-1 0 0 0,-1 1-1 0 0,0 0 1 0 0,1 0-1 0 0,-1 0 1 0 0,0 0-1 0 0,1 0 1 0 0,-1 0-1 0 0,0 0 1 0 0,0 0 0 0 0,1-1-1 0 0,2-1 0 0 0,0 0 0 0 0,0 0-1 0 0,0 0 1 0 0,0-1 0 0 0,-1 1 0 0 0,1-1 0 0 0,-1 0-1 0 0,0 1 1 0 0,0-1 0 0 0,4-6 0 0 0,-3 2-8 0 0,0 0 0 0 0,0-1 1 0 0,0 1-1 0 0,2-13 1 0 0,-1-4-9 0 0,-2 1 1 0 0,1-34 0 0 0,-3 37-6 0 0,-1 0 0 0 0,0-1 0 0 0,-2 1 0 0 0,0 1 0 0 0,-11-39-1 0 0,11 51 16 0 0,0-1-1 0 0,-1 1 0 0 0,1 0 0 0 0,-1 0 0 0 0,-1 0 0 0 0,1 1 0 0 0,-10-11 0 0 0,10 13 5 0 0,0 0 0 0 0,0 1 0 0 0,-1 0 0 0 0,1 0 0 0 0,-1 0 0 0 0,0 0 0 0 0,0 0 0 0 0,0 1 0 0 0,0 0 0 0 0,0 0 0 0 0,0 0 0 0 0,-8 0-1 0 0,9 1-6 0 0,0 0-1 0 0,-1 1 1 0 0,1 0-1 0 0,0 0 0 0 0,-1 0 1 0 0,1 1-1 0 0,0 0 0 0 0,-6 1 1 0 0,8-2 36 0 0,0 1-1 0 0,-1 0 1 0 0,1-1 0 0 0,0 1-1 0 0,0 0 1 0 0,0 1 0 0 0,0-1-1 0 0,0 0 1 0 0,0 1 0 0 0,1-1 0 0 0,-1 1-1 0 0,0-1 1 0 0,1 1 0 0 0,-1 0-1 0 0,1-1 1 0 0,-1 1 0 0 0,0 2-1 0 0,5 0 58 0 0,11 9-14 0 0,-4-8 4 0 0,29 8 69 0 0,-2-2 23 0 0,-1-1 24 0 0,1-1 1 0 0,-30-7-159 0 0,23 2 139 0 0,1-2-86 0 0,3-3-70 0 0,-2-2-17 0 0,-24 2-76 0 0,-1-1 1 0 0,1 0-1 0 0,-1 0 0 0 0,0 0 0 0 0,13-7 0 0 0,-19 9 58 0 0,0-1-1 0 0,0 1 1 0 0,-1 0-1 0 0,1-1 1 0 0,0 1-1 0 0,-1-1 1 0 0,1 1-1 0 0,0-1 0 0 0,-1 1 1 0 0,1-1-1 0 0,0 0 1 0 0,-1 1-1 0 0,1-1 1 0 0,-1 0-1 0 0,1 1 1 0 0,-1-1-1 0 0,1 0 0 0 0,-1 0 1 0 0,0 0-1 0 0,1 1 1 0 0,-1-1-1 0 0,0 0 1 0 0,0 0-1 0 0,0 0 1 0 0,1 0-1 0 0,-1 1 0 0 0,0-1 1 0 0,0 0-1 0 0,0 0 1 0 0,0 0-1 0 0,-1 0 1 0 0,1 0-1 0 0,0 1 1 0 0,0-1-1 0 0,0 0 0 0 0,-1 0 1 0 0,1 0-1 0 0,0 1 1 0 0,-1-1-1 0 0,1 0 1 0 0,-1 0-1 0 0,1 1 1 0 0,-1-1-1 0 0,1 0 0 0 0,-1 1 1 0 0,1-1-1 0 0,-1 0 1 0 0,0 0-1 0 0,-2-1-1 0 0,1-1 1 0 0,-1 1-1 0 0,1 0 0 0 0,-1 0 0 0 0,0 0 1 0 0,0 0-1 0 0,0 0 0 0 0,0 0 0 0 0,0 1 1 0 0,-5-2-1 0 0,0 2 7 0 0,1 0 1 0 0,0 1-1 0 0,0 0 1 0 0,0 0-1 0 0,0 1 1 0 0,0 0-1 0 0,0 0 1 0 0,0 1-1 0 0,0 0 1 0 0,-9 4-1 0 0,6-3-4 0 0,1 2 0 0 0,-1-1-1 0 0,1 1 1 0 0,0 1 0 0 0,1 0-1 0 0,-13 11 1 0 0,16-12 17 0 0,1 0 11 0 0,8-4 31 0 0,19-1-31 0 0,4-3-11 0 0,10-2-53 0 0,20-1 31 0 0,-23 1-20 0 0,1-1 31 0 0,-8-2 11 0 0,-25 7 4 0 0,1 0-1 0 0,-1 0 1 0 0,1-1-1 0 0,-1 1 1 0 0,1 0-1 0 0,-1-1 1 0 0,0 0 0 0 0,0 1-1 0 0,0-1 1 0 0,0 0-1 0 0,0 0 1 0 0,0 0-1 0 0,0 0 1 0 0,-1-1-1 0 0,1 1 1 0 0,-1 0 0 0 0,2-5-1 0 0,-2 5 0 0 0,-1 1-1 0 0,0-1 1 0 0,0 1 0 0 0,1-1-1 0 0,-1 1 1 0 0,0-1 0 0 0,0 1-1 0 0,-1-1 1 0 0,1 1 0 0 0,0-1-1 0 0,0 1 1 0 0,-1 0 0 0 0,1-1-1 0 0,-1 1 1 0 0,1-1 0 0 0,-1 1-1 0 0,0 0 1 0 0,1-1 0 0 0,-1 1-1 0 0,0 0 1 0 0,0 0 0 0 0,0-1-1 0 0,0 1 1 0 0,0 0 0 0 0,0 0-1 0 0,0 0 1 0 0,0 0 0 0 0,-1 0-1 0 0,1 1 1 0 0,0-1 0 0 0,-1 0-1 0 0,-2 0 1 0 0,1-1 13 0 0,-1 0-1 0 0,0 1 0 0 0,0 0 1 0 0,0 0-1 0 0,0 0 1 0 0,0 1-1 0 0,-1-1 0 0 0,1 1 1 0 0,-6 0-1 0 0,-42 6 195 0 0,27-2-166 0 0,13-3-38 0 0,-65 11 168 0 0,69-11-153 0 0,1 1-1 0 0,-1 0 1 0 0,1 1-1 0 0,0 0 1 0 0,-1 0-1 0 0,1 1 1 0 0,-9 6-1 0 0,16-10-17 0 0,-1 0 0 0 0,1 0 0 0 0,0 0 0 0 0,0 0-1 0 0,0 0 1 0 0,-1 0 0 0 0,1 1 0 0 0,0-1 0 0 0,0 0 0 0 0,0 0 0 0 0,-1 0-1 0 0,1 0 1 0 0,0 0 0 0 0,0 0 0 0 0,0 1 0 0 0,0-1 0 0 0,0 0 0 0 0,-1 0-1 0 0,1 0 1 0 0,0 1 0 0 0,0-1 0 0 0,0 0 0 0 0,0 0 0 0 0,0 0 0 0 0,0 1-1 0 0,0-1 1 0 0,0 0 0 0 0,0 0 0 0 0,0 0 0 0 0,0 1 0 0 0,0-1 0 0 0,0 0-1 0 0,0 0 1 0 0,0 0 0 0 0,0 1 0 0 0,0-1 0 0 0,0 0 0 0 0,0 0 0 0 0,0 1-1 0 0,0-1 1 0 0,0 0 0 0 0,0 0 0 0 0,0 0 0 0 0,0 1 0 0 0,1-1 0 0 0,-1 0-1 0 0,0 0 1 0 0,0 0 0 0 0,0 0 0 0 0,0 1 0 0 0,0-1 0 0 0,1 0 0 0 0,-1 0-1 0 0,0 0 1 0 0,1 0 0 0 0,21 7 13 0 0,6-3-16 0 0,8-3 0 0 0,110 7 133 0 0,-109-7-150 0 0,-27-2-4 0 0,9-1-82 0 0,-19 2 100 0 0,12-1-215 0 0,-1-1 1 0 0,22-5-1 0 0,-32 7 215 0 0,-1 0 0 0 0,0 0 0 0 0,0 0 0 0 0,1-1 0 0 0,-1 1 0 0 0,0 0 0 0 0,0 0-1 0 0,1 0 1 0 0,-1 0 0 0 0,0-1 0 0 0,0 1 0 0 0,1 0 0 0 0,-1 0 0 0 0,0 0 0 0 0,0-1 0 0 0,0 1 0 0 0,1 0 0 0 0,-1 0 0 0 0,0-1 0 0 0,0 1 0 0 0,0 0-1 0 0,0-1 1 0 0,0 1 0 0 0,0 0 0 0 0,0 0 0 0 0,1-1 0 0 0,-1 1 0 0 0,0 0 0 0 0,0-1 0 0 0,0 1 0 0 0,0 0 0 0 0,0-1 0 0 0,0 1 0 0 0,-1 0-1 0 0,1-1 1 0 0,0 1 0 0 0,0 0 0 0 0,0 0 0 0 0,0-1 0 0 0,0 1 0 0 0,0 0 0 0 0,0-1 0 0 0,-1 1 0 0 0,1 0 0 0 0,0 0 0 0 0,0-1 0 0 0,0 1-1 0 0,-1 0 1 0 0,1 0 0 0 0,0 0 0 0 0,0-1 0 0 0,-1 1 0 0 0,1 0 0 0 0,0 0 0 0 0,-1 0 0 0 0,-12-11 15 0 0,10 9-12 0 0,0 0 0 0 0,0 0 0 0 0,0 1 0 0 0,-1-1 0 0 0,1 1 0 0 0,-1 0 0 0 0,1 0 0 0 0,-1 0 0 0 0,1 1 0 0 0,-1-1 0 0 0,1 1 0 0 0,-1 0 0 0 0,0 0 0 0 0,1 0 0 0 0,-5 0 0 0 0,2 2 0 0 0,1-1 0 0 0,-1 1 0 0 0,1 0 0 0 0,0 0 0 0 0,0 0 0 0 0,0 1 0 0 0,0-1 0 0 0,-9 8 0 0 0,-1 3 0 0 0,0 1 0 0 0,1 0 0 0 0,1 1 0 0 0,-16 22 0 0 0,18-21-6 0 0,0 1-1 0 0,1 0 1 0 0,1 0 0 0 0,1 1-1 0 0,0 0 1 0 0,1 0-1 0 0,1 1 1 0 0,1 0 0 0 0,-4 21-1 0 0,9-20 7 0 0,0-15 0 0 0,0-1 0 0 0,1 1 0 0 0,0-1 0 0 0,2 8 0 0 0,-2-10-1 0 0,0 0 0 0 0,0 0-1 0 0,0 0 1 0 0,0 0 0 0 0,0 0 0 0 0,0 0 0 0 0,1 0-1 0 0,-1-1 1 0 0,1 1 0 0 0,-1 0 0 0 0,1-1-1 0 0,2 3 1 0 0,-2-3-5 0 0,0 0 0 0 0,0 0 0 0 0,0 0-1 0 0,0-1 1 0 0,0 1 0 0 0,1 0 0 0 0,-1-1 0 0 0,0 0 0 0 0,0 1 0 0 0,1-1-1 0 0,-1 0 1 0 0,3 0 0 0 0,2-1-15 0 0,-1-1 0 0 0,0 1 0 0 0,0-1 0 0 0,0 0-1 0 0,0 0 1 0 0,0-1 0 0 0,-1 0 0 0 0,1 0 0 0 0,-1 0 0 0 0,0 0 0 0 0,1-1 0 0 0,7-8-1 0 0,4-5-3 0 0,-1 1-1 0 0,15-22 0 0 0,-10 10 39 0 0,0-1 1 0 0,-3-1-1 0 0,26-52 0 0 0,-43 80-4 0 0,-1 0-1 0 0,1 0 0 0 0,0 0 0 0 0,-1 0 0 0 0,1-1 0 0 0,-1 1 0 0 0,0 0 0 0 0,0 0 1 0 0,0 0-1 0 0,0 0 0 0 0,0 0 0 0 0,0-1 0 0 0,0 1 0 0 0,-1 0 0 0 0,1 0 0 0 0,-1 0 0 0 0,-1-2 1 0 0,2 3 4 0 0,0 0 0 0 0,-1 1 1 0 0,1-1-1 0 0,-1 1 0 0 0,1-1 1 0 0,-1 0-1 0 0,1 1 0 0 0,-1-1 1 0 0,1 1-1 0 0,-1-1 1 0 0,1 1-1 0 0,-1-1 0 0 0,0 1 1 0 0,1 0-1 0 0,-1-1 0 0 0,0 1 1 0 0,1 0-1 0 0,-1-1 0 0 0,-1 1 1 0 0,1 0 3 0 0,-1 0 0 0 0,1 0 1 0 0,0 0-1 0 0,0 0 0 0 0,-1 0 1 0 0,1 1-1 0 0,0-1 0 0 0,0 0 1 0 0,-1 1-1 0 0,1-1 0 0 0,0 1 1 0 0,0-1-1 0 0,0 1 0 0 0,0-1 1 0 0,-2 2-1 0 0,-9 7 8 0 0,1 1-1 0 0,-1 0 1 0 0,2 0-1 0 0,-1 1 1 0 0,2 0 0 0 0,-14 20-1 0 0,8-7 20 0 0,0 0 0 0 0,-16 42 0 0 0,24-50-44 0 0,2 1 0 0 0,0 0 0 0 0,-4 21 0 0 0,6-17 0 0 0,1 6 0 0 0,2-25 0 0 0,0-1 0 0 0,0 1 0 0 0,1 0 0 0 0,-1-1 0 0 0,0 1 0 0 0,1 0 0 0 0,-1-1 0 0 0,0 1 0 0 0,1 0 0 0 0,0-1 0 0 0,1 3 0 0 0,-1-3-1 0 0,-1 1 0 0 0,1-1 0 0 0,0 0 0 0 0,0-1 0 0 0,0 1 0 0 0,0 0 0 0 0,0 0 0 0 0,0 0 0 0 0,0-1 0 0 0,1 1 0 0 0,-1 0 0 0 0,0-1 0 0 0,0 1 0 0 0,1-1 0 0 0,1 1 0 0 0,0-1-8 0 0,-1 0 0 0 0,0-1 1 0 0,1 1-1 0 0,-1-1 0 0 0,0 0 0 0 0,0 1 0 0 0,1-1 0 0 0,-1 0 1 0 0,0 0-1 0 0,0-1 0 0 0,0 1 0 0 0,0 0 0 0 0,0-1 0 0 0,-1 1 0 0 0,1-1 1 0 0,0 0-1 0 0,2-2 0 0 0,27-35-191 0 0,-28 35 183 0 0,26-40-21 0 0,-2-1 0 0 0,-3-1 0 0 0,28-70 0 0 0,-50 112 57 0 0,2-5 329 0 0,-1-1-1 0 0,4-13 1 0 0,-6 22-306 0 0,-1-1 1 0 0,0 0-1 0 0,1 0 0 0 0,-1 1 1 0 0,0-1-1 0 0,0 0 1 0 0,0 0-1 0 0,0 0 0 0 0,0 0 1 0 0,0 1-1 0 0,-1-1 1 0 0,1 0-1 0 0,-1 0 0 0 0,1 0 1 0 0,-1 1-1 0 0,1-1 1 0 0,-1 0-1 0 0,0 1 0 0 0,0-1 1 0 0,-2-1-1 0 0,3 2-63 0 0,-1 1 1 0 0,1-1-1 0 0,-1 1 0 0 0,0 0 0 0 0,1-1 1 0 0,-1 1-1 0 0,0 0 0 0 0,1-1 0 0 0,-1 1 1 0 0,0 0-1 0 0,0 0 0 0 0,1 0 0 0 0,-1 0 1 0 0,0 0-1 0 0,0 0 0 0 0,1 0 1 0 0,-1 0-1 0 0,0 0 0 0 0,1 0 0 0 0,-1 0 1 0 0,0 0-1 0 0,0 1 0 0 0,1-1 0 0 0,-1 0 1 0 0,0 0-1 0 0,1 1 0 0 0,-1-1 0 0 0,0 1 1 0 0,1-1-1 0 0,-1 0 0 0 0,1 1 0 0 0,-1-1 1 0 0,1 1-1 0 0,-2 0 0 0 0,-18 22-827 0 0,18-21 833 0 0,-8 13 66 0 0,0 0 0 0 0,1 0 0 0 0,1 0 0 0 0,0 1 0 0 0,-7 24 0 0 0,5-9 53 0 0,-12 66-1 0 0,20-90-88 0 0,-1 30 41 0 0,3-9-14 0 0,3-7-20 0 0,-3-21-20 0 0,0 0-1 0 0,0 1 1 0 0,0-1 0 0 0,0 0 0 0 0,0 1-1 0 0,0-1 1 0 0,1 0 0 0 0,-1 1 0 0 0,0-1 0 0 0,0 0-1 0 0,0 1 1 0 0,0-1 0 0 0,1 0 0 0 0,-1 0-1 0 0,0 1 1 0 0,0-1 0 0 0,0 0 0 0 0,1 0 0 0 0,-1 1-1 0 0,0-1 1 0 0,0 0 0 0 0,1 0 0 0 0,0 1-1 0 0,17 9 10 0 0,-17-10-11 0 0,1 0 0 0 0,-1 1 1 0 0,0-2-1 0 0,1 1 0 0 0,-1 0 0 0 0,0 0 0 0 0,1 0 0 0 0,-1-1 0 0 0,0 1 0 0 0,0 0 1 0 0,1-1-1 0 0,-1 1 0 0 0,0-1 0 0 0,0 0 0 0 0,0 1 0 0 0,1-1 0 0 0,-1 0 1 0 0,0 0-1 0 0,0 0 0 0 0,0 1 0 0 0,0-1 0 0 0,-1 0 0 0 0,2-2 0 0 0,20-27-11 0 0,-20 26 6 0 0,74-131-206 0 0,-76 135 214 0 0,1 1 2 0 0,-1 0 0 0 0,0 0 0 0 0,1 0 0 0 0,-1 0 0 0 0,0 0 0 0 0,0 0 0 0 0,0 0 0 0 0,0 0 0 0 0,0 0 0 0 0,0 0 0 0 0,0 0 0 0 0,0 0 0 0 0,0 0 0 0 0,0 0 0 0 0,0 0 0 0 0,-1 0 0 0 0,0 1 0 0 0,-6 33 429 0 0,-5 45-1 0 0,11-60-257 0 0,2-16-144 0 0,-1 0 160 0 0,1 0-112 0 0,4 13-52 0 0,-3-12 31 0 0,-2-6-56 0 0,1 0 1 0 0,0 1-1 0 0,-1-1 1 0 0,1 1-1 0 0,0-1 1 0 0,0 1-1 0 0,-1 0 1 0 0,1-1-1 0 0,0 1 1 0 0,0 0-1 0 0,0-1 1 0 0,1 1-1 0 0,-1 0-2 0 0,0 0 0 0 0,-1-1 0 0 0,1 1 0 0 0,0 0 0 0 0,0 0 0 0 0,-1-1-1 0 0,1 1 1 0 0,0 0 0 0 0,-1-1 0 0 0,1 1 0 0 0,0 0 0 0 0,-1-1 0 0 0,1 1 0 0 0,-1-1 0 0 0,1 1 0 0 0,-1-1 0 0 0,1 0-1 0 0,-1 1 1 0 0,1-1 0 0 0,-1 1 0 0 0,1-2 0 0 0,8-15-129 0 0,-1-1 1 0 0,-1 1-1 0 0,10-37 0 0 0,-16 52 54 0 0,-1 0 47 0 0,0 2-10 0 0,0 21 215 0 0,0 4-40 0 0,-1 0 1 0 0,-5 38-1 0 0,2-43-522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18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49 11975 0 0,'-1'-1'258'0'0,"1"0"-1"0"0,-1 0 0 0 0,1 0 0 0 0,-1 0 0 0 0,1 0 1 0 0,-1 0-1 0 0,1-1 0 0 0,0 1 0 0 0,-1 0 0 0 0,1 0 1 0 0,0 0-1 0 0,0 0 0 0 0,0-1 0 0 0,0 1 0 0 0,0 0 1 0 0,0 0-1 0 0,0 0 0 0 0,1-1 0 0 0,-1 1 0 0 0,0 0 1 0 0,1 0-1 0 0,-1 0 0 0 0,8-10 4248 0 0,-3 12-4250 0 0,15 2-36 0 0,-15-2 173 0 0,0 1-215 0 0,18 9-1 0 0,-17-8 92 0 0,0-1-192 0 0,15 5-4 0 0,-11-6-12 0 0,11-4-37 0 0,-20 3-18 0 0,0-1 1 0 0,1 1-1 0 0,-1 0 1 0 0,0-1-1 0 0,0 1 1 0 0,0-1-1 0 0,0 0 1 0 0,0 1 0 0 0,0-1-1 0 0,0 0 1 0 0,0 0-1 0 0,0 1 1 0 0,0-1-1 0 0,0 0 1 0 0,0 0-1 0 0,-1 0 1 0 0,1 0-1 0 0,0 0 1 0 0,-1 0-1 0 0,1 0 1 0 0,-1-1-1 0 0,1 1 1 0 0,-1 0-1 0 0,1 0 1 0 0,-1 0 0 0 0,0-2-1 0 0,0 2 1 0 0,0 1 0 0 0,0-1 0 0 0,0 0 0 0 0,0 1-1 0 0,0-1 1 0 0,0 0 0 0 0,-1 1 0 0 0,1-1 0 0 0,0 1 0 0 0,0-1 0 0 0,-1 0-1 0 0,1 1 1 0 0,0-1 0 0 0,-1 1 0 0 0,1-1 0 0 0,-1 1 0 0 0,1-1 0 0 0,-1 1 0 0 0,1-1-1 0 0,-1 1 1 0 0,1 0 0 0 0,-1-1 0 0 0,1 1 0 0 0,-1 0 0 0 0,1-1 0 0 0,-1 1-1 0 0,0 0 1 0 0,1 0 0 0 0,-1-1 0 0 0,0 1 0 0 0,1 0 0 0 0,-1 0 0 0 0,0 0 0 0 0,1 0-1 0 0,-1 0 1 0 0,0 0 0 0 0,1 0 0 0 0,-1 0 0 0 0,0 0 0 0 0,1 0 0 0 0,-1 0 0 0 0,0 1-1 0 0,1-1 1 0 0,-2 1 0 0 0,-3 0 21 0 0,1 1 1 0 0,-1 0-1 0 0,1 0 1 0 0,0 0-1 0 0,-1 0 0 0 0,1 1 1 0 0,0 0-1 0 0,0 0 0 0 0,0 0 1 0 0,1 0-1 0 0,-1 0 0 0 0,1 1 1 0 0,0 0-1 0 0,0 0 1 0 0,0 0-1 0 0,0 0 0 0 0,1 0 1 0 0,0 0-1 0 0,0 1 0 0 0,0-1 1 0 0,0 1-1 0 0,-2 9 0 0 0,5-2 27 0 0,7 6-30 0 0,-8-17-22 0 0,0-1 1 0 0,0 1-1 0 0,0-1 0 0 0,1 1 1 0 0,-1-1-1 0 0,0 0 0 0 0,0 1 1 0 0,1-1-1 0 0,-1 1 0 0 0,0-1 1 0 0,1 0-1 0 0,-1 1 1 0 0,0-1-1 0 0,1 0 0 0 0,-1 0 1 0 0,1 1-1 0 0,0-1 0 0 0,22 12 9 0 0,-19-10-13 0 0,1-1 1 0 0,0 0-1 0 0,-1 0 0 0 0,1 0 0 0 0,5-1 0 0 0,23-2-40 0 0,-23 1 33 0 0,-6 0-3 0 0,1 1-1 0 0,-1-1 1 0 0,0 0-1 0 0,8-3 1 0 0,-9 3 9 0 0,45-18-43 0 0,-44 17 44 0 0,0 0 0 0 0,-1 0 0 0 0,0 0 0 0 0,1 0 0 0 0,-1 0 0 0 0,0-1 0 0 0,0 0 0 0 0,0 1-1 0 0,0-1 1 0 0,-1 0 0 0 0,1-1 0 0 0,2-3 0 0 0,-4 6 5 0 0,-1 1-1 0 0,0-1 1 0 0,1 0-1 0 0,-1 0 1 0 0,0 1-1 0 0,0-1 1 0 0,0 0-1 0 0,1 0 1 0 0,-1 0 0 0 0,0 1-1 0 0,0-1 1 0 0,0 0-1 0 0,0 0 1 0 0,0 0-1 0 0,0 1 1 0 0,-1-1-1 0 0,1 0 1 0 0,0 0-1 0 0,0 1 1 0 0,0-1 0 0 0,-1 0-1 0 0,1 0 1 0 0,-1 1-1 0 0,1-1 1 0 0,0 0-1 0 0,-2-1 1 0 0,1 1 11 0 0,-1 0 0 0 0,0-1 0 0 0,1 1 0 0 0,-1 0 0 0 0,0 0 1 0 0,0 0-1 0 0,0 0 0 0 0,1 0 0 0 0,-1 1 0 0 0,-3-2 0 0 0,-3 1 39 0 0,0-1 0 0 0,0 1 0 0 0,-1 0-1 0 0,-10 0 1 0 0,13 2-16 0 0,1 0-1 0 0,-1 0 0 0 0,0 0 1 0 0,0 0-1 0 0,1 1 1 0 0,-1 0-1 0 0,1 0 0 0 0,0 1 1 0 0,-1-1-1 0 0,-7 6 1 0 0,10-5-21 0 0,-1-1 0 0 0,1 1-1 0 0,-1 0 1 0 0,1 0 0 0 0,0 0 0 0 0,0 1 0 0 0,0-1 0 0 0,0 1 0 0 0,1-1 0 0 0,0 1 0 0 0,-1 0 0 0 0,2 0 0 0 0,-1 0 0 0 0,-2 6 0 0 0,2 2-16 0 0,7 6 0 0 0,-4-16 0 0 0,0 0 0 0 0,0 0 0 0 0,1 0 0 0 0,-1-1 0 0 0,1 1 0 0 0,-1 0 0 0 0,1 0 0 0 0,0-1 0 0 0,3 3 0 0 0,0-1 0 0 0,-1 0 0 0 0,1-1 0 0 0,0 0 0 0 0,10 3 0 0 0,22 3 0 0 0,3-7-19 0 0,-28-1-4 0 0,-8 0 6 0 0,0 0-1 0 0,0 0 1 0 0,0-1-1 0 0,0 1 0 0 0,-1-1 1 0 0,1 0-1 0 0,4-1 0 0 0,-1 1-3 0 0,-3 0 4 0 0,0 0 1 0 0,0 0 0 0 0,-1 0 0 0 0,1 0 0 0 0,6-4 0 0 0,6-2 1 0 0,0-1 0 0 0,24-16-1 0 0,-35 21 14 0 0,0-1 0 0 0,0 1 0 0 0,-1-1 0 0 0,0 0 0 0 0,1 0 0 0 0,-2-1 0 0 0,1 1 0 0 0,0-1 0 0 0,-1 0-1 0 0,0 0 1 0 0,0 0 0 0 0,0 0 0 0 0,2-7 0 0 0,-5 10 8 0 0,1 1-1 0 0,-1 0 0 0 0,0-1 1 0 0,1 1-1 0 0,-1 0 0 0 0,0-1 1 0 0,0 1-1 0 0,0 0 1 0 0,0-1-1 0 0,0 1 0 0 0,0-1 1 0 0,0 1-1 0 0,-1 0 1 0 0,1-1-1 0 0,0 1 0 0 0,-1 0 1 0 0,1-1-1 0 0,-1 1 1 0 0,0 0-1 0 0,1 0 0 0 0,-1 0 1 0 0,0 0-1 0 0,0-1 1 0 0,0 1-1 0 0,1 0 0 0 0,-1 0 1 0 0,0 0-1 0 0,0 0 1 0 0,-1 1-1 0 0,1-1 0 0 0,0 0 1 0 0,0 0-1 0 0,0 1 1 0 0,0-1-1 0 0,-1 1 0 0 0,1-1 1 0 0,0 1-1 0 0,-1-1 0 0 0,1 1 1 0 0,0 0-1 0 0,-1 0 1 0 0,-2-1-1 0 0,-3 1 32 0 0,0-1 0 0 0,0 1 0 0 0,0 0 0 0 0,0 1 0 0 0,0-1 0 0 0,1 1 0 0 0,-9 3 0 0 0,3 0 45 0 0,0 0 1 0 0,1 0-1 0 0,-1 1 0 0 0,-14 10 1 0 0,20-11-61 0 0,0 0 0 0 0,0 0 1 0 0,0 1-1 0 0,1 0 1 0 0,-1 0-1 0 0,1 0 1 0 0,0 1-1 0 0,-7 10 0 0 0,11-14-1 0 0,0-1-17 0 0,1 0 0 0 0,-1 0 1 0 0,1-1-1 0 0,-1 1 1 0 0,1 0-1 0 0,-1 0 1 0 0,1 0-1 0 0,0 0 0 0 0,-1 0 1 0 0,1-1-1 0 0,0 1 1 0 0,0 0-1 0 0,-1 0 0 0 0,1 0 1 0 0,0 0-1 0 0,0 0 1 0 0,0 0-1 0 0,0 0 1 0 0,0 0-1 0 0,1 0 0 0 0,-1 0 1 0 0,0 0-1 0 0,0 0 1 0 0,1 1-1 0 0,0 0 1 0 0,0-1 1 0 0,0 1-1 0 0,1 0 0 0 0,-1 0 1 0 0,1-1-1 0 0,-1 1 0 0 0,1 0 1 0 0,-1-1-1 0 0,3 2 0 0 0,0-1-3 0 0,0 0-1 0 0,0 0 1 0 0,1 0 0 0 0,-1-1-1 0 0,0 1 1 0 0,8 0-1 0 0,29 2-1 0 0,1-5 0 0 0,-10-1 0 0 0,106-19-12 0 0,-115 14-36 0 0,6-4 25 0 0,-8-3-37 0 0,-19 14 46 0 0,-1-1 0 0 0,0 0 0 0 0,0 0 0 0 0,0 0 0 0 0,0-1 0 0 0,0 1 0 0 0,0 0 0 0 0,0 0 0 0 0,0 0 0 0 0,0-1 0 0 0,-1 1 0 0 0,1 0 0 0 0,0-1-1 0 0,-1 1 1 0 0,1-1 0 0 0,-1 1 0 0 0,1-1 0 0 0,-1 1 0 0 0,0-1 0 0 0,0 1 0 0 0,0-1 0 0 0,0-2 0 0 0,0 3 9 0 0,-1 0-1 0 0,1-1 1 0 0,-1 1-1 0 0,1 0 1 0 0,-1-1 0 0 0,0 1-1 0 0,1 0 1 0 0,-1 0 0 0 0,0 0-1 0 0,0-1 1 0 0,0 1 0 0 0,0 0-1 0 0,0 0 1 0 0,0 1 0 0 0,0-1-1 0 0,-1 0 1 0 0,1 0 0 0 0,0 0-1 0 0,0 1 1 0 0,-1-1-1 0 0,1 1 1 0 0,0-1 0 0 0,-1 1-1 0 0,-1-1 1 0 0,-3-1 69 0 0,-1 1-1 0 0,0 0 1 0 0,0 0-1 0 0,0 1 1 0 0,0 0-1 0 0,0 0 1 0 0,1 0-1 0 0,-10 3 1 0 0,12-3-31 0 0,1 1 0 0 0,0-1-1 0 0,-1 1 1 0 0,1 0 0 0 0,0 0 0 0 0,0 1 0 0 0,0-1 0 0 0,0 1 0 0 0,0-1 0 0 0,0 1 0 0 0,0 0 0 0 0,0 0 0 0 0,1 0 0 0 0,-1 0 0 0 0,1 1 0 0 0,-1-1 0 0 0,1 1-1 0 0,-3 4 1 0 0,4-3 10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0:20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42 100 16583 0 0,'-1'-1'1901'0'0,"5"0"-450"0"0,13-1-1001 0 0,-13 1 6 0 0,0 0 6 0 0,1-1-349 0 0,0 0 0 0 0,0 0 1 0 0,0 0-1 0 0,0-1 0 0 0,-1 1 0 0 0,1-1 0 0 0,-1 0 0 0 0,1-1 0 0 0,-1 1 1 0 0,0-1-1 0 0,-1 0 0 0 0,1 0 0 0 0,5-7 0 0 0,-9 10-103 0 0,1 0-1 0 0,-1 0 1 0 0,1 0 0 0 0,-1 0 0 0 0,1 0-1 0 0,-1 0 1 0 0,1 0 0 0 0,-1-1-1 0 0,0 1 1 0 0,0 0 0 0 0,0 0-1 0 0,0 0 1 0 0,0-1 0 0 0,0 1-1 0 0,0 0 1 0 0,0 0 0 0 0,0 0-1 0 0,0 0 1 0 0,-1-1 0 0 0,1 1-1 0 0,0 0 1 0 0,-1 0 0 0 0,1 0-1 0 0,-2-2 1 0 0,2 3 9 0 0,-1-1 0 0 0,0 0 1 0 0,0 1-1 0 0,0-1 0 0 0,0 1 0 0 0,1-1 1 0 0,-1 1-1 0 0,0-1 0 0 0,0 1 0 0 0,0 0 1 0 0,0 0-1 0 0,0-1 0 0 0,0 1 0 0 0,0 0 1 0 0,0 0-1 0 0,-1 0 0 0 0,1 0 0 0 0,0 0 1 0 0,0 0-1 0 0,0 0 0 0 0,0 0 0 0 0,0 1 1 0 0,0-1-1 0 0,0 0 0 0 0,0 1 0 0 0,0-1 1 0 0,0 0-1 0 0,-1 2 0 0 0,-5 1 76 0 0,1 1-1 0 0,0 0 0 0 0,-1 0 1 0 0,1 0-1 0 0,0 1 1 0 0,1 0-1 0 0,0 1 1 0 0,-1-1-1 0 0,2 1 1 0 0,-8 10-1 0 0,6-8-14 0 0,1 1 0 0 0,0 0 0 0 0,0 0 1 0 0,1 1-1 0 0,1-1 0 0 0,-1 1 0 0 0,-1 11 0 0 0,4-15-13 0 0,3 16-43 0 0,-1-19-19 0 0,0 0 0 0 0,0 0 1 0 0,0 0-1 0 0,0 0 0 0 0,1 0 1 0 0,-1 0-1 0 0,4 4 0 0 0,-3-5-4 0 0,-1 0 0 0 0,1-1 0 0 0,0 1 0 0 0,0 0 0 0 0,-1-1 0 0 0,1 0 0 0 0,1 1 0 0 0,-1-1 0 0 0,0 0 0 0 0,4 2 0 0 0,-2-2-1 0 0,0 0 0 0 0,0 0 0 0 0,0 0 0 0 0,0-1 0 0 0,1 1 0 0 0,4-1 0 0 0,-6 0 0 0 0,1-1 0 0 0,0 1 0 0 0,-1-1 0 0 0,1 1 0 0 0,6-3 0 0 0,-3 0 0 0 0,-1-1-1 0 0,1 1 1 0 0,-1-1 0 0 0,0 0-1 0 0,0-1 1 0 0,0 1-1 0 0,0-1 1 0 0,-1 0 0 0 0,0-1-1 0 0,0 1 1 0 0,-1-1-1 0 0,1 0 1 0 0,3-7 0 0 0,-2 3 8 0 0,-1 0 1 0 0,0 0 0 0 0,0-1-1 0 0,-1 0 1 0 0,-1 1 0 0 0,0-1-1 0 0,3-22 1 0 0,-5 30-2 0 0,-1-1 0 0 0,0 0 0 0 0,0 1 1 0 0,0-1-1 0 0,-1 1 0 0 0,1-1 0 0 0,-1 1 0 0 0,0-1 0 0 0,-2-5 0 0 0,3 8-2 0 0,-1 0-1 0 0,1 0 1 0 0,-1 1 0 0 0,1-1-1 0 0,-1 0 1 0 0,0 0-1 0 0,1 1 1 0 0,-1-1-1 0 0,0 0 1 0 0,1 1-1 0 0,-1-1 1 0 0,0 1 0 0 0,0-1-1 0 0,1 1 1 0 0,-1-1-1 0 0,0 1 1 0 0,0-1-1 0 0,0 1 1 0 0,0 0 0 0 0,0 0-1 0 0,0-1 1 0 0,1 1-1 0 0,-1 0 1 0 0,0 0-1 0 0,0 0 1 0 0,0 0-1 0 0,0 0 1 0 0,0 0 0 0 0,0 0-1 0 0,0 0 1 0 0,0 0-1 0 0,0 1 1 0 0,0-1-1 0 0,0 0 1 0 0,1 1-1 0 0,-1-1 1 0 0,0 1 0 0 0,0-1-1 0 0,0 0 1 0 0,0 1-1 0 0,0 0 1 0 0,-6 3 62 0 0,1 1 1 0 0,0-1-1 0 0,-1 1 0 0 0,2 1 1 0 0,-1-1-1 0 0,1 1 1 0 0,0 0-1 0 0,-8 11 0 0 0,6-7 6 0 0,1 1-1 0 0,1 0 1 0 0,-1 0 0 0 0,-6 22-1 0 0,12-32-70 0 0,-2 3 13 0 0,1 0 0 0 0,0 1 0 0 0,0-1 0 0 0,0 0 0 0 0,1 1 0 0 0,-1 0 0 0 0,1-1 0 0 0,0 1 0 0 0,0-1 0 0 0,1 1 0 0 0,-1-1 0 0 0,3 9 0 0 0,3 3 8 0 0,0-8 25 0 0,-4-6-46 0 0,1 1 0 0 0,0-1 0 0 0,0 1 0 0 0,0-1 0 0 0,4 2 0 0 0,-3-2 0 0 0,0-1 0 0 0,0 0 0 0 0,0 0 1 0 0,7 1-1 0 0,-1-2 40 0 0,-2-2-65 0 0,0-1 0 0 0,0 0 0 0 0,0-1-1 0 0,-1 0 1 0 0,1 0 0 0 0,-1 0 0 0 0,0-1-1 0 0,0 0 1 0 0,-1-1 0 0 0,1 0 0 0 0,-1 0-1 0 0,-1 0 1 0 0,7-8 0 0 0,-7 7-21 0 0,0 1-1 0 0,-1-1 1 0 0,1-1 0 0 0,-2 1 0 0 0,1-1-1 0 0,-1 1 1 0 0,0-1 0 0 0,0 0 0 0 0,-1 0-1 0 0,0 0 1 0 0,-1 0 0 0 0,0-1 0 0 0,0 1-1 0 0,0-10 1 0 0,-1 16 36 0 0,0 1-1 0 0,0-1 1 0 0,-1 0-1 0 0,1 0 1 0 0,0 1 0 0 0,-1-1-1 0 0,1 0 1 0 0,-1 1-1 0 0,1-1 1 0 0,-1 0 0 0 0,0 1-1 0 0,0-1 1 0 0,1 1-1 0 0,-1-1 1 0 0,0 1 0 0 0,-1-1-1 0 0,1 1 1 0 0,0 0-1 0 0,-2-2 1 0 0,1 2 16 0 0,1 1 1 0 0,0-1-1 0 0,-1 1 0 0 0,1-1 1 0 0,0 1-1 0 0,-1 0 0 0 0,1 0 1 0 0,-1 0-1 0 0,1 0 0 0 0,-1 0 1 0 0,1 0-1 0 0,0 0 0 0 0,-1 0 1 0 0,1 0-1 0 0,-1 1 0 0 0,1-1 1 0 0,0 0-1 0 0,-1 1 0 0 0,1 0 1 0 0,0-1-1 0 0,-1 1 0 0 0,1 0 1 0 0,-2 1-1 0 0,-3 2 25 0 0,1-1-1 0 0,0 1 1 0 0,0 1 0 0 0,1-1-1 0 0,0 1 1 0 0,-1-1 0 0 0,1 1-1 0 0,1 0 1 0 0,-1 1 0 0 0,1-1-1 0 0,0 1 1 0 0,0-1 0 0 0,0 1-1 0 0,1 0 1 0 0,0 0 0 0 0,0 0-1 0 0,1 0 1 0 0,0 1 0 0 0,-1 6-1 0 0,2-12-28 0 0,0 0 0 0 0,-1 0 0 0 0,1-1 0 0 0,0 1-1 0 0,0 0 1 0 0,0 0 0 0 0,0 0 0 0 0,0 0 0 0 0,0 0 0 0 0,1-1-1 0 0,-1 1 1 0 0,0 0 0 0 0,0 0 0 0 0,1 0 0 0 0,-1 0-1 0 0,1 1 1 0 0,2 7 75 0 0,0-5-12 0 0,10 12-3 0 0,-10-12 0 0 0,2-1-11 0 0,-1 0-42 0 0,-3-2-4 0 0,0 0-1 0 0,0 0 0 0 0,1 0 1 0 0,-1 0-1 0 0,0-1 1 0 0,1 1-1 0 0,-1 0 0 0 0,0-1 1 0 0,1 1-1 0 0,-1-1 1 0 0,1 1-1 0 0,0-1 0 0 0,-1 0 1 0 0,3 1-1 0 0,21 2 86 0 0,5-6-28 0 0,-7-6-52 0 0,-19 7-31 0 0,1-1-1 0 0,-1 0 1 0 0,-1 0 0 0 0,1 0-1 0 0,0-1 1 0 0,-1 1-1 0 0,1-1 1 0 0,-1 0 0 0 0,0 0-1 0 0,4-7 1 0 0,-6 8-15 0 0,1 1 0 0 0,-1-1 1 0 0,0 1-1 0 0,0-1 0 0 0,0 0 0 0 0,0 1 1 0 0,-1-1-1 0 0,1 0 0 0 0,-1 0 1 0 0,1 1-1 0 0,-1-1 0 0 0,0 0 0 0 0,0 0 1 0 0,0 0-1 0 0,-1 0 0 0 0,1 1 1 0 0,-1-1-1 0 0,1 0 0 0 0,-1 0 0 0 0,-2-3 1 0 0,3 5 27 0 0,0 1 0 0 0,-1-1 0 0 0,1 0 1 0 0,0 0-1 0 0,-1 1 0 0 0,1-1 0 0 0,-1 0 1 0 0,1 1-1 0 0,-1-1 0 0 0,0 1 0 0 0,1-1 0 0 0,-1 1 1 0 0,1-1-1 0 0,-1 1 0 0 0,0-1 0 0 0,1 1 1 0 0,-1-1-1 0 0,0 1 0 0 0,0 0 0 0 0,1 0 0 0 0,-2-1 1 0 0,1 1 7 0 0,1 0 1 0 0,-1 0-1 0 0,0 0 1 0 0,1 1 0 0 0,-1-1-1 0 0,1 0 1 0 0,-1 0-1 0 0,0 0 1 0 0,1 1 0 0 0,-1-1-1 0 0,1 0 1 0 0,-1 0-1 0 0,1 1 1 0 0,-1-1-1 0 0,1 1 1 0 0,-1-1 0 0 0,1 0-1 0 0,-1 1 1 0 0,1-1-1 0 0,0 1 1 0 0,-1-1-1 0 0,1 1 1 0 0,0-1 0 0 0,-1 1-1 0 0,1 0 1 0 0,-1 1 87 0 0,0 1 8 0 0,-2 11-9 0 0,3-11 4 0 0,0 2 23 0 0,1 12 11 0 0,-1-12 1 0 0,1-1 0 0 0,0 1-77 0 0,-1-3-9 0 0,0 0 0 0 0,0 0-1 0 0,1 0 1 0 0,-1-1 0 0 0,1 1 0 0 0,-1 0 0 0 0,1 0-1 0 0,-1-1 1 0 0,1 1 0 0 0,2 3 0 0 0,7 14 79 0 0,-8-14 119 0 0,1-2-127 0 0,10 10-27 0 0,-10-10 59 0 0,1-2-85 0 0,13 5-36 0 0,-9-5 24 0 0,6-2-93 0 0,-3-3 264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00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16583 0 0,'12'-1'1708'0'0,"173"-10"-4374"0"0,97 5 7080 0 0,-15-1-2836 0 0,-64 1-1510 0 0,529-13 1878 0 0,-273 16-1160 0 0,67-1-217 0 0,-123-1-427 0 0,43-1 1 0 0,-287 3-278 0 0,143-11-427 0 0,-280 11-1728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02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10591 0 0,'5'-12'8581'0'0,"-5"13"-8447"0"0,7 8 3188 0 0,-3-2-3849 0 0,1 3 564 0 0,-2-1 189 0 0,1 1-1 0 0,-1 0 1 0 0,-1 0-1 0 0,0 0 1 0 0,0 0 0 0 0,0 11-1 0 0,0-1 45 0 0,27 233-599 0 0,-25-226-8098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03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14279 0 0,'0'0'2560'0'0,"1"3"-2014"0"0,5 20 808 0 0,-2 0 0 0 0,4 40 0 0 0,-3 56 322 0 0,-4-77-1328 0 0,3 64-1589 0 0,-2-74-6686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19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65 3679 0 0,'0'0'11622'0'0,"-1"3"-11156"0"0,1 12-40 0 0,-1-12 34 0 0,1 1-282 0 0,-1 11-20 0 0,1-8-86 0 0,3 6-39 0 0,-3-10 79 0 0,7-23 929 0 0,-5-7-494 0 0,-2 18-376 0 0,0 0 0 0 0,1 1 1 0 0,2-10-1 0 0,-2 16-155 0 0,0 0-5 0 0,0 1 69 0 0,10 0 891 0 0,60-2 1862 0 0,3-1-2064 0 0,-13-4-442 0 0,-17 1-82 0 0,1 2 0 0 0,-1 2 0 0 0,69 3 0 0 0,-15 5-230 0 0,3-2-29 0 0,-68 2-94 0 0,-15-3-26 0 0,31 2-1 0 0,-36-3 81 0 0,3-2 30 0 0,1 1-18 0 0,-1-1 31 0 0,-1 0 11 0 0,-3 1-11 0 0,-7 1-31 0 0,7 0 31 0 0,-1 1 0 0 0,-9-2-43 0 0,1 1-5 0 0,6 1 35 0 0,-5-1-24 0 0,7 1 36 0 0,-10-1 12 0 0,0-1 0 0 0,0 1 0 0 0,0 0 0 0 0,0-1 0 0 0,0 1 0 0 0,0 0 0 0 0,0 0 0 0 0,0 0 0 0 0,0 0 0 0 0,-1 0 0 0 0,1 0 0 0 0,1 1 0 0 0,3 16 11 0 0,0 15 203 0 0,9 38 241 0 0,-10-53-527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3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76 455 0 0,'16'-75'22863'0'0,"-20"81"-21999"0"0,-2 1-605 0 0,4-4-118 0 0,-1 0 1 0 0,1 0-1 0 0,0 0 0 0 0,0 0 0 0 0,0 1 0 0 0,1-1 0 0 0,-1 1 0 0 0,-1 5 0 0 0,-53 151 1731 0 0,-126 513 1110 0 0,93-332-2132 0 0,55-225-518 0 0,-23 89 392 0 0,42-136-596 0 0,11-40-15 0 0,3-11-89 0 0,2 26 0 0 0,-1-40-23 0 0,1 0-1 0 0,-1 0 1 0 0,1 0-1 0 0,0 0 1 0 0,0 0-1 0 0,0-1 1 0 0,0 1-1 0 0,1 0 1 0 0,-1 0-1 0 0,1-1 1 0 0,0 1-1 0 0,0-1 1 0 0,6 7-1 0 0,-5-8-1 0 0,0 0 0 0 0,0 1 0 0 0,1-1-1 0 0,-1 0 1 0 0,1-1 0 0 0,-1 1 0 0 0,1-1 0 0 0,0 1 0 0 0,-1-1-1 0 0,1 0 1 0 0,0 0 0 0 0,0-1 0 0 0,0 1 0 0 0,5-1 0 0 0,-1 0-16 0 0,0 0 1 0 0,-1-1 0 0 0,1 0 0 0 0,12-4-1 0 0,1-3-59 0 0,37-22 34 0 0,41-25 115 0 0,79-41-33 0 0,351-142-40 0 0,-483 219 0 0 0,11-8 0 0 0,-4 4 0 0 0,-8 5 0 0 0,-41 17 0 0 0,-1 0 0 0 0,0 0 0 0 0,0 0 0 0 0,1 0 0 0 0,-1 1 0 0 0,1-1 0 0 0,-1 1 0 0 0,1 0 0 0 0,-1 0 0 0 0,1 0 0 0 0,-1 0 0 0 0,6 2 0 0 0,-6-1 0 0 0,0 0 0 0 0,0 1 0 0 0,1-1 0 0 0,-1 1 0 0 0,0 0 0 0 0,-1 0 0 0 0,1 0 0 0 0,0 0 0 0 0,-1 0 0 0 0,1 1 0 0 0,-1-1 0 0 0,1 1 0 0 0,-1 0 0 0 0,0-1 0 0 0,0 1 0 0 0,2 5 0 0 0,-2-3 0 0 0,0 1 0 0 0,-1 0 0 0 0,1 0 0 0 0,-1 0 0 0 0,0 0 0 0 0,-1 0 0 0 0,1 0 0 0 0,-1 0 0 0 0,-1 0 0 0 0,0 7 0 0 0,-1 3 0 0 0,-1 0 0 0 0,-8 24 0 0 0,-16 39 0 0 0,-68 162 0 0 0,-16 37-39 0 0,-81 212-2 0 0,15 95 80 0 0,169-556-109 0 0,-7 17 64 0 0,12-35 59 0 0,-3-4-89 0 0,-18 22-427 0 0,18-22-206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0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3679 0 0,'2'-4'6128'0'0,"0"5"-5040"0"0,12 7 2570 0 0,3 60 2296 0 0,-14-50-5334 0 0,-2-15-389 0 0,0 0-274 0 0,3 15-1674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2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 6911 0 0,'0'0'2802'0'0,"3"1"-2322"0"0,9 3 6 0 0,-8-3 85 0 0,-2 0 346 0 0,6 1 323 0 0,-1 0 0 0 0,1 0 0 0 0,-1-1 0 0 0,9 1 0 0 0,-13-2-726 0 0,8-4 356 0 0,-10 4-822 0 0,1-1-1 0 0,-1 0 0 0 0,1 0 1 0 0,-1 1-1 0 0,1-1 1 0 0,-1 0-1 0 0,1 0 0 0 0,-1-1 1 0 0,0 1-1 0 0,0 0 1 0 0,1 0-1 0 0,-1-1 0 0 0,0 1 1 0 0,0 0-1 0 0,-1-1 1 0 0,1 1-1 0 0,0-1 1 0 0,0 1-1 0 0,-1-1 0 0 0,1 0 1 0 0,-1 1-1 0 0,1-1 1 0 0,-1 0-1 0 0,1 1 0 0 0,-1-1 1 0 0,-2-3 811 0 0,-1 9-449 0 0,-4 6-253 0 0,6-8-112 0 0,-1 3 21 0 0,0-2-48 0 0,1 0 0 0 0,0-1 1 0 0,0 1-1 0 0,0 0 0 0 0,0 0 0 0 0,1 0 0 0 0,-1 0 0 0 0,0 5 0 0 0,2 10-7 0 0,4 0 0 0 0,-3-15 46 0 0,1 0 27 0 0,4 1-3 0 0,-1 0 0 0 0,1-1 1 0 0,0 0-1 0 0,-1 0 0 0 0,1-1 0 0 0,15 4 0 0 0,4-2 84 0 0,-1 0-1 0 0,1-2 1 0 0,0-1-1 0 0,0-1 1 0 0,0-1 0 0 0,31-6-1 0 0,-23 1-17 0 0,74-10 10 0 0,-90 14-157 0 0,-2 0 0 0 0,-3-1 0 0 0,-5-1 0 0 0,-7 4 0 0 0,-1 0 0 0 0,0 0 0 0 0,0 0 0 0 0,0 0 0 0 0,0 0 0 0 0,0 0 0 0 0,0 0 0 0 0,0 0 0 0 0,1 0 0 0 0,-1 0 0 0 0,0 0 0 0 0,0 0 0 0 0,0 0 0 0 0,0-1 0 0 0,0 1 0 0 0,0 0 0 0 0,0 0 0 0 0,0 0 0 0 0,0 0 0 0 0,1 0 0 0 0,-1 0 0 0 0,0 0 0 0 0,0 0 0 0 0,0-1 0 0 0,0 1 0 0 0,0 0 0 0 0,0 0 0 0 0,0 0 0 0 0,0 0 0 0 0,0 0 0 0 0,0 0 0 0 0,0-1 0 0 0,0 1 0 0 0,0 0 0 0 0,0 0 0 0 0,0 0 0 0 0,0 0 0 0 0,0 0 0 0 0,0 0 0 0 0,0-1 0 0 0,0 1 0 0 0,0 0 0 0 0,0 0 0 0 0,0 0 0 0 0,-1 0 0 0 0,1 0 0 0 0,0 0 0 0 0,0 0 0 0 0,0-1 0 0 0,0 1 0 0 0,0 0 0 0 0,0 0 0 0 0,0 0 0 0 0,0 0 0 0 0,0 0 0 0 0,-1 0 0 0 0,1 0 0 0 0,0 0 0 0 0,0 0 0 0 0,0 0 0 0 0,0 0 0 0 0,0 0 0 0 0,0 0 0 0 0,0 0 0 0 0,-1 0 0 0 0,1 0 0 0 0,0-1 0 0 0,0 1 0 0 0,-8 0-51 0 0,8 0 35 0 0,-179 10-1046 0 0,170-9 1044 0 0,6-1 4 0 0,0 0 0 0 0,0 1-1 0 0,0 0 1 0 0,0-1 0 0 0,0 1-1 0 0,0 0 1 0 0,-4 2 0 0 0,7-3 14 0 0,-1 0-1 0 0,1 0 1 0 0,0 0 0 0 0,0 0 0 0 0,0 0 0 0 0,0 0-1 0 0,0 0 1 0 0,0 0 0 0 0,0 0 0 0 0,0 0 0 0 0,0 0-1 0 0,-1 0 1 0 0,1 0 0 0 0,0 0 0 0 0,0 0 0 0 0,0 0-1 0 0,0 0 1 0 0,0 0 0 0 0,0 0 0 0 0,0 0 0 0 0,0 0-1 0 0,0 0 1 0 0,0 1 0 0 0,0-1 0 0 0,-1 0 0 0 0,1 0-1 0 0,0 0 1 0 0,0 0 0 0 0,0 0 0 0 0,0 0 0 0 0,0 0-1 0 0,0 0 1 0 0,0 0 0 0 0,0 0 0 0 0,0 0 0 0 0,0 1-1 0 0,0-1 1 0 0,0 0 0 0 0,0 0 0 0 0,0 0 0 0 0,0 0-1 0 0,0 0 1 0 0,0 0 0 0 0,0 0 0 0 0,0 0 0 0 0,0 0-1 0 0,0 1 1 0 0,0-1 0 0 0,0 0 0 0 0,0 0 0 0 0,0 0-1 0 0,0 0 1 0 0,13 2 0 0 0,14-2 24 0 0,49-6 0 0 0,-36 1 103 0 0,95-13 382 0 0,-4 1 95 0 0,119-1 300 0 0,-213 16-764 0 0,-10 0-283 0 0,-1 1-1 0 0,29 3 0 0 0,-53-1 52 0 0,-21-4-330 0 0,-21-3 126 0 0,0 2 1 0 0,0 2 0 0 0,-75 5-1 0 0,108-3 303 0 0,-1 1 0 0 0,0 0 0 0 0,1 1 0 0 0,-1 0 0 0 0,1 0-1 0 0,0 1 1 0 0,-1-1 0 0 0,-8 6 0 0 0,16-7-7 0 0,0-1 1 0 0,0 0 0 0 0,0 0-1 0 0,-1 0 1 0 0,1 0 0 0 0,0 0-1 0 0,0 0 1 0 0,0 0 0 0 0,0 0-1 0 0,0 0 1 0 0,0 0 0 0 0,0 0-1 0 0,0 0 1 0 0,0 0 0 0 0,0 0-1 0 0,0 1 1 0 0,0-1 0 0 0,0 0-1 0 0,0 0 1 0 0,-1 0 0 0 0,1 0-1 0 0,0 0 1 0 0,0 0 0 0 0,0 0-1 0 0,0 0 1 0 0,0 1 0 0 0,0-1-1 0 0,0 0 1 0 0,0 0 0 0 0,0 0-1 0 0,0 0 1 0 0,0 0 0 0 0,0 0-1 0 0,0 0 1 0 0,1 0 0 0 0,-1 1-1 0 0,0-1 1 0 0,0 0 0 0 0,0 0-1 0 0,0 0 1 0 0,0 0 0 0 0,0 0-1 0 0,0 0 1 0 0,0 0 0 0 0,0 0-1 0 0,0 0 1 0 0,0 0 0 0 0,0 1-1 0 0,0-1 1 0 0,0 0 0 0 0,1 0-1 0 0,-1 0 1 0 0,0 0 0 0 0,0 0-1 0 0,0 0 1 0 0,0 0 0 0 0,0 0-1 0 0,0 0 1 0 0,0 0 0 0 0,0 0-1 0 0,0 0 1 0 0,1 0 0 0 0,-1 0-1 0 0,3 3 3 0 0,1-1-1 0 0,0 1 0 0 0,0-1 1 0 0,0 0-1 0 0,0 0 0 0 0,0 0 0 0 0,0-1 1 0 0,0 1-1 0 0,1-1 0 0 0,-1 0 1 0 0,0 0-1 0 0,1-1 0 0 0,5 1 0 0 0,36 3 483 0 0,83-5 0 0 0,44-16 599 0 0,-160 15-1044 0 0,159-13 1029 0 0,-168 16-1067 0 0,28-3-15 0 0,-27 1-4 0 0,-8-1 0 0 0,-6 0-2 0 0,-13 2 16 0 0,1-1-7 0 0,1 1 0 0 0,-1 1 0 0 0,0 1-1 0 0,1 1 1 0 0,-26 7 0 0 0,44-10 10 0 0,1 0 0 0 0,0 0 0 0 0,0 1 0 0 0,0-1 0 0 0,0 0 0 0 0,-1 1 1 0 0,1-1-1 0 0,0 0 0 0 0,0 1 0 0 0,0 0 0 0 0,0-1 0 0 0,0 1 0 0 0,0 0 0 0 0,-1 1 0 0 0,0 0-12 0 0,2-2 12 0 0,0 0-1 0 0,0 0 1 0 0,0 0-1 0 0,0 0 0 0 0,0 0 1 0 0,-1 0-1 0 0,1 0 0 0 0,0 0 1 0 0,0 0-1 0 0,0 0 0 0 0,0 0 1 0 0,0 0-1 0 0,0 0 1 0 0,0 0-1 0 0,0 0 0 0 0,0 0 1 0 0,0 0-1 0 0,0 1 0 0 0,0-1 1 0 0,0 0-1 0 0,0 0 0 0 0,0 0 1 0 0,0 0-1 0 0,0 0 0 0 0,0 0 1 0 0,0 0-1 0 0,0 0 1 0 0,0 0-1 0 0,0 0 0 0 0,0 0 1 0 0,0 1-1 0 0,0-1 0 0 0,0 0 1 0 0,0 0-1 0 0,0 0 0 0 0,0 0 1 0 0,0 0-1 0 0,0 0 1 0 0,0 0-1 0 0,0 0 0 0 0,0 0 1 0 0,0 0-1 0 0,0 0 0 0 0,0 0 1 0 0,0 1-1 0 0,0-1 0 0 0,0 0 1 0 0,0 0-1 0 0,0 0 1 0 0,0 0-1 0 0,0 0 0 0 0,0 0 1 0 0,1 0-1 0 0,-1 0 0 0 0,0 0 1 0 0,0 0-1 0 0,0 0 0 0 0,0 0 1 0 0,0 0-1 0 0,0 0 1 0 0,0 0-1 0 0,0 0 0 0 0,0 0 1 0 0,0 0-1 0 0,0 0 0 0 0,1 0 1 0 0,2 2-1 0 0,0 0 1 0 0,0 0-1 0 0,0 0 1 0 0,1 0 0 0 0,-1-1-1 0 0,0 1 1 0 0,1-1-1 0 0,0 0 1 0 0,-1 0 0 0 0,1-1-1 0 0,0 1 1 0 0,5-1-1 0 0,11 1-20 0 0,23-2 0 0 0,-25 0-58 0 0,12 0-2010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4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67 173 12439 0 0,'1'-2'401'0'0,"-1"1"0"0"0,1 0-1 0 0,-1 0 1 0 0,0 0 0 0 0,0 0-1 0 0,0-1 1 0 0,0 1 0 0 0,0 0-1 0 0,0 0 1 0 0,0-1 0 0 0,0 1-1 0 0,-1 0 1 0 0,0-2 1020 0 0,0 6-612 0 0,-4 17 139 0 0,1 0 1 0 0,-4 39-1 0 0,3 46-363 0 0,5-87-505 0 0,2 0 8 0 0,0-11-8 0 0,7 6-9 0 0,-9-13-68 0 0,0 0 0 0 0,0 0 0 0 0,0 0 0 0 0,0 0 1 0 0,0 1-1 0 0,1-1 0 0 0,-1 0 0 0 0,0 0 0 0 0,0 0 0 0 0,0 0 0 0 0,1 0 0 0 0,-1 0 0 0 0,0 0 0 0 0,0 0 0 0 0,0 1 0 0 0,1-1 0 0 0,-1 0 0 0 0,0 0 1 0 0,0 0-1 0 0,0 0 0 0 0,1 0 0 0 0,-1 0 0 0 0,0 0 0 0 0,0 0 0 0 0,1 0 0 0 0,-1 0 0 0 0,0-1 0 0 0,0 1 0 0 0,0 0 0 0 0,1 0 0 0 0,-1 0 0 0 0,0 0 1 0 0,0 0-1 0 0,0 0 0 0 0,0 0 0 0 0,1 0 0 0 0,-1-1 0 0 0,0 1 0 0 0,0 0 0 0 0,0 0 0 0 0,0 0 0 0 0,1 0 0 0 0,-1-1 0 0 0,5-6 26 0 0,-3 1 0 0 0,-1 0-1 0 0,1 0 1 0 0,-1 0-1 0 0,-1 0 1 0 0,1-1-1 0 0,-1-8 1 0 0,-6-40-95 0 0,5 44 33 0 0,-6-39-107 0 0,-2 1 0 0 0,-23-72-1 0 0,31 118 141 0 0,1 2 0 0 0,0 0 0 0 0,-1 0 0 0 0,1 0 0 0 0,0 0 0 0 0,-1 0 0 0 0,1 0 0 0 0,-1 0 0 0 0,1 0 0 0 0,-1 1 0 0 0,1-1 0 0 0,-2-1 0 0 0,2 2 3 0 0,-1 0-1 0 0,1 0 1 0 0,0 0-1 0 0,-1 0 0 0 0,1 0 1 0 0,0 0-1 0 0,-1 0 1 0 0,1 1-1 0 0,0-1 1 0 0,0 0-1 0 0,-1 0 1 0 0,1 0-1 0 0,0 0 1 0 0,-1 1-1 0 0,1-1 0 0 0,0 0 1 0 0,0 0-1 0 0,0 1 1 0 0,-1-1-1 0 0,1 0 1 0 0,0 0-1 0 0,0 1 1 0 0,0-1-1 0 0,0 0 1 0 0,0 1-1 0 0,-1-1 0 0 0,1 0 1 0 0,0 1-1 0 0,0-1 1 0 0,0 0-1 0 0,0 1 1 0 0,0-1-1 0 0,0 0 1 0 0,0 1-1 0 0,-2 8 120 0 0,0 9-42 0 0,1 1 0 0 0,1 0-1 0 0,0-1 1 0 0,1 1 0 0 0,6 29 0 0 0,-4-32-23 0 0,0 11 67 0 0,0-3 91 0 0,1 0 0 0 0,1 0 0 0 0,11 34 0 0 0,-6-35-102 0 0,-8-16-96 0 0,-1-5-13 0 0,-1-1 1 0 0,1 0-1 0 0,-1 1 1 0 0,1-1 0 0 0,0 0-1 0 0,0 1 1 0 0,-1-1-1 0 0,1 0 1 0 0,0 0 0 0 0,0 1-1 0 0,0-1 1 0 0,3 2-1 0 0,7 6 18 0 0,-11-8-21 0 0,1-1 1 0 0,-1 0 0 0 0,1 0 0 0 0,-1 0-1 0 0,1 0 1 0 0,-1 0 0 0 0,1 0 0 0 0,-1 0-1 0 0,0 0 1 0 0,1 0 0 0 0,-1 0-1 0 0,1 0 1 0 0,-1 0 0 0 0,1 0 0 0 0,-1 0-1 0 0,1 0 1 0 0,-1-1 0 0 0,1 1-1 0 0,-1 0 1 0 0,0 0 0 0 0,1-1 0 0 0,-1 1-1 0 0,1 0 1 0 0,-1 0 0 0 0,0-1 0 0 0,1 1-1 0 0,-1 0 1 0 0,0-1 0 0 0,1 1-1 0 0,-1-1 1 0 0,1 0-2 0 0,0 0 0 0 0,-1 0 0 0 0,1-1 0 0 0,0 1 0 0 0,-1 0 0 0 0,1 0 0 0 0,-1 0 0 0 0,0-1 0 0 0,1 1 0 0 0,-1 0 0 0 0,0 0 0 0 0,0-1 0 0 0,1 1 1 0 0,-1 0-1 0 0,-1-3 0 0 0,-1-22-3 0 0,0 17-6 0 0,-8-60-380 0 0,-4 1-1 0 0,-39-122 0 0 0,53 189 379 0 0,0 0 8 0 0,-1 1 0 0 0,1-1 0 0 0,0 0 0 0 0,0 1 0 0 0,0-1 0 0 0,0 0 0 0 0,-1 1 1 0 0,1-1-1 0 0,0 0 0 0 0,-1 1 0 0 0,1-1 0 0 0,0 0 0 0 0,-1 1 0 0 0,1-1 0 0 0,-1 1 1 0 0,1-1-1 0 0,-1 1 0 0 0,1-1 0 0 0,-1 1 0 0 0,0-1 0 0 0,-3 5-9 0 0,-1 14 23 0 0,3 8 42 0 0,4 18 125 0 0,1 0-1 0 0,3 0 1 0 0,1-1 0 0 0,19 61-1 0 0,-24-95-125 0 0,1 0-1 0 0,-1 0 1 0 0,1-1-1 0 0,1 1 1 0 0,0-1-1 0 0,0 0 1 0 0,0 0 0 0 0,1 0-1 0 0,1-1 1 0 0,-1 1-1 0 0,8 6 1 0 0,-7-10-10 0 0,10-1-18 0 0,-14-3-16 0 0,0 0-1 0 0,1 0 1 0 0,-1 0-1 0 0,0 0 1 0 0,0-1-1 0 0,0 1 1 0 0,1-1-1 0 0,-1 0 1 0 0,0 1-1 0 0,0-1 1 0 0,0 0-1 0 0,0 0 1 0 0,0 0-1 0 0,0-1 1 0 0,2-1-1 0 0,-1 0 3 0 0,0 0 0 0 0,0 0 0 0 0,0 0 0 0 0,0-1 0 0 0,-1 1 0 0 0,0-1 0 0 0,4-5 0 0 0,-1-3-41 0 0,0 0-1 0 0,-1-1 0 0 0,0 1 1 0 0,2-17-1 0 0,0-12-415 0 0,1-52 0 0 0,3-18-42 0 0,-10 109 457 0 0,0 4 0 0 0,-2 114 352 0 0,3-47-20 0 0,5 82 448 0 0,-5-138-612 0 0,-1-11-116 0 0,0 0 0 0 0,1 1 0 0 0,-1-1 0 0 0,1 0 0 0 0,-1 0 0 0 0,1 1 0 0 0,2 3 0 0 0,-3-6-11 0 0,5 13 66 0 0,-5-12-70 0 0,0 0 0 0 0,0 0 0 0 0,1 0-1 0 0,-1-1 1 0 0,1 1 0 0 0,-1 0 0 0 0,1 0 0 0 0,-1-1-1 0 0,1 1 1 0 0,-1 0 0 0 0,1 0 0 0 0,-1-1 0 0 0,1 1-1 0 0,0-1 1 0 0,-1 1 0 0 0,1-1 0 0 0,1 2 0 0 0,0-1 8 0 0,1 1 62 0 0,-2-2-67 0 0,1 0 0 0 0,0-1 1 0 0,0 1-1 0 0,-1-1 0 0 0,1 0 0 0 0,0 1 1 0 0,-1-1-1 0 0,1 0 0 0 0,-1 0 1 0 0,1 0-1 0 0,-1 0 0 0 0,1 0 1 0 0,-1-1-1 0 0,0 1 0 0 0,0 0 0 0 0,1-1 1 0 0,-1 1-1 0 0,0 0 0 0 0,0-1 1 0 0,-1 1-1 0 0,1-1 0 0 0,1-2 0 0 0,2-6 15 0 0,0 1-1 0 0,4-15 0 0 0,-7 22-14 0 0,4-18-84 0 0,-1-1 0 0 0,0 1 0 0 0,-2-1-1 0 0,0-40 1 0 0,-13-85-508 0 0,7 112 409 0 0,4 36 124 0 0,-1 19 127 0 0,2 36-1 0 0,0-36-19 0 0,3 41 544 0 0,22 108 0 0 0,-23-158-417 0 0,-3-10-151 0 0,0 0 1 0 0,1 0-1 0 0,-1 0 1 0 0,1-1-1 0 0,0 1 0 0 0,0 0 1 0 0,-1-1-1 0 0,1 1 0 0 0,2 1 1 0 0,5 12 47 0 0,-7-12-10 0 0,0-3-63 0 0,0 0 0 0 0,0 0 0 0 0,0-1-1 0 0,-1 1 1 0 0,1 0 0 0 0,0-1-1 0 0,-1 1 1 0 0,1 0 0 0 0,0-1 0 0 0,-1 1-1 0 0,1-1 1 0 0,0 1 0 0 0,-1-1-1 0 0,1 1 1 0 0,-1-1 0 0 0,1 1 0 0 0,-1-1-1 0 0,1 0 1 0 0,-1 1 0 0 0,1-1-1 0 0,-1 0 1 0 0,0 1 0 0 0,1-1-1 0 0,-1 0 1 0 0,0 0 0 0 0,0 1 0 0 0,0-1-1 0 0,1 0 1 0 0,-1 0 0 0 0,0 1-1 0 0,0-2 1 0 0,2-30 7 0 0,-2 25-5 0 0,-2-58-461 0 0,-2 2 1 0 0,-21-102-1 0 0,24 159 352 0 0,1 4 61 0 0,0 0 0 0 0,-1-1 0 0 0,1 1 0 0 0,0 0 0 0 0,-1 0 1 0 0,0 0-1 0 0,0 0 0 0 0,1 1 0 0 0,-1-1 0 0 0,-2-4 0 0 0,1 6-41 0 0,-2 3 52 0 0,-2 11-20 0 0,4-10 42 0 0,0 0-1 0 0,0 0 1 0 0,1 0-1 0 0,-1 0 1 0 0,1 0-1 0 0,0 0 1 0 0,0 5-1 0 0,0 0-6 0 0,0-4 12 0 0,-6 29 61 0 0,-2-1 0 0 0,-1 0 1 0 0,-16 36-1 0 0,25-68-55 0 0,1 0-1 0 0,0-1 1 0 0,-1 1 0 0 0,1 0 0 0 0,0 0 0 0 0,-1-1-1 0 0,1 1 1 0 0,-1 0 0 0 0,0 0 0 0 0,1-1-1 0 0,-1 1 1 0 0,1-1 0 0 0,-1 1 0 0 0,0-1 0 0 0,1 1-1 0 0,-1-1 1 0 0,0 1 0 0 0,-1 0 0 0 0,1-1 2 0 0,1 0 1 0 0,-1 0 0 0 0,1 0 0 0 0,-1 0-1 0 0,1 0 1 0 0,-1-1 0 0 0,0 1 0 0 0,1 0-1 0 0,-1 0 1 0 0,1 0 0 0 0,-1-1 0 0 0,1 1-1 0 0,0 0 1 0 0,-1 0 0 0 0,1-1-1 0 0,-1 1 1 0 0,1 0 0 0 0,-1-1 0 0 0,1 1-1 0 0,0-1 1 0 0,-1 0 0 0 0,-2-3 47 0 0,0 0 0 0 0,1 0 0 0 0,0 0 0 0 0,-4-9 0 0 0,5 11-50 0 0,-119-298-557 0 0,119 296 537 0 0,0 2-1 0 0,0 0 0 0 0,1 0 0 0 0,-1-1 0 0 0,0 1 0 0 0,0 0 1 0 0,0 0-1 0 0,0 0 0 0 0,-1 0 0 0 0,1 1 0 0 0,0-1 0 0 0,-1 0 0 0 0,1 0 1 0 0,-4-2-1 0 0,2 4-38 0 0,-1 2 41 0 0,-1 5 13 0 0,-5 11 0 0 0,9-12-4 0 0,1-3-3 0 0,-1 4-35 0 0,1 12 31 0 0,6 4 11 0 0,6-4 0 0 0,-7-14 35 0 0,-1-1 1 0 0,1 1-1 0 0,0-1 1 0 0,10 5-1 0 0,-14-8-31 0 0,10 5 69 0 0,0-1 0 0 0,1 0 0 0 0,-1-1 0 0 0,1 0-1 0 0,0-1 1 0 0,0 0 0 0 0,0-1 0 0 0,1 0 0 0 0,24-1-1 0 0,-17-1-35 0 0,1-1-1 0 0,0-1 1 0 0,24-6-1 0 0,-13 2-360 0 0,-19 4-79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5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49 16127 0 0,'5'-5'1130'0'0,"-4"4"-1071"0"0,0-1 0 0 0,0 1-1 0 0,1-1 1 0 0,-1 1-1 0 0,0 0 1 0 0,1 0 0 0 0,-1 0-1 0 0,4-2 1 0 0,-4 2 267 0 0,1 1-1 0 0,-1-1 1 0 0,0 1 0 0 0,1 0 0 0 0,-1 0 0 0 0,0-1-1 0 0,1 1 1 0 0,-1 0 0 0 0,1 0 0 0 0,1 1 0 0 0,179 9 1053 0 0,-43-3-1035 0 0,-39-2 102 0 0,151-13-1 0 0,-207 7-257 0 0,-73 8-455 0 0,-236-6-225 0 0,92-4 306 0 0,127 3 173 0 0,-43 1-54 0 0,-155 19 0 0 0,234-18 66 0 0,5-1 3 0 0,0 0 0 0 0,0 0 0 0 0,0 0 0 0 0,0 1 0 0 0,-7 3 0 0 0,10-4 52 0 0,2 1-44 0 0,1 0 0 0 0,-1-1-1 0 0,1 1 1 0 0,-1 0 0 0 0,1-1-1 0 0,-1 1 1 0 0,1-1 0 0 0,0 1-1 0 0,0 0 1 0 0,0-1-1 0 0,0 0 1 0 0,0 1 0 0 0,0-1-1 0 0,0 0 1 0 0,1 1 0 0 0,-1-1-1 0 0,0 0 1 0 0,1 0 0 0 0,-1 0-1 0 0,1 0 1 0 0,-1 0-1 0 0,1 0 1 0 0,-1-1 0 0 0,1 1-1 0 0,2 0 1 0 0,7 3 2 0 0,0 0 0 0 0,21 3 0 0 0,-21-5-25 0 0,46 8 77 0 0,0-3 0 0 0,0-2 0 0 0,85-4 1 0 0,172-27 642 0 0,-150 10-289 0 0,-139 13-336 0 0,-10 1-56 0 0,0 1-1 0 0,1 0 0 0 0,26 3 0 0 0,-326-29-261 0 0,211 24 141 0 0,-1 3 0 0 0,0 4 0 0 0,1 2-1 0 0,-87 20 1 0 0,143-21-13 0 0,-32 11 0 0 0,28-6 34 0 0,17-6 74 0 0,3-1-10 0 0,0-3 9 0 0,1 0-1 0 0,0 0 0 0 0,0 0 1 0 0,0 1-1 0 0,0-1 1 0 0,0 0-1 0 0,0 0 1 0 0,0 0-1 0 0,-1 0 1 0 0,1 0-1 0 0,0 0 1 0 0,0 0-1 0 0,0 1 1 0 0,0-1-1 0 0,0 0 0 0 0,0 0 1 0 0,0 0-1 0 0,0 0 1 0 0,0 0-1 0 0,0 0 1 0 0,0 1-1 0 0,0-1 1 0 0,0 0-1 0 0,0 0 1 0 0,0 0-1 0 0,0 0 0 0 0,0 0 1 0 0,0 1-1 0 0,0-1 1 0 0,0 0-1 0 0,0 0 1 0 0,0 0-1 0 0,0 0 1 0 0,0 0-1 0 0,0 1 1 0 0,0-1-1 0 0,0 0 0 0 0,0 0 1 0 0,0 0-1 0 0,0 0 1 0 0,0 0-1 0 0,0 0 1 0 0,1 1-1 0 0,0 1-12 0 0,0-1-1 0 0,0 1 1 0 0,0 0-1 0 0,0 0 0 0 0,0-1 1 0 0,1 1-1 0 0,-1 0 1 0 0,1-1-1 0 0,-1 0 1 0 0,1 1-1 0 0,0-1 1 0 0,-1 0-1 0 0,1 0 1 0 0,0 0-1 0 0,0 0 0 0 0,0 0 1 0 0,0 0-1 0 0,0 0 1 0 0,0-1-1 0 0,0 1 1 0 0,2-1-1 0 0,23 6-104 0 0,-1-1-1 0 0,1-1 1 0 0,27 0-1 0 0,84-4 263 0 0,-105-1 0 0 0,83-5 456 0 0,0-6-1 0 0,148-33 1 0 0,-255 43-600 0 0,52-14 88 0 0,-55 14-127 0 0,-1 0 1 0 0,0 0 0 0 0,0 0-1 0 0,0-1 1 0 0,0 0 0 0 0,0 0 0 0 0,-1 0-1 0 0,8-8 1 0 0,-11 10 33 0 0,0 0 0 0 0,0 0-1 0 0,0 0 1 0 0,0 0 0 0 0,-1 0 0 0 0,1 0-1 0 0,0 0 1 0 0,-1 0 0 0 0,1 0 0 0 0,-1 0-1 0 0,1 0 1 0 0,-1 0 0 0 0,0-1 0 0 0,0 1-1 0 0,1 0 1 0 0,-1 0 0 0 0,0-1 0 0 0,0 1-1 0 0,0 0 1 0 0,0 0 0 0 0,0-1 0 0 0,0 1-1 0 0,-1 0 1 0 0,1 0 0 0 0,0 0 0 0 0,-1-1-1 0 0,1 1 1 0 0,-1 0 0 0 0,1 0 0 0 0,-1 0-1 0 0,1 0 1 0 0,-1 0 0 0 0,0 0 0 0 0,0 0-1 0 0,1 0 1 0 0,-1 0 0 0 0,0 0 0 0 0,0 0-1 0 0,-1-1 1 0 0,-3-1-16 0 0,1-1 1 0 0,-1 1-1 0 0,1 0 0 0 0,-1 1 0 0 0,0-1 1 0 0,0 1-1 0 0,-9-3 0 0 0,-19-2 100 0 0,1 1 0 0 0,-1 2 0 0 0,-1 1 0 0 0,-34 2-1 0 0,-8 1-40 0 0,0 4 0 0 0,0 4-1 0 0,-98 21 1 0 0,135-17-49 0 0,26-5-49 0 0,12-6 43 0 0,0-1 8 0 0,0 1 0 0 0,0-1-1 0 0,0 1 1 0 0,0 0 0 0 0,0-1 0 0 0,1 1 0 0 0,-1 0-1 0 0,0-1 1 0 0,1 1 0 0 0,-1 0 0 0 0,0 0-1 0 0,0 1 1 0 0,5 1-62 0 0,0 1 44 0 0,1-1 1 0 0,-1 0-1 0 0,1 0 0 0 0,0 0 0 0 0,0-1 1 0 0,0 0-1 0 0,0 0 0 0 0,0 0 0 0 0,0-1 1 0 0,11 3-1 0 0,29 1-160 0 0,-1 0 0 0 0,66-4 0 0 0,91-15 422 0 0,-111 7-47 0 0,24-1 221 0 0,170-19 1513 0 0,-276 26-1897 0 0,-6 1-28 0 0,1 0 0 0 0,0 0-1 0 0,0-1 1 0 0,-1 1 0 0 0,1-1-1 0 0,0 0 1 0 0,-1 0 0 0 0,1 0-1 0 0,-1 0 1 0 0,1 0 0 0 0,3-3-1 0 0,-5 3 4 0 0,-1 1 0 0 0,0 0 0 0 0,0 0 0 0 0,0 0 0 0 0,0-1 0 0 0,0 1 0 0 0,0 0-1 0 0,0 0 1 0 0,1 0 0 0 0,-1-1 0 0 0,0 1 0 0 0,0 0 0 0 0,0 0 0 0 0,0-1-1 0 0,0 1 1 0 0,0 0 0 0 0,0 0 0 0 0,0 0 0 0 0,0-1 0 0 0,0 1 0 0 0,0 0 0 0 0,0 0-1 0 0,-1-1 1 0 0,1 1 0 0 0,0 0 0 0 0,0 0 0 0 0,0 0 0 0 0,0-1 0 0 0,0 1 0 0 0,0 0-1 0 0,0 0 1 0 0,-1 0 0 0 0,1-1 0 0 0,0 1 0 0 0,-10-7-60 0 0,-11-1-20 0 0,-7 3 81 0 0,0 1 0 0 0,0 1 0 0 0,0 1 0 0 0,-42 3 0 0 0,43 0 0 0 0,-51 2-188 0 0,-139 26 0 0 0,194-25 128 0 0,0 1 1 0 0,1 1-1 0 0,-1 1 0 0 0,-30 14 0 0 0,51-20 4 0 0,3 3-181 0 0,-1-3 228 0 0,1 0 1 0 0,-1 0-1 0 0,0 0 0 0 0,1 0 1 0 0,-1 0-1 0 0,1 1 0 0 0,-1-1 0 0 0,1 0 1 0 0,-1 0-1 0 0,1-1 0 0 0,0 1 1 0 0,-1 0-1 0 0,1 0 0 0 0,0 0 0 0 0,1 1 1 0 0,-1-1-18 0 0,1 0 0 0 0,0-1 0 0 0,0 1 0 0 0,0 0 0 0 0,0-1 0 0 0,0 1 1 0 0,0-1-1 0 0,0 1 0 0 0,0-1 0 0 0,3 0 0 0 0,47 1-117 0 0,0-2 0 0 0,57-9-1 0 0,-29 2 207 0 0,45-1 179 0 0,154-16 915 0 0,-271 24-1094 0 0,38-7-14 0 0,-42 7-88 0 0,0 0 0 0 0,0 0 0 0 0,0 0 0 0 0,0-1 0 0 0,0 0-1 0 0,0 0 1 0 0,-1 0 0 0 0,6-3 0 0 0,-9 4 32 0 0,1 1 0 0 0,-1 0 0 0 0,0 0 0 0 0,0 0 1 0 0,0 0-1 0 0,0 0 0 0 0,1-1 0 0 0,-1 1 0 0 0,0 0 0 0 0,0 0 0 0 0,0 0 0 0 0,0 0 0 0 0,0-1 0 0 0,1 1 0 0 0,-1 0 1 0 0,0 0-1 0 0,0-1 0 0 0,0 1 0 0 0,0 0 0 0 0,0 0 0 0 0,0-1 0 0 0,0 1 0 0 0,0 0 0 0 0,0 0 0 0 0,0-1 0 0 0,0 1 1 0 0,0 0-1 0 0,0 0 0 0 0,0 0 0 0 0,0-1 0 0 0,0 1 0 0 0,0 0 0 0 0,0 0 0 0 0,0-1 0 0 0,0 1 0 0 0,-1 0 0 0 0,-8-6-43 0 0,-13 1 15 0 0,-116 1 296 0 0,110 4-1197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7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12 161 13823 0 0,'-8'-1'4516'0'0,"6"7"-3964"0"0,2-6-511 0 0,0 0 0 0 0,-1 1 0 0 0,1-1 0 0 0,0 1 0 0 0,0-1 0 0 0,0 1 0 0 0,-1-1 0 0 0,1 1-1 0 0,0-1 1 0 0,0 1 0 0 0,0-1 0 0 0,0 1 0 0 0,0-1 0 0 0,0 1 0 0 0,0-1 0 0 0,0 1 0 0 0,0-1 0 0 0,0 1 0 0 0,1-1 0 0 0,-1 1 0 0 0,0-1 0 0 0,0 1 0 0 0,0-1 0 0 0,0 0 0 0 0,1 1 0 0 0,-1-1 0 0 0,1 1 0 0 0,7 14 475 0 0,-6-12 17 0 0,2-1-42 0 0,1-1-401 0 0,0 0 0 0 0,1 0 1 0 0,-1-1-1 0 0,0 1 0 0 0,0-1 0 0 0,1 0 0 0 0,-1-1 1 0 0,0 1-1 0 0,0-1 0 0 0,1 0 0 0 0,6-3 0 0 0,-10 4-62 0 0,7-4 83 0 0,0 1 0 0 0,0-1 0 0 0,-1 0 0 0 0,0-1 0 0 0,11-7 0 0 0,-19 12-117 0 0,0 0-1 0 0,0 0 1 0 0,0 0 0 0 0,0 0 0 0 0,0 0 0 0 0,0 0 0 0 0,0 0-1 0 0,1 0 1 0 0,-1 0 0 0 0,0 0 0 0 0,0 0 0 0 0,0 0-1 0 0,0 0 1 0 0,0-1 0 0 0,0 1 0 0 0,0 0 0 0 0,0 0 0 0 0,0 0-1 0 0,0 0 1 0 0,0 0 0 0 0,1 0 0 0 0,-1 0 0 0 0,0 0 0 0 0,0-1-1 0 0,0 1 1 0 0,0 0 0 0 0,0 0 0 0 0,0 0 0 0 0,0 0-1 0 0,0 0 1 0 0,0 0 0 0 0,0 0 0 0 0,0-1 0 0 0,0 1 0 0 0,0 0-1 0 0,0 0 1 0 0,0 0 0 0 0,0 0 0 0 0,0 0 0 0 0,0 0-1 0 0,0 0 1 0 0,-1-1 0 0 0,1 1 0 0 0,-6-2-177 0 0,-7 1 40 0 0,11 1 122 0 0,-6 4-11 0 0,1 2 32 0 0,0 3 0 0 0,6-8 0 0 0,1 1 0 0 0,-1-1 0 0 0,1 1 0 0 0,-1-1 0 0 0,1 1 0 0 0,0 0 0 0 0,-1-1 0 0 0,1 4 0 0 0,5 19 0 0 0,4 1 0 0 0,3 5 64 0 0,31 48 416 0 0,-41-75-103 0 0,-1-4-274 0 0,0 0-90 0 0,0 0-1 0 0,-1 0 1 0 0,1-1-1 0 0,0 1 1 0 0,-1 0-1 0 0,1-1 1 0 0,-1 1 0 0 0,0-1-1 0 0,1 1 1 0 0,-1 0-1 0 0,0-1 1 0 0,0 1-1 0 0,0-1 1 0 0,0 1-1 0 0,0-1 1 0 0,0 1-1 0 0,0 0 1 0 0,0-1 0 0 0,-1-1-1 0 0,-8-35 276 0 0,7 27-259 0 0,-1 0-29 0 0,-7-27 0 0 0,9 35 0 0 0,-1-1 0 0 0,1 1 0 0 0,0 0 0 0 0,-1 0 0 0 0,0 0 0 0 0,0 0 0 0 0,0 0 0 0 0,-3-4 0 0 0,4 7 0 0 0,1 0 0 0 0,0 0 0 0 0,0-1 0 0 0,0 1 0 0 0,0 0 0 0 0,0 0 0 0 0,-1 0 0 0 0,1-1 0 0 0,0 1 0 0 0,0 0 0 0 0,0 0 0 0 0,-1 0 0 0 0,1 0 0 0 0,0-1 0 0 0,0 1 0 0 0,0 0 0 0 0,-1 0 0 0 0,1 0 0 0 0,0 0 0 0 0,0 0 0 0 0,-1 0 0 0 0,1 0 0 0 0,0 0 0 0 0,0 0 0 0 0,-1 0 0 0 0,1 0 0 0 0,0 0 0 0 0,0 0 0 0 0,-1 0 0 0 0,1 0 0 0 0,0 0 0 0 0,0 0 0 0 0,-1 0 0 0 0,1 0 0 0 0,0 0 0 0 0,0 0 0 0 0,-1 0 0 0 0,1 0 0 0 0,0 1 0 0 0,0-1 0 0 0,-1 0 0 0 0,1 0 0 0 0,-8 7 0 0 0,0 9 0 0 0,0 8-11 0 0,2 5-31 0 0,2 2 31 0 0,5 3 11 0 0,4 1 0 0 0,3-3 20 0 0,-7-27 23 0 0,1-1-1 0 0,-1 1 1 0 0,1-1-1 0 0,0 0 1 0 0,0 1 0 0 0,0-1-1 0 0,0 0 1 0 0,1 0-1 0 0,0-1 1 0 0,0 1 0 0 0,0 0-1 0 0,0-1 1 0 0,0 0-1 0 0,1 0 1 0 0,-1 0 0 0 0,8 5-1 0 0,-10-8-26 0 0,1 1 1 0 0,-1-1-1 0 0,0 1 0 0 0,0-1 0 0 0,0 1 1 0 0,1-1-1 0 0,-1 0 0 0 0,0 0 0 0 0,0 0 0 0 0,1 0 1 0 0,-1 0-1 0 0,0 0 0 0 0,0 0 0 0 0,1 0 1 0 0,-1 0-1 0 0,0 0 0 0 0,0-1 0 0 0,0 1 1 0 0,1-1-1 0 0,0 0 0 0 0,0 0-4 0 0,0 0 0 0 0,0 0 0 0 0,-1-1 0 0 0,1 1 1 0 0,0-1-1 0 0,-1 1 0 0 0,1-1 0 0 0,-1 0 0 0 0,0 1 0 0 0,2-4 0 0 0,1-2-4 0 0,-1 0-1 0 0,1-1 1 0 0,-2 1-1 0 0,5-15 1 0 0,0-24-129 0 0,-2 1 1 0 0,-1-83-1 0 0,-3 52-133 0 0,-10 181 350 0 0,2-42 671 0 0,2 104 1 0 0,6-162-720 0 0,-1 0 0 0 0,1 0 0 0 0,0 0 0 0 0,1 0 1 0 0,-1 0-1 0 0,1 0 0 0 0,2 5 0 0 0,1-5 27 0 0,12 1-17 0 0,-14-6-55 0 0,-1 0 0 0 0,0 0 0 0 0,0 0 0 0 0,1 0-1 0 0,-1-1 1 0 0,0 1 0 0 0,0-1 0 0 0,1 0 0 0 0,-1 0 0 0 0,0 0-1 0 0,0 0 1 0 0,0 0 0 0 0,0 0 0 0 0,0 0 0 0 0,0 0-1 0 0,-1-1 1 0 0,1 1 0 0 0,0-1 0 0 0,-1 0 0 0 0,3-2 0 0 0,2-3 17 0 0,0-2 1 0 0,0 1 0 0 0,5-11 0 0 0,-2 2-98 0 0,-1 0 0 0 0,-1-1 0 0 0,-1 0 0 0 0,0 0 0 0 0,-1-1 0 0 0,-1 0 0 0 0,2-32 0 0 0,-4-135-1414 0 0,-2 182 1449 0 0,0-3-15 0 0,-2 6 15 0 0,-4 10-111 0 0,0 8 207 0 0,-5 28 249 0 0,3 0 0 0 0,1 1-1 0 0,0 90 1 0 0,7-135-290 0 0,-1 11 138 0 0,1-1 0 0 0,0 1 0 0 0,1-1 0 0 0,0 1 0 0 0,1-1 0 0 0,0 1 0 0 0,7 18 0 0 0,-8-27-51 0 0,13 8 63 0 0,-13-11-158 0 0,0 0 0 0 0,-1 0 0 0 0,1 1 0 0 0,-1-1-1 0 0,1 0 1 0 0,0 0 0 0 0,-1 0 0 0 0,1 0 0 0 0,0 0 0 0 0,-1 0 0 0 0,1 0-1 0 0,0 0 1 0 0,-1 0 0 0 0,1 0 0 0 0,0 0 0 0 0,-1 0 0 0 0,1 0 0 0 0,-1-1-1 0 0,1 1 1 0 0,0 0 0 0 0,-1 0 0 0 0,1-1 0 0 0,-1 1 0 0 0,2-1 0 0 0,-1 0 6 0 0,2 0-3 0 0,0-1 0 0 0,0 0 0 0 0,0 1 0 0 0,-1-2-1 0 0,1 1 1 0 0,0 0 0 0 0,-1 0 0 0 0,1-1-1 0 0,-1 1 1 0 0,0-1 0 0 0,2-4 0 0 0,18-32 69 0 0,-14 20-256 0 0,-1 1 1 0 0,-1-1-1 0 0,0 0 0 0 0,-2-1 1 0 0,4-32-1 0 0,-2-101-997 0 0,-6 142 1057 0 0,0 2 12 0 0,0 1 0 0 0,0 0 0 0 0,-4-17 0 0 0,3 24 107 0 0,0 4 64 0 0,-2 4-14 0 0,1 1 0 0 0,-1-1-1 0 0,1 1 1 0 0,1 0-1 0 0,0 0 1 0 0,-1 14 0 0 0,1-3 13 0 0,-6 53 1009 0 0,2 93 0 0 0,6-149-779 0 0,-1-14-269 0 0,0 0 0 0 0,0 0 0 0 0,0 0 0 0 0,0 0 0 0 0,1 1 0 0 0,-1-1 0 0 0,1 0 0 0 0,0 0 0 0 0,1 3 0 0 0,3 9 66 0 0,-3-10-9 0 0,0-2-4 0 0,12 7-5 0 0,-13-9-65 0 0,0 0-1 0 0,0 0 0 0 0,0 1 0 0 0,1-1 1 0 0,-1 0-1 0 0,0 0 0 0 0,0 0 0 0 0,0-1 1 0 0,0 1-1 0 0,0 0 0 0 0,1 0 0 0 0,-1-1 1 0 0,0 1-1 0 0,0 0 0 0 0,0-1 0 0 0,0 1 1 0 0,0-1-1 0 0,0 1 0 0 0,0-1 0 0 0,0 0 1 0 0,0 1-1 0 0,0-1 0 0 0,-1 0 0 0 0,1 0 1 0 0,0 0-1 0 0,0 0 0 0 0,-1 0 0 0 0,1 0 1 0 0,0-1-1 0 0,3-4 13 0 0,0 0-1 0 0,0-1 1 0 0,2-8 0 0 0,-5 13-10 0 0,5-13-82 0 0,-1-1-1 0 0,-1 0 1 0 0,0 0-1 0 0,-2 0 1 0 0,1 0-1 0 0,-1-29 1 0 0,-10-100-1282 0 0,3 98 943 0 0,5 30 266 0 0,-1 10 27 0 0,1 0 0 0 0,-1 0 1 0 0,0 0-1 0 0,-2-7 0 0 0,3 13 55 0 0,-3 3 11 0 0,-2 11 42 0 0,2-3 48 0 0,1-1 0 0 0,0 0 0 0 0,0 13 0 0 0,-1 23 452 0 0,2 0 0 0 0,2 0-1 0 0,2 0 1 0 0,12 64 0 0 0,-9-88-101 0 0,-5-17-128 0 0,1-2-140 0 0,8 6-72 0 0,-5-9-3 0 0,-1-8 12 0 0,-3 8-55 0 0,22-70-602 0 0,-23 70 520 0 0,1 9-265 0 0,-4 24 255 0 0,2-16 31 0 0,1-9-106 0 0,-1-1-1 0 0,0 0 1 0 0,-2 9-1 0 0,-1 0-318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28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11 9215 0 0,'0'0'4155'0'0,"0"4"-2987"0"0,1 9 517 0 0,-2 1 1 0 0,1-1-1 0 0,-6 24 0 0 0,6-34-1289 0 0,0 15 297 0 0,0-14 106 0 0,2-4-703 0 0,9 3-4 0 0,-11-3-85 0 0,0 0 0 0 0,1 0 0 0 0,-1 0 0 0 0,1 0 0 0 0,-1-1 0 0 0,0 1 0 0 0,1 0 0 0 0,-1 0 0 0 0,1-1 0 0 0,-1 1 0 0 0,0 0-1 0 0,1 0 1 0 0,-1-1 0 0 0,0 1 0 0 0,0 0 0 0 0,1-1 0 0 0,-1 1 0 0 0,0-1 0 0 0,0 1 0 0 0,1 0 0 0 0,-1-1 0 0 0,0 1 0 0 0,0-1 0 0 0,0 1 0 0 0,0 0 0 0 0,0-1 0 0 0,0 1 0 0 0,1-1-1 0 0,1-12 72 0 0,-1 6-25 0 0,-1 0 1 0 0,-1 0-1 0 0,1 0 1 0 0,-1 0-1 0 0,-1 0 1 0 0,1 1-1 0 0,-4-12 1 0 0,-3-14 815 0 0,14 68-1801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4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62 20271 0 0,'-3'-12'2865'0'0,"7"26"-2299"0"0,5 28-428 0 0,17 77 783 0 0,27 113 337 0 0,-49-215-1073 0 0,1-1-1 0 0,1 0 1 0 0,0 0 0 0 0,1-1-1 0 0,10 17 1 0 0,-12-26-98 0 0,8 3-83 0 0,2-7-80 0 0,-15-2 72 0 0,0 0 0 0 0,0 0 0 0 0,0 0 0 0 0,1 0 0 0 0,-1 0 0 0 0,0 0-1 0 0,0 0 1 0 0,0 0 0 0 0,0 0 0 0 0,1 0 0 0 0,-1 0 0 0 0,0 0 0 0 0,0 0 0 0 0,0 0 0 0 0,0 0 0 0 0,1 0 0 0 0,-1 0 0 0 0,0 0 0 0 0,0 0 0 0 0,0 0 0 0 0,0 0 0 0 0,0-1 0 0 0,0 1 0 0 0,1 0 0 0 0,-1 0 0 0 0,0 0 0 0 0,0 0 0 0 0,0 0 0 0 0,0 0 0 0 0,0-1-1 0 0,0 1 1 0 0,3-5-32 0 0,0 0 0 0 0,0 0-1 0 0,-1-1 1 0 0,0 1 0 0 0,0-1-1 0 0,-1 1 1 0 0,1-1 0 0 0,-1 1-1 0 0,0-11 1 0 0,0-59-362 0 0,-1 57 370 0 0,-6-76 114 0 0,-27-137-1 0 0,19 148-64 0 0,14 79-21 0 0,1 4 0 0 0,-1-1 0 0 0,0 0 0 0 0,0 0 0 0 0,-1 1 0 0 0,1-1 0 0 0,0 0 0 0 0,0 0 0 0 0,0 0 0 0 0,0 1 0 0 0,-1-1 0 0 0,1 0 0 0 0,0 1 0 0 0,-1-1 0 0 0,1 0 0 0 0,-1-1 0 0 0,-1 1 15 0 0,1 3 43 0 0,-1 25 180 0 0,1 1 0 0 0,1-1 0 0 0,1 0 0 0 0,6 34 0 0 0,-4-34-93 0 0,44 299 2082 0 0,-44-311-2119 0 0,2 0 0 0 0,-1 0 0 0 0,9 16 0 0 0,-11-28-55 0 0,1-2 0 0 0,-2-1-52 0 0,0 0 0 0 0,0 0 0 0 0,-1 0 0 0 0,1 0-1 0 0,0 0 1 0 0,0 0 0 0 0,0 0 0 0 0,0 0 0 0 0,0-1 0 0 0,0 1-1 0 0,0 0 1 0 0,1-1 0 0 0,0 0-1 0 0,-1-1 0 0 0,0 1 0 0 0,0-1 0 0 0,0 1 0 0 0,0-1 0 0 0,0 1 0 0 0,0-1 0 0 0,0 0 0 0 0,0 0 0 0 0,-1 1 0 0 0,1-1 0 0 0,-1 0 0 0 0,1 0 0 0 0,-1-2 0 0 0,5-32 0 0 0,-4 28 0 0 0,2-34-114 0 0,-2 0 0 0 0,-8-75 1 0 0,-23-82-467 0 0,11 86 397 0 0,18 97-246 0 0,5 28 391 0 0,6 30 224 0 0,10 137 500 0 0,-10-72-2811 0 0,-5-72-7795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6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25 146 18431 0 0,'-1'0'104'0'0,"1"-1"0"0"0,0 0-1 0 0,-1 1 1 0 0,1-1 0 0 0,-1 1-1 0 0,1-1 1 0 0,-1 0 0 0 0,1 1-1 0 0,-1-1 1 0 0,1 1 0 0 0,-1 0-1 0 0,0-1 1 0 0,1 1 0 0 0,-1-1-1 0 0,0 1 1 0 0,1 0 0 0 0,-1 0-1 0 0,0-1 1 0 0,1 1 0 0 0,-1 0 0 0 0,0 0-1 0 0,0 0 1 0 0,1 0 0 0 0,-1 0-1 0 0,-1 0 1 0 0,1 0-26 0 0,1 1 0 0 0,-1-1 0 0 0,1 1 0 0 0,-1-1 0 0 0,1 1 0 0 0,-1 0 0 0 0,1-1 0 0 0,-1 1 0 0 0,1 0 0 0 0,0-1 0 0 0,-1 1 0 0 0,1 0 0 0 0,0 0 0 0 0,0-1 0 0 0,0 1 0 0 0,-1 0 0 0 0,1 0 0 0 0,0 1 0 0 0,0 5 173 0 0,-1 1 1 0 0,2-1-1 0 0,0 10 0 0 0,33 149 2145 0 0,-12-65-1259 0 0,-19-84-938 0 0,4 17 340 0 0,0 1 0 0 0,16 39 0 0 0,-13-57-407 0 0,-9-14-4 0 0,2-2-64 0 0,6 4 0 0 0,-8-5-62 0 0,-1 0 0 0 0,0 0 0 0 0,0 0 0 0 0,1 0 1 0 0,-1 0-1 0 0,0 0 0 0 0,1-1 0 0 0,-1 1 0 0 0,0 0 0 0 0,1 0 0 0 0,-1 0 0 0 0,0 0 0 0 0,1 0 0 0 0,-1 0 0 0 0,0-1 0 0 0,0 1 1 0 0,1 0-1 0 0,-1 0 0 0 0,0 0 0 0 0,0-1 0 0 0,1 1 0 0 0,-1 0 0 0 0,0 0 0 0 0,0-1 0 0 0,0 1 0 0 0,0 0 0 0 0,1-1 1 0 0,-1 1-1 0 0,0 0 0 0 0,0-1 0 0 0,0 1 0 0 0,0-1 0 0 0,4-9-7 0 0,0-7-107 0 0,0-1-1 0 0,-1-1 1 0 0,-1 1 0 0 0,-1-29-1 0 0,-8-74-634 0 0,6 103 664 0 0,-33-240-978 0 0,20 166 995 0 0,14 95 204 0 0,-1 34 307 0 0,1 0 1 0 0,3-1-1 0 0,8 52 1 0 0,-2-28 113 0 0,34 239 2004 0 0,-41-287-2414 0 0,10 35 520 0 0,-7-34-658 0 0,-1-12-8 0 0,-2-5-6 0 0,1-4-110 0 0,-1 0 1 0 0,0-1-1 0 0,0 1 1 0 0,-1 0-1 0 0,0-1 0 0 0,0 1 1 0 0,-1-11-1 0 0,1 0-49 0 0,1-35-274 0 0,-3 0 0 0 0,-12-88 0 0 0,-35-102-1393 0 0,46 234 1707 0 0,1 3-48 0 0,-1-1-1 0 0,0 1 0 0 0,0 1 0 0 0,-6-11 0 0 0,8 16 11 0 0,-1 3 27 0 0,-1 1 157 0 0,1 0 0 0 0,-1 0 0 0 0,1 1 1 0 0,0-1-1 0 0,0 1 0 0 0,1-1 0 0 0,-1 1 1 0 0,1-1-1 0 0,-1 6 0 0 0,2 38 292 0 0,0-40-249 0 0,26 257 2347 0 0,-16-179-1683 0 0,-4-30-192 0 0,-7-51-355 0 0,0-1-79 0 0,3 6 41 0 0,-1-18 105 0 0,-1-27 193 0 0,-1 30-414 0 0,-1-147-1410 0 0,-2 120 813 0 0,-1-1 1 0 0,-12-49-1 0 0,12 70-145 0 0,0 0 0 0 0,-7-14 0 0 0,5 15-176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7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17047 0 0,'2'0'211'0'0,"0"-1"-1"0"0,0 1 0 0 0,-1 0 0 0 0,1-1 1 0 0,0 1-1 0 0,0 0 0 0 0,0 0 0 0 0,0 0 1 0 0,2 1-1 0 0,3-1-62 0 0,40 1 64 0 0,192-8 2965 0 0,-153 3-2401 0 0,159 12 0 0 0,-168 1-456 0 0,44 2-21 0 0,-109-10-294 0 0,313-4 739 0 0,-280-1-2521 0 0,1-2-3715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8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15663 0 0,'0'-1'47'0'0,"0"0"0"0"0,0 0 0 0 0,0 0 0 0 0,0 0 0 0 0,0 0 0 0 0,0 0 0 0 0,0 0 0 0 0,0 0 0 0 0,0 0 0 0 0,1 0 0 0 0,-1 0 0 0 0,0 0 0 0 0,1 0 0 0 0,-1 0 0 0 0,1 0 0 0 0,-1 0 0 0 0,1 1 0 0 0,-1-1 0 0 0,1 0 0 0 0,1-1 0 0 0,0 1-206 0 0,0 0 1 0 0,0 0-1 0 0,0 1 1 0 0,0-1-1 0 0,1 1 1 0 0,-1-1 0 0 0,0 1-1 0 0,3 0 1 0 0,-1-1 269 0 0,78-3 1781 0 0,1 0 640 0 0,-8-5-1065 0 0,-7 0-539 0 0,97-1 1 0 0,-17 21-682 0 0,-63-2-38 0 0,147 1 778 0 0,-20-1-686 0 0,-176-6-241 0 0,115 2 332 0 0,68-6 212 0 0,-117 11-559 0 0,9-1-14 0 0,39-2 8 0 0,-38-2-14 0 0,81-5-2138 0 0,-183 0 1426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4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0 318 20383 0 0,'0'0'2052'0'0,"8"-3"-1883"0"0,1-1-144 0 0,-2 2 90 0 0,-1-1 1 0 0,1 1 0 0 0,13-2-1 0 0,44-10 945 0 0,-11 3-599 0 0,117-26 1342 0 0,128-55 378 0 0,-6-19-1026 0 0,-248 94-2480 0 0,7 0-5563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8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46 1375 0 0,'0'0'112'0'0,"-1"-1"-1"0"0,1 1 1 0 0,-1 0-1 0 0,1-1 1 0 0,-1 1-1 0 0,1 0 1 0 0,-1-1-1 0 0,1 1 0 0 0,0 0 1 0 0,-1-1-1 0 0,1 1 1 0 0,0-1-1 0 0,-1 1 1 0 0,1-1-1 0 0,0 1 0 0 0,0-1 1 0 0,-1 1-1 0 0,1-1 1 0 0,0 0-1 0 0,0 1 53 0 0,0-1 0 0 0,0 0 0 0 0,1 1 0 0 0,-1-1 0 0 0,0 1 0 0 0,1-1 0 0 0,-1 1-1 0 0,0 0 1 0 0,1-1 0 0 0,-1 1 0 0 0,1-1 0 0 0,-1 1 0 0 0,0 0 0 0 0,1-1 0 0 0,-1 1 0 0 0,1 0 0 0 0,-1-1-1 0 0,1 1 1 0 0,-1 0 0 0 0,1 0 0 0 0,0-1 0 0 0,9-2 810 0 0,0 0 0 0 0,0 1 0 0 0,0 0 0 0 0,0 0 0 0 0,0 1 0 0 0,1 0 0 0 0,15 2 0 0 0,5-2 575 0 0,48-4 1472 0 0,55-2-263 0 0,-61 5-2192 0 0,81 2 9 0 0,99 12 281 0 0,-171-11-693 0 0,36 1 135 0 0,3 0-172 0 0,-16-1-41 0 0,-14 1-35 0 0,33 2 28 0 0,58-3-28 0 0,-108-2-25 0 0,135-3 100 0 0,-205 4-150 0 0,15 0-2540 0 0,0 0 1 0 0,19-4 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39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85 2303 0 0,'-4'-12'2799'0'0,"20"11"1970"0"0,-7 1-5098 0 0,174-15 9174 0 0,-104 7-6603 0 0,20-5-593 0 0,28-2-960 0 0,-95 14-567 0 0,158-5 593 0 0,-12 4-292 0 0,-135 0-379 0 0,40-3-25 0 0,66 1 26 0 0,-85 6-16 0 0,-30-2 4 0 0,0 2 0 0 0,38 7 0 0 0,-50-6-32 0 0,31 1 1 0 0,6 1-16 0 0,-77-5-95 0 0,-30 3-1 0 0,-20 1-44 0 0,-238-11-38 0 0,101 13 192 0 0,90 3 0 0 0,18-1 0 0 0,91-8 0 0 0,-28 3 0 0 0,32-3 0 0 0,0 1 0 0 0,1-1 0 0 0,-1 0 0 0 0,0 1 0 0 0,0 0 0 0 0,1-1 0 0 0,-1 1 0 0 0,1 0 0 0 0,-1 0 0 0 0,1 0 0 0 0,-1 0 0 0 0,1 0 0 0 0,-1 0 0 0 0,1 0 0 0 0,-2 2 0 0 0,3-2 0 0 0,0-1 0 0 0,0 0 0 0 0,-1 0 0 0 0,1 0 0 0 0,0 1 0 0 0,0-1 0 0 0,0 0 0 0 0,0 0 0 0 0,0 1 0 0 0,0-1 0 0 0,0 0 0 0 0,0 0 0 0 0,0 0 0 0 0,0 1 0 0 0,0-1 0 0 0,0 0 0 0 0,0 0 0 0 0,0 1 0 0 0,0-1 0 0 0,0 0 0 0 0,0 0 0 0 0,0 1 0 0 0,0-1 0 0 0,0 0 0 0 0,0 0 0 0 0,0 1 0 0 0,0-1 0 0 0,1 0 0 0 0,-1 0 0 0 0,0 0 0 0 0,0 1 0 0 0,0-1 0 0 0,9 5 0 0 0,12-1 0 0 0,-21-4 0 0 0,59 3 235 0 0,111-9 0 0 0,-60 0-49 0 0,135 0 14 0 0,-60 2-200 0 0,-137 3 181 0 0,-44 0-436 0 0,1 1 0 0 0,-1-1 0 0 0,1 0 0 0 0,-1 0 0 0 0,0 0 0 0 0,0-1 0 0 0,1 0 0 0 0,5-3-1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2:59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 16583 0 0,'0'0'75'0'0,"0"0"-1"0"0,0-1 1 0 0,0 1 0 0 0,0 0-1 0 0,0-1 1 0 0,0 1 0 0 0,0 0-1 0 0,1-1 1 0 0,-1 1-1 0 0,0 0 1 0 0,0-1 0 0 0,0 1-1 0 0,1 0 1 0 0,-1 0 0 0 0,0-1-1 0 0,0 1 1 0 0,1 0-1 0 0,-1 0 1 0 0,0 0 0 0 0,1-1-1 0 0,-1 1 1 0 0,0 0 0 0 0,1 0-1 0 0,-1 0 1 0 0,0 0-1 0 0,1 0 1 0 0,-1 0 0 0 0,0 0-1 0 0,1-1 1 0 0,-1 1 0 0 0,0 0-1 0 0,1 0 1 0 0,-1 0-1 0 0,19 1-660 0 0,-9-1 522 0 0,54-1 290 0 0,281 1 3517 0 0,336-7-2843 0 0,-105-11 40 0 0,-222 2-617 0 0,-18 0-278 0 0,-67 14 275 0 0,74-3-256 0 0,-214 1-79 0 0,5 0-62 0 0,161 14 0 0 0,-230-2-2107 0 0,-44-4-5959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01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3679 0 0,'0'0'2432'0'0,"2"0"-1697"0"0,15 1 1096 0 0,-1-2 0 0 0,0 0 0 0 0,0-1 0 0 0,0 0-1 0 0,18-6 1 0 0,-4 2-901 0 0,100-21 1705 0 0,-28 4-1795 0 0,109-8 0 0 0,-71 24-742 0 0,215 16-1 0 0,-16 11-273 0 0,-236-5 242 0 0,-49-5-1921 0 0,-34-7-5772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02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4 206 7831 0 0,'0'-1'77'0'0,"0"1"0"0"0,-1-1 0 0 0,1 1 0 0 0,0 0 0 0 0,0-1 0 0 0,-1 1-1 0 0,1-1 1 0 0,0 1 0 0 0,0-1 0 0 0,0 1 0 0 0,-1 0 0 0 0,1-1 0 0 0,0 1-1 0 0,0-1 1 0 0,0 1 0 0 0,0-1 0 0 0,0 1 0 0 0,0-1 0 0 0,0 1 0 0 0,0-1 0 0 0,0 1-1 0 0,0-1 1 0 0,0 1 0 0 0,0-1 0 0 0,1 1 0 0 0,-1-1 0 0 0,12-6 1844 0 0,-7 6-1878 0 0,62-21 4751 0 0,76-14-1 0 0,-70 19-3639 0 0,32-4-204 0 0,125-8-1 0 0,-56 10-532 0 0,-140 14-252 0 0,252-27 612 0 0,-234 29-755 0 0,0 3 0 0 0,0 2 0 0 0,78 12 0 0 0,40 22 205 0 0,25 4-421 0 0,-152-33-2571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02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 13359 0 0,'0'-1'78'0'0,"0"1"-1"0"0,1-1 1 0 0,-1 1-1 0 0,0 0 1 0 0,1-1-1 0 0,-1 1 1 0 0,0-1-1 0 0,1 1 1 0 0,-1-1-1 0 0,1 1 1 0 0,-1 0-1 0 0,0-1 1 0 0,1 1-1 0 0,-1 0 1 0 0,1 0 0 0 0,-1-1-1 0 0,1 1 1 0 0,-1 0-1 0 0,1 0 1 0 0,0 0-1 0 0,-1 0 1 0 0,1 0-1 0 0,-1 0 1 0 0,1-1-1 0 0,0 1 1 0 0,19-5 108 0 0,30-2 1280 0 0,1 3 0 0 0,59 1 1 0 0,-43 3-566 0 0,5-3-209 0 0,-25 0-392 0 0,0 3-1 0 0,1 1 1 0 0,53 9-1 0 0,-89-8-299 0 0,-1 3 0 0 0,-10-2 0 0 0,-6-1 0 0 0,0-1-15 0 0,1 0-1 0 0,-1 0 1 0 0,0-1-1 0 0,1 0 0 0 0,-1 0 1 0 0,0 0-1 0 0,-5-1 1 0 0,-4 0-24 0 0,-115-3-107 0 0,-175 17-1 0 0,284-9 136 0 0,20-4 11 0 0,0 0-1 0 0,0 0 0 0 0,-1 1 0 0 0,1-1 0 0 0,0 0 0 0 0,0 0 0 0 0,0 0 0 0 0,0 0 0 0 0,0 0 0 0 0,0 0 0 0 0,0 0 0 0 0,0 0 0 0 0,0 1 0 0 0,0-1 0 0 0,0 0 0 0 0,0 0 1 0 0,0 0-1 0 0,0 0 0 0 0,0 0 0 0 0,0 0 0 0 0,0 0 0 0 0,0 0 0 0 0,0 1 0 0 0,0-1 0 0 0,0 0 0 0 0,0 0 0 0 0,0 0 0 0 0,0 0 0 0 0,1 0 0 0 0,-1 0 0 0 0,0 0 0 0 0,0 0 1 0 0,0 0-1 0 0,0 1 0 0 0,0-1 0 0 0,0 0 0 0 0,0 0 0 0 0,0 0 0 0 0,0 0 0 0 0,0 0 0 0 0,0 0 0 0 0,1 0 0 0 0,-1 0 0 0 0,0 0 0 0 0,0 0 0 0 0,0 0 0 0 0,0 0 0 0 0,0 0 1 0 0,0 0-1 0 0,0 0 0 0 0,0 0 0 0 0,1 0 0 0 0,-1 0 0 0 0,0 0 0 0 0,0 0 0 0 0,0 0 0 0 0,0 0 0 0 0,0 0 0 0 0,0 0 0 0 0,0 0 0 0 0,8 3-7 0 0,9 0-93 0 0,1-1 0 0 0,-1-1 0 0 0,26-1 0 0 0,-9 0 129 0 0,404 18 920 0 0,-394-17-1184 0 0,-15-1-3377 0 0,-20 0 1096 0 0,15 0-4549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13:06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41 9671 0 0,'0'0'748'0'0,"-3"-13"4307"0"0,3 10-4043 0 0,0 1 1 0 0,0-1 0 0 0,1 0-1 0 0,-1 0 1 0 0,1 1-1 0 0,1-6 478 0 0,-2 8-1464 0 0,0 0 1 0 0,0 0-1 0 0,0 0 0 0 0,0 0 1 0 0,0-1-1 0 0,0 1 1 0 0,0 0-1 0 0,0 0 0 0 0,0 0 1 0 0,0 0-1 0 0,1 0 0 0 0,-1 0 1 0 0,0-1-1 0 0,0 1 0 0 0,0 0 1 0 0,0 0-1 0 0,0 0 0 0 0,0 0 1 0 0,0 0-1 0 0,0 0 0 0 0,0 0 1 0 0,0-1-1 0 0,0 1 0 0 0,0 0 1 0 0,1 0-1 0 0,-1 0 0 0 0,0 0 1 0 0,0 0-1 0 0,0 0 0 0 0,0 0 1 0 0,0 0-1 0 0,0 0 0 0 0,0 0 1 0 0,1 0-1 0 0,-1 0 0 0 0,0 0 1 0 0,0 0-1 0 0,0 0 0 0 0,0 0 1 0 0,0 0-1 0 0,1 0 0 0 0,-1 0 1 0 0,0 0-1 0 0,0 0 0 0 0,0 0 1 0 0,0 0-1 0 0,0 0 0 0 0,0 0 1 0 0,1 0-1 0 0,-1 0 0 0 0,0 0 1 0 0,0 0-1 0 0,0 0 0 0 0,0 0 1 0 0,0 0-1 0 0,0 0 0 0 0,0 0 1 0 0,1 0-1 0 0,-1 1 0 0 0,0-1 1 0 0,0 0-1 0 0,0 0 0 0 0,0 0 1 0 0,0 0-1 0 0,5 10 60 0 0,-1 0 0 0 0,-1 0 0 0 0,1 1 0 0 0,2 15 0 0 0,3 10 68 0 0,21 56 109 0 0,-14-45 272 0 0,12 61 0 0 0,-27-105-316 0 0,1 11 202 0 0,-2-11 222 0 0,2-26-611 0 0,-2-1-271 0 0,-2 0-1 0 0,0 0 1 0 0,-2 1 0 0 0,0-1-1 0 0,-2 1 1 0 0,-1 0 0 0 0,0 0-1 0 0,-2 0 1 0 0,-17-30 0 0 0,17 37-272 0 0,0 2-1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3:53.8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1588 9215 0 0,'0'0'4626'0'0,"6"7"-3658"0"0,20 20 6 0 0,-19-20 2 0 0,-2 1-74 0 0,17 21-314 0 0,-19-26-504 0 0,-1-1 1 0 0,0 1-1 0 0,0 0 1 0 0,0 0-1 0 0,0 0 1 0 0,-1 0-1 0 0,3 6 1 0 0,8 18 507 0 0,13 17 9 0 0,-1 2-68 0 0,4 7-130 0 0,2 5-48 0 0,-1 2-158 0 0,-6-8-49 0 0,-2-7-39 0 0,-5-14-13 0 0,-12-23 160 0 0,9-11-203 0 0,35-10-30 0 0,-36 10 186 0 0,-4-2-118 0 0,24-17 4 0 0,-24 16 175 0 0,-5-1-154 0 0,11-20 11 0 0,-11 20 1 0 0,1-2 0 0 0,21-43 136 0 0,-20 40-218 0 0,20-35 183 0 0,73-118 224 0 0,239-429 600 0 0,-103 175-718 0 0,-174 315-503 0 0,186-325-1796 0 0,-137 235-6548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42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4 882 15199 0 0,'-3'-24'1172'0'0,"2"4"-698"0"0,5 10 2092 0 0,5 23-2031 0 0,-5-7-468 0 0,8 12 112 0 0,0 0 1 0 0,-2 1-1 0 0,0 0 0 0 0,7 22 1 0 0,4 26 528 0 0,15 90 0 0 0,0 75 402 0 0,-32-202-998 0 0,107 1204 2723 0 0,-106-1109-2629 0 0,37 892 1365 0 0,-9-580-929 0 0,34-4 155 0 0,-45-338-406 0 0,68 182-1 0 0,-86-266-323 0 0,1 1 0 0 0,12 18 0 0 0,-9-17-25 0 0,5 9 86 0 0,17 18 1 0 0,-13-22 7 0 0,21 15 7 0 0,-36-31-125 0 0,0 0 0 0 0,0-1 0 0 0,1 1 0 0 0,-1-1 0 0 0,0 1 0 0 0,0-1 0 0 0,5 2 0 0 0,41 19 149 0 0,-44-20-124 0 0,-1-1 1 0 0,0 1-1 0 0,1-1 1 0 0,-1 0-1 0 0,7 1 1 0 0,50 10 257 0 0,-28-7 10 0 0,197 3 65 0 0,738-26-328 0 0,-462 19-48 0 0,-103 5 0 0 0,-334-6 0 0 0,20 0 0 0 0,-10-1 0 0 0,-60 0 0 0 0,28-4 0 0 0,-39 4 0 0 0,0 0 0 0 0,1-1 0 0 0,-1 0 0 0 0,0-1 0 0 0,0 1 0 0 0,-1-2 0 0 0,8-3 0 0 0,-9 3 0 0 0,0 0 0 0 0,0 0 0 0 0,0 0 0 0 0,0-1 0 0 0,-1 0 0 0 0,0 0 0 0 0,0 0 0 0 0,5-10 0 0 0,-3 3 0 0 0,0-1 0 0 0,-1 0 0 0 0,0 0 0 0 0,-1-1 0 0 0,-1 1 0 0 0,3-28 0 0 0,0-87 0 0 0,-32-267 0 0 0,-33 1 0 0 0,11 81 0 0 0,-27-419 0 0 0,65 408 0 0 0,16-1 0 0 0,1 24 0 0 0,-6 11 0 0 0,4-327 0 0 0,-6 174 0 0 0,-1 49 0 0 0,2 379 0 0 0,0-116 0 0 0,-2 103 0 0 0,0 0 0 0 0,-11-43 0 0 0,5 44 0 0 0,-6-8 0 0 0,-3 7 0 0 0,-2 8 0 0 0,13 16 0 0 0,0 0 0 0 0,0 0 0 0 0,-1 0 0 0 0,0 1 0 0 0,0 0 0 0 0,0 0 0 0 0,0 1 0 0 0,0 0 0 0 0,-10-2 0 0 0,-11 0 0 0 0,-33-1 0 0 0,-5 0 0 0 0,-20-5 0 0 0,-148 2 0 0 0,-87 24 0 0 0,267-12 0 0 0,-503 51-513 0 0,52-4-47 0 0,70-44-1161 0 0,272-9-7097 0 0,108 2-290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48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232 112 16327 0 0,'-15'-10'1235'0'0,"13"9"-835"0"0,-12-1-243 0 0,1 0 232 0 0,1 1 0 0 0,-1 0 0 0 0,0 1-1 0 0,-20 2 1 0 0,28-2-207 0 0,0 1 1 0 0,0 1-1 0 0,1-1 0 0 0,-1 1 0 0 0,1-1 1 0 0,-1 1-1 0 0,1 1 0 0 0,-1-1 0 0 0,1 0 1 0 0,0 1-1 0 0,0 0 0 0 0,1 0 0 0 0,-1 0 1 0 0,0 1-1 0 0,-3 4 0 0 0,2 0-10 0 0,-1 0-1 0 0,2 1 1 0 0,-1 0 0 0 0,1 0-1 0 0,0 1 1 0 0,-4 14-1 0 0,6-7 199 0 0,-3 30-9 0 0,4-43-301 0 0,1-1 0 0 0,0 0 0 0 0,0 1 0 0 0,0-1 0 0 0,1 6 0 0 0,5 45 295 0 0,-1-27-23 0 0,10 28-11 0 0,-14-52-268 0 0,0 1 1 0 0,0 0-1 0 0,1-1 0 0 0,-1 1 1 0 0,3 3-1 0 0,21 41 255 0 0,-24-45-276 0 0,0-1 0 0 0,0 1 0 0 0,1-1 0 0 0,-1 0 0 0 0,1 0 0 0 0,0 0 0 0 0,2 3 0 0 0,28 30 196 0 0,-24-27-4 0 0,5 0-12 0 0,41 22-52 0 0,-53-29-150 0 0,1 0 0 0 0,-1-1 1 0 0,1 1-1 0 0,-1 0 0 0 0,1 0 0 0 0,0-1 0 0 0,-1 1 0 0 0,1 0 0 0 0,0-1 1 0 0,0 0-1 0 0,-1 1 0 0 0,4-1 0 0 0,38 4 118 0 0,-41-4-116 0 0,0 0 1 0 0,0 0-1 0 0,0 0 1 0 0,0 0-1 0 0,0 0 0 0 0,0 0 1 0 0,0-1-1 0 0,0 1 1 0 0,3-2-1 0 0,43-10 95 0 0,-24 3-10 0 0,-7 1-49 0 0,0-1 0 0 0,-1-1 0 0 0,0 0 0 0 0,0-1 0 0 0,21-21 0 0 0,-27 20 10 0 0,0-1 1 0 0,-1 0-1 0 0,-1 0 1 0 0,0-1-1 0 0,-1 0 0 0 0,0-1 1 0 0,-1 0-1 0 0,-1 0 1 0 0,0 0-1 0 0,-1 0 1 0 0,-1-1-1 0 0,0 0 0 0 0,-1 1 1 0 0,-1-1-1 0 0,-1 0 1 0 0,-2-31-1 0 0,1 34 17 0 0,-2 0-1 0 0,1 0 1 0 0,-1 0 0 0 0,-1 0 0 0 0,0 1-1 0 0,-1 0 1 0 0,-1-1 0 0 0,0 2-1 0 0,-9-15 1 0 0,9 18-28 0 0,0 0-1 0 0,-1 0 1 0 0,1 0-1 0 0,-2 1 0 0 0,1 1 1 0 0,-1-1-1 0 0,0 1 1 0 0,0 0-1 0 0,-1 1 1 0 0,0 0-1 0 0,0 0 1 0 0,-18-6-1 0 0,14 8-51 0 0,1-1 1 0 0,-1 2-1 0 0,0 0 0 0 0,0 0 1 0 0,0 2-1 0 0,0-1 1 0 0,-18 3-1 0 0,-22 4-2369 0 0,25 0-7951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5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0 358 17855 0 0,'0'0'5661'0'0,"9"9"-5306"0"0,25 23-15 0 0,-26-24-52 0 0,-3 4-28 0 0,13 34-4 0 0,-14-35 5 0 0,1 5 22 0 0,12 44 5 0 0,-3-16 119 0 0,-8-18-241 0 0,-1 0 125 0 0,8 43 285 0 0,-6-23-308 0 0,-5-34-83 0 0,1 2-31 0 0,7 44-9 0 0,-6-30-14 0 0,8 39-65 0 0,-7-49-62 0 0,0 1 0 0 0,9 20-1 0 0,-7-23 6 0 0,12 18 1 0 0,-13-25 187 0 0,1-9-93 0 0,23 0 3 0 0,-23 0 130 0 0,-4-5-117 0 0,11-16-5 0 0,-11 16-23 0 0,2-1-11 0 0,0 0-55 0 0,15-23 95 0 0,-2-1-108 0 0,422-678 363 0 0,-360 575-376 0 0,-64 105 12 0 0,-11 19-7 0 0,12-27-94 0 0,-13 29 33 0 0,-3 4 12 0 0,1-1-1 0 0,-1 1 0 0 0,1 0 1 0 0,-1-1-1 0 0,0 1 1 0 0,1-7-1 0 0,3-9-244 0 0,-4 14-410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0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0 715 14279 0 0,'0'-3'1103'0'0,"1"-21"81"0"0,3-27 1 0 0,-1 15-490 0 0,10-215 4058 0 0,-11 223-4265 0 0,0 0 1 0 0,8-33-1 0 0,-8 52-355 0 0,0-1 0 0 0,1 1 1 0 0,0 0-1 0 0,1 0 0 0 0,0 1 0 0 0,1-1 1 0 0,0 1-1 0 0,0 0 0 0 0,10-13 0 0 0,-12 18-85 0 0,0 0 1 0 0,0-1-1 0 0,0 1 0 0 0,1 1 0 0 0,-1-1 0 0 0,5-3 0 0 0,0 1 18 0 0,-3 0-11 0 0,1 1 1 0 0,0 0-1 0 0,-1 0 0 0 0,9-4 1 0 0,-5 3-17 0 0,-3 1-12 0 0,0 0 1 0 0,0 1-1 0 0,1-1 0 0 0,-1 1 1 0 0,9-3-1 0 0,-3 2 5 0 0,9-5 48 0 0,41-9-53 0 0,-38 12-6 0 0,30-3 0 0 0,32 5-10 0 0,10 10-75 0 0,-8 6-263 0 0,-70-9-90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0 141 13359 0 0,'0'0'1639'0'0,"10"2"-660"0"0,2 0-530 0 0,-3-1 421 0 0,0 1-1 0 0,0-1 1 0 0,12-1 0 0 0,-8 1-551 0 0,36-1 859 0 0,6-2-12 0 0,10 1-626 0 0,-50 1-473 0 0,46-3 258 0 0,-6-1-106 0 0,-25 3 5 0 0,32-2 0 0 0,-31 3-5 0 0,33-2-23 0 0,-31 2-11 0 0,31-2-1 0 0,-33 1-13 0 0,30-1-55 0 0,-32 0-20 0 0,28-1-7 0 0,-27 1-16 0 0,31-3-42 0 0,-29 2 33 0 0,31-5-32 0 0,-31 4 32 0 0,204-18 35 0 0,-177 18-43 0 0,30-1 20 0 0,-4 1-4 0 0,-9 0-18 0 0,-8 0-43 0 0,-5-3-11 0 0,-7-2 0 0 0,-9-1-29 0 0,-14-2-126 0 0,-27 10-64 0 0,0-2-1114 0 0,18-11-4605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3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1 266 16127 0 0,'0'0'4786'0'0,"7"10"-3820"0"0,23 31-502 0 0,-23-31-17 0 0,-4 2-258 0 0,0 2-127 0 0,1 0 82 0 0,-1-1-1 0 0,0 16 0 0 0,2 9 12 0 0,-3-28 90 0 0,0 1-133 0 0,9 35-1 0 0,-8-34 202 0 0,2-3-210 0 0,15 29-7 0 0,-15-28 417 0 0,7-7-385 0 0,38 6 3 0 0,-38-6 11 0 0,-2-7 9 0 0,46-20 154 0 0,-6 4 22 0 0,-41 16-271 0 0,32-10 221 0 0,-29 9-224 0 0,37-8 193 0 0,22-4 33 0 0,-1 2-110 0 0,0-1-37 0 0,-12 4-120 0 0,18-3 41 0 0,-26 7-42 0 0,16 0-11 0 0,7-1 0 0 0,4 0 0 0 0,-2-2 0 0 0,-1 4 0 0 0,1 2 0 0 0,-6 2 0 0 0,-6 3 0 0 0,-4 0-16 0 0,-3 0-61 0 0,-12 0-17 0 0,10 2-124 0 0,-39-1 176 0 0,-3 0-79 0 0,-2 0 6 0 0,51 4-138 0 0,-3-1-19 0 0,-17 0 205 0 0,-21-3-10 0 0,19 2 0 0 0,-19-4 10 0 0,18-4 2 0 0,-28 4-6 0 0,-4-1-1 0 0,2 0 49 0 0,-4 1 9 0 0,-1 1 1 0 0,1-1-1 0 0,-1 0 0 0 0,0-1 1 0 0,1 1-1 0 0,-1 0 1 0 0,5-4-1 0 0,23-12-58 0 0,-10 3 71 0 0,-20 14 3 0 0,-1 0 1 0 0,0 0 0 0 0,1-1-1 0 0,-1 1 1 0 0,1 0 0 0 0,-1 0-1 0 0,0 0 1 0 0,1-1 0 0 0,-1 1-1 0 0,0 0 1 0 0,1-1 0 0 0,-1 1-1 0 0,0 0 1 0 0,0-1 0 0 0,1 1-1 0 0,-1 0 1 0 0,0-1 0 0 0,0 1-1 0 0,0-1 1 0 0,0 1 0 0 0,1-1-1 0 0,4-14 94 0 0,-4 12 30 0 0,-1-1 15 0 0,3-54 603 0 0,4 18-402 0 0,-3 18-100 0 0,3-34 1 0 0,-7 49-231 0 0,0 1 0 0 0,0-1 0 0 0,-1 0 0 0 0,0 1 0 0 0,0-1 0 0 0,0 1 0 0 0,-1-1 0 0 0,0 1 0 0 0,-4-10 0 0 0,3 12-50 0 0,0 0-1 0 0,0 0 1 0 0,0 0 0 0 0,0 0 0 0 0,-1 0 0 0 0,1 1 0 0 0,-1-1 0 0 0,0 1-1 0 0,0 0 1 0 0,-1 0 0 0 0,-4-2 0 0 0,-17-9-7363 0 0,6 7-1159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3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6447 0 0,'0'0'499'0'0,"0"-2"-328"0"0,14-22 10223 0 0,-6 36-9362 0 0,20 38-236 0 0,-27-49-746 0 0,0 0-1 0 0,0 1 0 0 0,-1-1 1 0 0,1 0-1 0 0,0 1 0 0 0,-1-1 1 0 0,1 0-1 0 0,-1 1 0 0 0,1-1 1 0 0,-1 1-1 0 0,0-1 0 0 0,1 1 1 0 0,-1 1-1 0 0,1 9 175 0 0,1 33 835 0 0,-2 18-399 0 0,0-5-177 0 0,1-24-380 0 0,0-25-67 0 0,1 1-152 0 0,5 30-68 0 0,-5-30-9 0 0,1-24-1899 0 0,-2 13 1966 0 0,0 0 0 0 0,-1-1 0 0 0,1 1 0 0 0,-1-1 0 0 0,0 1 0 0 0,1-1 0 0 0,-1 1 0 0 0,0 0 0 0 0,0-3 0 0 0,-2-20-2141 0 0,-2 1 0 0 0,0 0 0 0 0,-8-22 0 0 0,-27-68-2577 0 0,28 83 4681 0 0,5-5 8025 0 0,12 32-6286 0 0,20-13 2397 0 0,-16 16-2821 0 0,32-3-91 0 0,-31 3-353 0 0,68 0 869 0 0,-65 0-1445 0 0,38 2 398 0 0,22 4 52 0 0,-12 1-267 0 0,-28-4 5 0 0,-14-1-248 0 0,246 21 992 0 0,56-29-476 0 0,-87-4-304 0 0,-88 12-282 0 0,105-2-15 0 0,-193-2-43 0 0,24-1-41 0 0,-59 3 46 0 0,43 0-270 0 0,-27 1 129 0 0,-30-1-32 0 0,0 2-133 0 0,3 0 187 0 0,-5-1-569 0 0,0 1-1 0 0,16-1 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4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1 432 16471 0 0,'0'0'1651'0'0,"8"0"-1510"0"0,42-1 866 0 0,283-13 3898 0 0,-187 11-4011 0 0,299 2 847 0 0,-387 3-1699 0 0,31 1-31 0 0,5 0-11 0 0,-4 1-13 0 0,-11 5-54 0 0,-5 4 0 0 0,-8 1 43 0 0,-7-3-18 0 0,-1-4 31 0 0,-38-6 11 0 0,22-3 0 0 0,4-4-11 0 0,-31 3-31 0 0,12-5 18 0 0,-13 4-30 0 0,18-9 41 0 0,-29 12 13 0 0,1-1 0 0 0,-1 0 0 0 0,0 0 0 0 0,-1 0 0 0 0,5-4 0 0 0,4-9 0 0 0,-10 12 17 0 0,0-1 0 0 0,0 1-1 0 0,0-1 1 0 0,-1 0 0 0 0,1 0 0 0 0,-1 1 0 0 0,0-1-1 0 0,0-7 1 0 0,-7-34 245 0 0,2 20-171 0 0,1-4 43 0 0,-12-71 178 0 0,12 81-283 0 0,-1 1-1 0 0,0 0 1 0 0,-11-22-1 0 0,11 30-333 0 0,-1 0 0 0 0,1 1 0 0 0,-2 0-1 0 0,1 0 1 0 0,-1 0 0 0 0,0 1 0 0 0,-9-8 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8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0 117 14279 0 0,'0'0'7071'0'0,"15"0"-6411"0"0,70-2 225 0 0,-71 2-747 0 0,-1 0 79 0 0,0-1 0 0 0,15-3 0 0 0,48-6 506 0 0,-14 0-360 0 0,-29 5 10 0 0,37-6 3 0 0,-33 6 0 0 0,41-5-12 0 0,-39 6-51 0 0,37-2-22 0 0,-38 3-3 0 0,33 1-8 0 0,-38 1-35 0 0,54-1 206 0 0,-10 0-71 0 0,-3-2 25 0 0,14 1-75 0 0,-36 0-392 0 0,-39 2-322 0 0,-8-4-117 0 0,14-17-1172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9:59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275 797 18887 0 0,'0'0'2955'0'0,"12"-3"-2674"0"0,58-19 339 0 0,4 0 111 0 0,-15 5-301 0 0,-28 8 9 0 0,35-9-32 0 0,-33 8-141 0 0,34-8-60 0 0,-37 9-13 0 0,51-14 134 0 0,-37 11-199 0 0,-32 9-7 0 0,-1-1 0 0 0,33-11 6 0 0,-33 11 129 0 0,-2-1-127 0 0,24-14 7 0 0,-25 14 151 0 0,-4-2-144 0 0,9-20-6 0 0,-12 26-128 0 0,-1 1-1 0 0,1-1 1 0 0,-1 0-1 0 0,0 1 1 0 0,0-1-1 0 0,1 1 1 0 0,-1-1-1 0 0,0 0 1 0 0,0 1-1 0 0,0-1 1 0 0,0 0-1 0 0,1 1 1 0 0,-1-1-1 0 0,0 0 1 0 0,0-1-1 0 0,-2-15 128 0 0,0 9 13 0 0,-4 0-21 0 0,0 0 0 0 0,0 0 0 0 0,0 1 0 0 0,-1 0-1 0 0,0 0 1 0 0,-13-9 0 0 0,-8-2 217 0 0,-2 1 0 0 0,0 1 0 0 0,-40-14 0 0 0,-101-26 783 0 0,122 41-631 0 0,-62-16-105 0 0,-18-5 100 0 0,98 26-413 0 0,1-2-1 0 0,-32-16 0 0 0,46 18-78 0 0,0 0 0 0 0,0-1 0 0 0,1-1 0 0 0,0 0 0 0 0,1-1 0 0 0,1 0 0 0 0,-23-30 0 0 0,25 31 0 0 0,-12-12-626 0 0,22 22 123 0 0,-5-5 85 0 0,0-2-2326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0:52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16127 0 0,'0'0'6200'0'0,"11"-2"-5559"0"0,35-4-229 0 0,-34 4-100 0 0,-2 1-21 0 0,32-4-2 0 0,-31 4 6 0 0,2-1 1 0 0,4 0-197 0 0,46-4 391 0 0,-17 3-208 0 0,-19 3-9 0 0,36 0-1 0 0,-30 0-3 0 0,36 0-10 0 0,-34-1-3 0 0,34-1 0 0 0,-35-1-16 0 0,34-4-67 0 0,-33 2-27 0 0,37-6-9 0 0,-38 6-24 0 0,46-9-79 0 0,5-2-4 0 0,-25 6-87 0 0,-49 8-56 0 0,-3 2-151 0 0,0 0 126 0 0,-1 1 1 0 0,12 2-1 0 0,-7-1-65 0 0,-1-1-492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3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83 257 7367 0 0,'-21'-28'14430'0'0,"30"36"-14092"0"0,32 33 151 0 0,-37-33-363 0 0,22 48 186 0 0,-4-11-231 0 0,-16-34-1 0 0,0 1-13 0 0,30 57-1 0 0,-30-58-57 0 0,-1-4 5 0 0,0 1 0 0 0,-1 0 0 0 0,5 12-1 0 0,10 26 10 0 0,4 6 36 0 0,-6-9 6 0 0,8 22 14 0 0,-21-53-10 0 0,0-2-1 0 0,20 49 124 0 0,-12-27-128 0 0,-9-24 0 0 0,0 2 0 0 0,10 32 0 0 0,-10-31 5 0 0,0-3 6 0 0,11 24-43 0 0,-11-24 368 0 0,3 1-336 0 0,17 26 0 0 0,-17-27 0 0 0,-2 0-11 0 0,11 24-30 0 0,-14-30-19 0 0,-1-1 1 0 0,1 0-1 0 0,-1 0 1 0 0,1 1-1 0 0,-1-1 0 0 0,0 1 1 0 0,1-1-1 0 0,-1 0 0 0 0,0 1 1 0 0,0 1-1 0 0,3 41 19 0 0,0 3 19 0 0,2 1-19 0 0,-1-9 41 0 0,1-23 12 0 0,8 16-44 0 0,-9-24 277 0 0,6-5-218 0 0,29 8 5 0 0,-29-8 91 0 0,-4-7-129 0 0,20-12-36 0 0,-25 16-21 0 0,-1-1-1 0 0,0 1 1 0 0,0 0 0 0 0,1 0 0 0 0,-1 0 0 0 0,0-1 0 0 0,0 1 0 0 0,1 0-1 0 0,-1 0 1 0 0,0 0 0 0 0,1 0 0 0 0,-1 0 0 0 0,0 0 0 0 0,1-1 0 0 0,-1 1-1 0 0,0 0 1 0 0,1 0 0 0 0,-1 0 0 0 0,0 0 0 0 0,0 0 0 0 0,1 0 0 0 0,-1 0-1 0 0,0 0 1 0 0,1 1 0 0 0,-1-1 0 0 0,0 0 0 0 0,1 0 0 0 0,-1 0 0 0 0,0 0-1 0 0,1 0 1 0 0,-1 0 0 0 0,0 1 0 0 0,0-1 0 0 0,1 0 0 0 0,-1 0-1 0 0,0 0 1 0 0,0 1 0 0 0,1-1 0 0 0,-1 0 0 0 0,0 0 0 0 0,0 1 0 0 0,0-1-1 0 0,1 0 1 0 0,-1 0 0 0 0,0 1 0 0 0,0-1 0 0 0,0 0 0 0 0,0 1 0 0 0,0-1-1 0 0,30 39 11 0 0,-21-24-11 0 0,8 20 0 0 0,-16-32 0 0 0,29 61 53 0 0,-12-27-29 0 0,-9-18 40 0 0,9 18 8 0 0,-13-28 83 0 0,-1 0-91 0 0,15 37 0 0 0,2 6-11 0 0,1-8-31 0 0,-18-35 175 0 0,1-1-125 0 0,17 25 1 0 0,-17-24 243 0 0,-2-1-260 0 0,8 27-29 0 0,-9-26 48 0 0,-1-2-3 0 0,3 23 5 0 0,-3-27-67 0 0,-1 1 0 0 0,1 0 1 0 0,-1 0-1 0 0,0-1 0 0 0,0 1 0 0 0,0 0 0 0 0,-1 5 0 0 0,-1-1 0 0 0,1 5 43 0 0,-8 16 11 0 0,8-27-60 0 0,0 0 0 0 0,1-1 0 0 0,-1 1 0 0 0,0 0 1 0 0,0-1-1 0 0,0 1 0 0 0,0-1 0 0 0,0 1 0 0 0,0-1 0 0 0,-1 0 0 0 0,1 1 0 0 0,-3 1 0 0 0,3-3-4 0 0,1 0 0 0 0,-1 1 0 0 0,1-1 0 0 0,-1 0 0 0 0,0 0 0 0 0,1 0 0 0 0,-1 0 0 0 0,0 0 0 0 0,1 0 0 0 0,-1 0 0 0 0,1 0 0 0 0,-1-1 0 0 0,0 1 0 0 0,1 0 0 0 0,-1 0 0 0 0,1 0 0 0 0,-1-1 0 0 0,1 1 0 0 0,-1 0 0 0 0,1-1 0 0 0,-1 1-1 0 0,1 0 1 0 0,-1-1 0 0 0,1 1 0 0 0,-1 0 0 0 0,1-1 0 0 0,-1 1 0 0 0,1-1 0 0 0,0 1 0 0 0,-1-2 0 0 0,-5-8-30 0 0,1-1 0 0 0,0-1 0 0 0,0 1 0 0 0,1-1 0 0 0,-3-18 0 0 0,1 12-51 0 0,-222-647-1022 0 0,224 656 1092 0 0,-61-151-175 0 0,43 111 80 0 0,-35-57 1 0 0,52 99 86 0 0,0 0-1 0 0,0 0 1 0 0,-7-7 0 0 0,7 12-35 0 0,-7 1 28 0 0,12 1 24 0 0,-1 0 1 0 0,1 0 0 0 0,0 0-1 0 0,0 0 1 0 0,0 0-1 0 0,-1 0 1 0 0,1 0 0 0 0,0 0-1 0 0,0 0 1 0 0,-1 0-1 0 0,1 0 1 0 0,0 0 0 0 0,0 0-1 0 0,0 0 1 0 0,-1 0-1 0 0,1 0 1 0 0,0 0-1 0 0,0 1 1 0 0,0-1 0 0 0,0 0-1 0 0,-1 0 1 0 0,1 0-1 0 0,0 0 1 0 0,0 0 0 0 0,0 1-1 0 0,0-1 1 0 0,0 0-1 0 0,0 0 1 0 0,-1 0 0 0 0,1 0-1 0 0,0 1 1 0 0,0-1-1 0 0,0 0 1 0 0,0 0 0 0 0,0 0-1 0 0,0 1 1 0 0,0-1-1 0 0,-12 26-11 0 0,11-20 13 0 0,0 1 0 0 0,0-1 0 0 0,1 1 0 0 0,0 9 0 0 0,26 227 187 0 0,-14-154-118 0 0,38 426 508 0 0,-46-436-469 0 0,23 316 194 0 0,-24-375-260 0 0,11 32-10 0 0,3-11 70 0 0,-13-34 191 0 0,0-15-198 0 0,15-24-6 0 0,-18 31-82 0 0,-1 0 1 0 0,1-1-1 0 0,0 1 0 0 0,-1 0 1 0 0,1 0-1 0 0,-1-1 0 0 0,1 1 1 0 0,-1 0-1 0 0,0-1 0 0 0,1 1 1 0 0,-1-3-1 0 0,5-56 185 0 0,-2-81 1 0 0,-17-70-106 0 0,-53-166-124 0 0,-29 7-419 0 0,62 245 129 0 0,7 37-1 0 0,26 84 236 0 0,2 12-1 0 0,3 30 10 0 0,1 20 16 0 0,35 225 89 0 0,17 167 271 0 0,-35-176-118 0 0,19 205-3 0 0,-35-427-130 0 0,0 1-20 0 0,-2-32 39 0 0,0-11-20 0 0,-2-5 46 0 0,0-1-1 0 0,-1 1 1 0 0,1 0-1 0 0,-1-1 1 0 0,1 9-1 0 0,2-20 10 0 0,-3 3-83 0 0,3-3 9 0 0,-1 0-1 0 0,0 0 1 0 0,0-1 0 0 0,-1 1 0 0 0,0-1 0 0 0,-1 1 0 0 0,2-9 0 0 0,0-53 71 0 0,-3-1 1 0 0,-16-122-1 0 0,-45-137-340 0 0,-111-314-855 0 0,168 632 1081 0 0,-73-216-613 0 0,47 168 350 0 0,25 49 236 0 0,2 3 47 0 0,2 5 358 0 0,5 12-277 0 0,1 2-53 0 0,10 38 105 0 0,30 125 85 0 0,124 732 812 0 0,-85-413-770 0 0,-74-442-259 0 0,1-1 0 0 0,2 0 11 0 0,-7-33 31 0 0,-5-16-40 0 0,0 0 0 0 0,0 0-1 0 0,0 0 1 0 0,1 0 0 0 0,-1 0-1 0 0,0 0 1 0 0,1 0 0 0 0,-1-1-1 0 0,1 1 1 0 0,0 0-1 0 0,-1-1 1 0 0,5 3 0 0 0,-6-4-1 0 0,1 0 0 0 0,-1 0 0 0 0,1 0 0 0 0,0 0 0 0 0,-1 0 0 0 0,1 0 0 0 0,0 0-1 0 0,-1 0 1 0 0,1-1 0 0 0,-1 1 0 0 0,1 0 0 0 0,0 0 0 0 0,-1 0 0 0 0,1-1 0 0 0,-1 1 0 0 0,1 0 0 0 0,-1-1 0 0 0,1 1 0 0 0,-1-1 0 0 0,1 1 0 0 0,0-1 0 0 0,1-1 2 0 0,0 0 0 0 0,-1 0 0 0 0,1-1 0 0 0,-1 1 0 0 0,1 0 0 0 0,0-4 0 0 0,5-14-1 0 0,-1-1 0 0 0,-1 0 0 0 0,-1-1 0 0 0,2-25 0 0 0,-3 22-1 0 0,7-76-33 0 0,-4-171 0 0 0,-29-101-311 0 0,8 172-26 0 0,13 151 225 0 0,2 21 59 0 0,0 24-3 0 0,2 13-48 0 0,6 38 125 0 0,-7 208-33 0 0,-3-193 117 0 0,1-4-54 0 0,-7 569 261 0 0,14-524-280 0 0,1-56 0 0 0,3 2 13 0 0,-7-37 123 0 0,6-10-50 0 0,25 6-17 0 0,-26-7-37 0 0,-3-9 0 0 0,9-35 80 0 0,14-70 0 0 0,-14 22-66 0 0,-5-1 1 0 0,-3 0-1 0 0,-5 0 1 0 0,-13-123-1 0 0,6 151-61 0 0,-26-187-643 0 0,32 248 574 0 0,2 15-60 0 0,11 43 133 0 0,4 15 11 0 0,45 176 173 0 0,-35-145-39 0 0,-16-57-110 0 0,-9-36-15 0 0,-1-1 0 0 0,1 1 1 0 0,0-1-1 0 0,1 0 0 0 0,4 9 1 0 0,-2-5-1 0 0,-2-1 368 0 0,2-17-310 0 0,14-25-3 0 0,-19 32-60 0 0,1 0 1 0 0,0 0-1 0 0,-1 0 0 0 0,1 0 0 0 0,-1 0 1 0 0,0 0-1 0 0,1 0 0 0 0,-1-1 0 0 0,0 1 1 0 0,0 0-1 0 0,1 0 0 0 0,-1 0 1 0 0,0 0-1 0 0,0-2 0 0 0,0-46 101 0 0,-10-92 1 0 0,1 98-110 0 0,-2 0 1 0 0,-2 0 0 0 0,-2 2 0 0 0,-2-1-1 0 0,-1 2 1 0 0,-27-43 0 0 0,-12-8-236 0 0,-92-114 1 0 0,-57-40-177 0 0,181 220 393 0 0,14 15 9 0 0,0-1 0 0 0,0 0 0 0 0,2-1-1 0 0,-12-17 1 0 0,11 14 13 0 0,2 4-11 0 0,8 10-10 0 0,4 10 0 0 0,20 41 10 0 0,10 22-42 0 0,71 135-11 0 0,-78-156 53 0 0,4 0 11 0 0,16 16 0 0 0,-1-11 0 0 0,-8-15 11 0 0,-30-34 12 0 0,-4-11 8 0 0,-3 3-26 0 0,1-1-2 0 0,-1 0 1 0 0,1 0 0 0 0,-1 0 0 0 0,0-1 0 0 0,1 1 0 0 0,-1 0 0 0 0,0-1 0 0 0,0 1 0 0 0,-1 0 0 0 0,1-1 0 0 0,0 1 0 0 0,-1-1 0 0 0,0 1 0 0 0,1-1 0 0 0,-1 1-1 0 0,0-1 1 0 0,0 0 0 0 0,0 1 0 0 0,-1-1 0 0 0,0-3 0 0 0,-18-59 40 0 0,-3 2 0 0 0,-3 0 1 0 0,-52-94-1 0 0,-121-167-239 0 0,154 256 61 0 0,32 51 68 0 0,2-1 0 0 0,0 0 0 0 0,1 0 0 0 0,1-1 0 0 0,0 0 0 0 0,1 0 0 0 0,-5-29 0 0 0,12 36 50 0 0,4-2 31 0 0,-2 12 14 0 0,6 8 0 0 0,27 24-1 0 0,-34-29-24 0 0,0 0 0 0 0,0-1-1 0 0,0 1 1 0 0,0 0-1 0 0,-1 0 1 0 0,1 0-1 0 0,0 0 1 0 0,0 0-1 0 0,-1 0 1 0 0,1 0 0 0 0,0 0-1 0 0,-1 0 1 0 0,1 0-1 0 0,0 2 1 0 0,20 51 76 0 0,4 12-55 0 0,65 222 168 0 0,36 173 172 0 0,-83-306-266 0 0,-30-104-45 0 0,4 17-41 0 0,-5-21 3 0 0,-10-38 143 0 0,-2-16-86 0 0,1-45-7 0 0,-3-1 0 0 0,-2 1-1 0 0,-16-74 1 0 0,1 42-173 0 0,-41-113-1 0 0,-162-367-967 0 0,153 422 841 0 0,66 132 223 0 0,2 8 11 0 0,1 4 1 0 0,8 17 9 0 0,2 4 32 0 0,21 47-20 0 0,155 467 361 0 0,-137-381-193 0 0,115 440 581 0 0,-151-538-715 0 0,0 19 21 0 0,-1-2-10 0 0,-10-62-58 0 0,2 55 55 0 0,-3-21-52 0 0,-1-2-1 0 0,-4-5 31 0 0,-1 3-31 0 0,-1 1-22 0 0,2-8-43 0 0,3-21-18 0 0,-1 12-7 0 0,2-20-1 0 0,2 0-60 0 0,4 21 117 0 0,-5-21-30 0 0,6-11 0 0 0,-7 4 53 0 0,4-2-2 0 0,-1 0 1 0 0,1-1-1 0 0,-1 1 1 0 0,1-1-1 0 0,-1 0 1 0 0,5-5-1 0 0,-6 5 3 0 0,-1-1 1 0 0,1 1-1 0 0,0-1 0 0 0,-1 0 0 0 0,0 1 1 0 0,1-1-1 0 0,-2 0 0 0 0,2-4 1 0 0,-2 6-1 0 0,50-299 614 0 0,-45 251-529 0 0,-3-1 0 0 0,-2 1 0 0 0,-2 0 1 0 0,-10-56-1 0 0,-16-45-69 0 0,-7 2 1 0 0,-61-161 0 0 0,76 258-52 0 0,-2 1 0 0 0,-3 1-1 0 0,-1 1 1 0 0,-3 1 0 0 0,-41-52 0 0 0,52 78 17 0 0,2-1 0 0 0,1 0 0 0 0,0-2-1 0 0,-11-27 1 0 0,19 34-25 0 0,-10-28-22 0 0,11 29 12 0 0,2 8-6 0 0,1 0 0 0 0,0 0 0 0 0,1 0 0 0 0,-2-10 0 0 0,1-7 43 0 0,3 25 19 0 0,3-38-70 0 0,-3 10 66 0 0,0-18 0 0 0,2-71 0 0 0,1 96 0 0 0,3-11 0 0 0,2 1 0 0 0,1 6 0 0 0,-2 1 0 0 0,-1 2 0 0 0,-3 0 0 0 0,-3-5-53 0 0,-2 6 42 0 0,-3-2-1 0 0,-2 5-36 0 0,-1 5 36 0 0,-1 6 12 0 0,8 8-1 0 0,0 0 0 0 0,0-1 0 0 0,0 1 0 0 0,0 0 0 0 0,1 0 0 0 0,-1 0 0 0 0,0 0 0 0 0,0 1 0 0 0,0-1 1 0 0,0 0-1 0 0,1 0 0 0 0,-1 0 0 0 0,-1 1 0 0 0,-10 7-66 0 0,2 4-10 0 0,9-10 63 0 0,0 0 0 0 0,-1-1 1 0 0,1 1-1 0 0,0 0 0 0 0,1 0 1 0 0,-1 0-1 0 0,0 0 0 0 0,0 0 0 0 0,0 3 1 0 0,0 1-18 0 0,-1-1-59 0 0,1 1 9 0 0,-5 25-2 0 0,-1 14-10 0 0,1 13 13 0 0,4 6 64 0 0,2-5 16 0 0,0-57 0 0 0,0 0 0 0 0,0 1 0 0 0,0-1 0 0 0,0 0 0 0 0,0 1 0 0 0,1-1 0 0 0,-1 0 0 0 0,1 1 0 0 0,-1-1 0 0 0,1 0 0 0 0,0 0 0 0 0,0 0 0 0 0,0 0 0 0 0,0 0 0 0 0,0 0 0 0 0,1 0 0 0 0,1 3 0 0 0,-1-4 1 0 0,0 0-1 0 0,-1 0 1 0 0,1 0-1 0 0,0-1 1 0 0,0 1-1 0 0,0 0 1 0 0,0-1-1 0 0,0 1 1 0 0,0-1-1 0 0,0 0 1 0 0,0 0-1 0 0,1 1 1 0 0,-1-1-1 0 0,0-1 1 0 0,0 1-1 0 0,0 0 1 0 0,0 0-1 0 0,0-1 1 0 0,0 1-1 0 0,3-2 1 0 0,-2 0 2 0 0,-1 0 1 0 0,1 0-1 0 0,-1 0 1 0 0,0 0-1 0 0,1 0 1 0 0,-1-1 0 0 0,0 1-1 0 0,0-1 1 0 0,-1 1-1 0 0,1-1 1 0 0,0 0-1 0 0,-1 0 1 0 0,0 0-1 0 0,2-5 1 0 0,3-10 27 0 0,5-23 1 0 0,-8 29-20 0 0,3-11 2 0 0,-1 0 1 0 0,-1-1 0 0 0,-2 1-1 0 0,0-1 1 0 0,-1 1 0 0 0,-1-1-1 0 0,-6-34 1 0 0,5 51-15 0 0,-1 1 0 0 0,0-1 0 0 0,0 1 0 0 0,-1-1 0 0 0,0 1 0 0 0,0 0 0 0 0,0 0 0 0 0,-1 0 0 0 0,0 1 0 0 0,0-1 0 0 0,-5-4 0 0 0,1 2 0 0 0,-4 2 0 0 0,-1 6 0 0 0,11 0 0 0 0,1 1 0 0 0,-1-1 0 0 0,1 0 0 0 0,0 1 0 0 0,-1 0 0 0 0,1-1 0 0 0,0 1 0 0 0,0 0 0 0 0,-2 1 0 0 0,0 0 4 0 0,1 0 2 0 0,0-1 0 0 0,1 1 0 0 0,-1 0 1 0 0,1-1-1 0 0,-1 1 0 0 0,1 0 1 0 0,0 0-1 0 0,-2 2 0 0 0,-21 36 6 0 0,21-32-12 0 0,-4 5 2 0 0,4-9 7 0 0,1 1-1 0 0,-1-1 1 0 0,1 1-1 0 0,1 0 1 0 0,-3 9-1 0 0,-8 32 3 0 0,5 5 0 0 0,6-29 31 0 0,2 32-31 0 0,6 12-11 0 0,5-16 11 0 0,-12-48-7 0 0,0 0 1 0 0,1 0 0 0 0,0 0 0 0 0,-1 0-1 0 0,1-1 1 0 0,0 1 0 0 0,0 0 0 0 0,2 2-1 0 0,-1 0-1 0 0,0-1 0 0 0,1 1-1 0 0,-1 0 1 0 0,1-1 0 0 0,0 0-1 0 0,0 0 1 0 0,1 0 0 0 0,6 5-1 0 0,-8-7 2 0 0,0 0 0 0 0,1 0-1 0 0,-1 0 1 0 0,1 0-1 0 0,-1 0 1 0 0,1-1-1 0 0,-1 0 1 0 0,1 1-1 0 0,0-1 1 0 0,-1 0 0 0 0,1 0-1 0 0,-1 0 1 0 0,1-1-1 0 0,-1 1 1 0 0,1-1-1 0 0,-1 1 1 0 0,5-2-1 0 0,-5 0 4 0 0,1 0 0 0 0,0 1 0 0 0,-1-1 1 0 0,1 0-1 0 0,-1 0 0 0 0,1-1 0 0 0,-1 1 0 0 0,0-1 0 0 0,0 1 0 0 0,0-1 0 0 0,0 1 0 0 0,-1-1 0 0 0,1 0 0 0 0,-1 0 0 0 0,1 0 0 0 0,0-3 0 0 0,3-9 64 0 0,6-30 0 0 0,-9 36-50 0 0,5-30-5 0 0,-3-1 0 0 0,0 1 0 0 0,-3-1 0 0 0,-1 0 0 0 0,-2 0 0 0 0,-2 1 0 0 0,-2-1 0 0 0,-20-74 0 0 0,20 89-36 0 0,5 17 3 0 0,-1 1-1 0 0,1 0 1 0 0,-2-1-1 0 0,1 1 1 0 0,-1 0-1 0 0,0 0 1 0 0,-7-11-1 0 0,10 18 13 0 0,-1 0 1 0 0,1-1-1 0 0,-1 1 0 0 0,1 0 0 0 0,0 0 0 0 0,-1 0 1 0 0,1-1-1 0 0,-1 1 0 0 0,1 0 0 0 0,0 0 0 0 0,-1 0 1 0 0,1 0-1 0 0,-1 0 0 0 0,1 0 0 0 0,-1 0 1 0 0,1 0-1 0 0,0 0 0 0 0,-1 0 0 0 0,1 0 0 0 0,-1 0 1 0 0,1 0-1 0 0,0 1 0 0 0,-1-1 0 0 0,1 0 1 0 0,-1 0-1 0 0,1 0 0 0 0,0 0 0 0 0,-1 1 0 0 0,1-1 1 0 0,0 0-1 0 0,-1 1 0 0 0,1-1 0 0 0,0 0 1 0 0,-1 0-1 0 0,1 1 0 0 0,-9 7-27 0 0,5 0-16 0 0,-6 23 24 0 0,2 8-24 0 0,3 8 36 0 0,2 9 12 0 0,2 9 0 0 0,3 9 0 0 0,4-5 0 0 0,2-12 0 0 0,-6-48 0 0 0,0 1 0 0 0,0-1 0 0 0,5 11 0 0 0,16 21 16 0 0,-18-32 59 0 0,-2-15-17 0 0,0-1-39 0 0,-1 1 0 0 0,1-1 0 0 0,-1 0 0 0 0,-1 0 0 0 0,1 0 0 0 0,-1 0 0 0 0,0-1 0 0 0,0-7 0 0 0,-2-24-10 0 0,-1 0-1 0 0,-2 1 1 0 0,-1-1-1 0 0,-2 1 0 0 0,-2 0 1 0 0,-2 1-1 0 0,-1 0 1 0 0,-1 1-1 0 0,-3 0 1 0 0,-29-51-1 0 0,40 79-33 0 0,-1-1 0 0 0,0 1 0 0 0,0 1 0 0 0,-8-8 0 0 0,12 13 13 0 0,0 0 0 0 0,1 1-1 0 0,-1-1 1 0 0,0 0 0 0 0,-1 1 0 0 0,1 0-1 0 0,0-1 1 0 0,0 1 0 0 0,-1 0 0 0 0,1 0-1 0 0,0 0 1 0 0,-1 1 0 0 0,1-1 0 0 0,-1 0-1 0 0,1 1 1 0 0,-1 0 0 0 0,1-1 0 0 0,-1 1-1 0 0,1 0 1 0 0,-5 1 0 0 0,5-1 0 0 0,1 1 1 0 0,-1-1 0 0 0,1 1-1 0 0,-1 0 1 0 0,1 0 0 0 0,-1-1-1 0 0,1 1 1 0 0,0 0-1 0 0,-1 0 1 0 0,1 0 0 0 0,0 0-1 0 0,0 1 1 0 0,0-1 0 0 0,0 0-1 0 0,-2 3 1 0 0,2-1-7 0 0,-1 1 0 0 0,0-1 0 0 0,1 1-1 0 0,0-1 1 0 0,-1 1 0 0 0,1 0 0 0 0,0 5 0 0 0,-2 22 2 0 0,3-17 16 0 0,4 23 0 0 0,8 32 0 0 0,132 493-47 0 0,-140-545 91 0 0,10 29 182 0 0,33 79-1 0 0,-24-72-145 0 0,-11-30-3 0 0,10 15-5 0 0,-18-31-45 0 0,0 0-1 0 0,0 0 1 0 0,1 0 0 0 0,6 7-1 0 0,-2-4-4 0 0,-3-2 170 0 0,0-12-123 0 0,-3 3-59 0 0,0-1 1 0 0,0 0-1 0 0,0 0 0 0 0,-1 0 0 0 0,1 0 0 0 0,-1 0 0 0 0,1-1 0 0 0,2-3 0 0 0,-2 1-1 0 0,-1 0 1 0 0,0-1-1 0 0,0 1 0 0 0,-1 0 0 0 0,0-1 1 0 0,0 1-1 0 0,0-1 0 0 0,0 0 0 0 0,-1-9 1 0 0,-4-60 27 0 0,3 59-11 0 0,-35-213-32 0 0,15 118-353 0 0,14 76 28 0 0,6 33 184 0 0,3 14-257 0 0,15 153 103 0 0,29 348 216 0 0,-16-165 66 0 0,10 24 131 0 0,27-14 48 0 0,-60-332-52 0 0,4 11-36 0 0,3-3 200 0 0,-1 2 5 0 0,-9-27 10 0 0,1-1-23 0 0,16 23-100 0 0,-16-23 72 0 0,1-15-128 0 0,-2 3-98 0 0,0-1-1 0 0,-1 0 1 0 0,0 0-1 0 0,0 0 1 0 0,0 0 0 0 0,0 0-1 0 0,-1 0 1 0 0,0-1-1 0 0,0 1 1 0 0,2-11-1 0 0,9-75-22 0 0,-4 0 1 0 0,-5-152-1 0 0,-6 133-197 0 0,4 89 63 0 0,-2 21 145 0 0,0 0 0 0 0,0 0 0 0 0,1 0-1 0 0,-1 0 1 0 0,0 0 0 0 0,0 0 0 0 0,0 0 0 0 0,0 0 0 0 0,0 0 0 0 0,0 0-1 0 0,0 0 1 0 0,0 0 0 0 0,0-1 0 0 0,1 1 0 0 0,-1 0 0 0 0,0 0 0 0 0,0 0-1 0 0,0 0 1 0 0,0 0 0 0 0,0 0 0 0 0,0 0 0 0 0,0 0 0 0 0,0 0 0 0 0,1 0-1 0 0,-1 0 1 0 0,0 0 0 0 0,0 0 0 0 0,0 0 0 0 0,0 0 0 0 0,0 1 0 0 0,0-1-1 0 0,0 0 1 0 0,0 0 0 0 0,1 0 0 0 0,-1 0 0 0 0,0 0 0 0 0,0 0 0 0 0,0 0-1 0 0,0 0 1 0 0,0 0 0 0 0,0 0 0 0 0,0 0 0 0 0,0 0 0 0 0,0 0 0 0 0,0 1-1 0 0,0-1 1 0 0,0 0 0 0 0,0 0 0 0 0,0 0 0 0 0,0 0 0 0 0,1 0 0 0 0,-1 0-1 0 0,0 0 1 0 0,0 0 0 0 0,0 1 0 0 0,0-1 0 0 0,0 0 0 0 0,0 0 0 0 0,0 0-1 0 0,0 0 1 0 0,0 0 0 0 0,0 0 0 0 0,-1 0 0 0 0,1 1 0 0 0,8 25-135 0 0,-7-24 146 0 0,2 14-69 0 0,0 40-4 0 0,2 153 53 0 0,-9-15 24 0 0,3-143 54 0 0,1 35 77 0 0,2-13-16 0 0,-1-60-106 0 0,2 37 92 0 0,3-4 30 0 0,-4-38-114 0 0,-1-4 25 0 0,0 0 0 0 0,0 0 0 0 0,0 0 0 0 0,-1-1 0 0 0,0 7 0 0 0,8-17 5 0 0,-5 5-57 0 0,1-1-2 0 0,0 0-1 0 0,0 0 1 0 0,-1-1-1 0 0,1 1 1 0 0,-1-1 0 0 0,0 0-1 0 0,0 0 1 0 0,0 0-1 0 0,-1-1 1 0 0,0 1 0 0 0,1 0-1 0 0,-1-1 1 0 0,-1 0-1 0 0,3-8 1 0 0,43-344-42 0 0,-44 329 15 0 0,0-11-67 0 0,2 19-403 0 0,-3 67 480 0 0,-4 8 16 0 0,-3 21 60 0 0,-5 142 107 0 0,10-132-47 0 0,2-24-40 0 0,-2-51-69 0 0,2 32 87 0 0,2-9-6 0 0,-3-26 204 0 0,2-16-204 0 0,9-23 4 0 0,-7 14 0 0 0,4-68-16 0 0,-4 0 0 0 0,-3-1 0 0 0,-20-168 0 0 0,13 226-80 0 0,-1 8 0 0 0,6 19 0 0 0,0 0 0 0 0,-1 1 0 0 0,1-1 0 0 0,0 0 0 0 0,0 1 0 0 0,0-1 0 0 0,-1 1 0 0 0,1-1 0 0 0,0 0 0 0 0,-1 1 0 0 0,1-1 0 0 0,-1 1 0 0 0,1-1 0 0 0,-1 1 0 0 0,1-1 0 0 0,0 1 0 0 0,-1-1 0 0 0,0 1 0 0 0,1-1 0 0 0,-1 1 0 0 0,1 0 0 0 0,-2-1 0 0 0,1 2-1 0 0,0 0 0 0 0,0 0 0 0 0,0-1 0 0 0,0 1 0 0 0,0 0 1 0 0,0 0-1 0 0,0 1 0 0 0,1-1 0 0 0,-1 0 0 0 0,0 0 0 0 0,1 0 0 0 0,-1 0 0 0 0,0 1 0 0 0,1-1 0 0 0,-1 2 0 0 0,-9 34-68 0 0,5-13 34 0 0,-6 43-51 0 0,3-12 75 0 0,-38 197-360 0 0,13-137-3605 0 0,19-70-5589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9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1 668 12031 0 0,'0'0'1448'0'0,"10"-3"-720"0"0,31-9 230 0 0,-31 8 46 0 0,-2 2 12 0 0,26-6 8 0 0,-26 5 1038 0 0,2 1-1143 0 0,28-9-475 0 0,-29 8-8 0 0,1 1-255 0 0,30-4-17 0 0,-30 5 156 0 0,0 0-157 0 0,51-1 362 0 0,-50 2-469 0 0,-3 0-17 0 0,-1 0 1 0 0,1-1-1 0 0,-1 0 0 0 0,10-2 0 0 0,37-7 37 0 0,-37 6-74 0 0,46-12-101 0 0,-11 1 131 0 0,4 0 273 0 0,0 1-92 0 0,1 1-122 0 0,-4 2 32 0 0,-20 3-39 0 0,-25 7-11 0 0,4-2-2 0 0,32-7-6 0 0,-33 8-1 0 0,-1-1 0 0 0,49-14 69 0 0,-20 5-47 0 0,-30 8 47 0 0,2 2 264 0 0,31-8 121 0 0,-32 8 23 0 0,2-1-133 0 0,57-14-1441 0 0,-55 13 887 0 0,-3 2 50 0 0,0-1-1 0 0,0 0 1 0 0,10-6 0 0 0,18-6 84 0 0,12-5 72 0 0,-7 1 19 0 0,8-1-6 0 0,-2 2-8 0 0,-40 14-56 0 0,33-9 57 0 0,10 0-2 0 0,6-1 1 0 0,-13 4 7 0 0,-13 2 10 0 0,6-2-32 0 0,0-1-28 0 0,-20 5 20 0 0,31-10-31 0 0,20-8 42 0 0,-23 8-42 0 0,6-2-11 0 0,-2 4 0 0 0,9 3 65 0 0,-18 3 5 0 0,44-3 48 0 0,-52 5-96 0 0,-16 3 20 0 0,24-9-20 0 0,7-5 20 0 0,-9 2-20 0 0,-24 10 20 0 0,22-5-31 0 0,4 2 0 0 0,-24 6 31 0 0,30 2-31 0 0,6-4-11 0 0,1-2 0 0 0,-42 4 0 0 0,0 2 0 0 0,14 0 0 0 0,-21 0 0 0 0,-1 1 0 0 0,1 0 0 0 0,0 0 0 0 0,-1 1 0 0 0,1-1 0 0 0,0 1 0 0 0,4 3 0 0 0,-2-1 3 0 0,0 1 1 0 0,0 0-1 0 0,7 7 0 0 0,-2 2 67 0 0,11 14 27 0 0,-19-21 14 0 0,2 1-19 0 0,17 21-11 0 0,-18-21-1 0 0,3-2 0 0 0,23 20-1 0 0,-31-25-73 0 0,0 1 0 0 0,1-1 0 0 0,-1 0 0 0 0,1 0 0 0 0,-1 0 1 0 0,1-1-1 0 0,-1 1 0 0 0,1 0 0 0 0,2 0 0 0 0,35 13-43 0 0,-30-11-222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27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103 214 10079 0 0,'0'0'10166'0'0,"9"2"-9789"0"0,1 0-255 0 0,-5 0-23 0 0,-1-1-1 0 0,1 0 0 0 0,-1-1 0 0 0,1 1 1 0 0,7-1-1 0 0,3 0 262 0 0,-9 0-271 0 0,0 0-1 0 0,0 0 0 0 0,10-3 0 0 0,0 1 184 0 0,-8 1-193 0 0,-3 1-30 0 0,-1-1 1 0 0,1 1-1 0 0,-1-1 0 0 0,1 0 0 0 0,6-3 1 0 0,-2 2 1 0 0,26-10 199 0 0,-8 2-118 0 0,-21 7-4 0 0,1 0 0 0 0,20-12-7 0 0,-20 11 793 0 0,-10 4-898 0 0,0-1 0 0 0,0 1 0 0 0,0-1 0 0 0,0 0 0 0 0,0 0 0 0 0,-3-2 0 0 0,0 1 5 0 0,0 0 43 0 0,-2 5 4 0 0,-40 17 104 0 0,39-16-143 0 0,-25 13 103 0 0,-2 6-105 0 0,-6 7 21 0 0,4 2-47 0 0,33-25-22 0 0,13-2 0 0 0,35 17-1 0 0,-42-21 21 0 0,-1-1-1 0 0,1 1 1 0 0,-1-1-1 0 0,1 1 1 0 0,-1-1-1 0 0,1 0 0 0 0,0 1 1 0 0,-1-1-1 0 0,1 0 1 0 0,-1 0-1 0 0,1 0 0 0 0,0 1 1 0 0,-1-1-1 0 0,1 0 1 0 0,0 0-1 0 0,-1 0 1 0 0,1 0-1 0 0,0 0 0 0 0,-1 0 1 0 0,1 0-1 0 0,0 0 1 0 0,-1 0-1 0 0,1 0 1 0 0,0-1-1 0 0,-1 1 0 0 0,2-1 1 0 0,34-12 1 0 0,8-3 42 0 0,2-1-31 0 0,-2-3-11 0 0,-7-2 0 0 0,-7 1 0 0 0,-8-2 0 0 0,-20 21 0 0 0,0-1 0 0 0,-1 0 0 0 0,1 1 0 0 0,-1-1 0 0 0,1 0 0 0 0,-1 0 0 0 0,1-5 0 0 0,-2 7 0 0 0,1 0 0 0 0,-1 0 0 0 0,0 0 0 0 0,0 1 0 0 0,0-1 0 0 0,0 0 0 0 0,0 0 0 0 0,0 0 0 0 0,0 0 0 0 0,0 0 0 0 0,0 0 0 0 0,-1 0 0 0 0,1 0 0 0 0,0 0 0 0 0,-1 0 0 0 0,1 0 0 0 0,0 0 0 0 0,-1 0 0 0 0,1 1 0 0 0,-1-1 0 0 0,0 0 0 0 0,0-1 0 0 0,-1 1 1 0 0,0 0 0 0 0,0 0 1 0 0,0 0-1 0 0,0 0 0 0 0,0 0 0 0 0,0 0 0 0 0,0 1 1 0 0,-4-1-1 0 0,6 0 2 0 0,-1 1 0 0 0,0 0 0 0 0,1 0 0 0 0,-1 0 0 0 0,0 0 0 0 0,1 0 0 0 0,-1 0-1 0 0,1 0 1 0 0,-1 0 0 0 0,0 0 0 0 0,1 0 0 0 0,-1 0 0 0 0,1 0 0 0 0,-1 1 0 0 0,0-1 0 0 0,1 0 0 0 0,-1 1 0 0 0,-25 8 62 0 0,11-2-6 0 0,-22 16-31 0 0,21-13 36 0 0,-15 17-48 0 0,-8 6-16 0 0,-1 2 0 0 0,5-2-15 0 0,28-26-55 0 0,14-11-445 0 0,20-12 486 0 0,-16 7-38 0 0,13-15 0 0 0,3-6 54 0 0,-2-1 13 0 0,-18 22 4 0 0,-5 7 7 0 0,0 0 0 0 0,0 0-1 0 0,-1-1 1 0 0,1 1 0 0 0,-1 0 0 0 0,1-1 0 0 0,1-5 0 0 0,-1 5 43 0 0,-1 2-18 0 0,-1 0 0 0 0,1-1 0 0 0,0 1 0 0 0,0 0 0 0 0,-1-1 0 0 0,1 1-1 0 0,-1 0 1 0 0,1-1 0 0 0,-1 1 0 0 0,0-1 0 0 0,1-2 0 0 0,-4 0 129 0 0,-7-12 22 0 0,7 12 5 0 0,-3 3 0 0 0,-17-2-21 0 0,8 4-86 0 0,-25 7-17 0 0,28-5-44 0 0,5-1 1 0 0,0 0 0 0 0,1 0 0 0 0,-1 1-1 0 0,-7 3 1 0 0,-35 17 92 0 0,10-3-106 0 0,-3 3-11 0 0,7-3 11 0 0,28-16 335 0 0,18-3-330 0 0,32 2 84 0 0,-42-3-90 0 0,1 0 1 0 0,-1 0-1 0 0,1 0 0 0 0,-1 0 0 0 0,1 0 0 0 0,0 0 0 0 0,-1 0 0 0 0,1 0 0 0 0,-1-1 0 0 0,3 0 0 0 0,40-13 66 0 0,-32 9-86 0 0,43-18-135 0 0,136-77-53 0 0,-161 80 187 0 0,8-7 11 0 0,-10 6 11 0 0,-19 14 31 0 0,6-6-42 0 0,-12 10 11 0 0,-9 4 42 0 0,-1-1-44 0 0,5 0-4 0 0,-1 0-1 0 0,1 0 1 0 0,-1 1 0 0 0,1-1-1 0 0,-1 1 1 0 0,1-1-1 0 0,-1 1 1 0 0,1 0 0 0 0,0 0-1 0 0,-1 0 1 0 0,-1 1-1 0 0,-32 15 7 0 0,-13 10-11 0 0,7 3 0 0 0,28-21 8 0 0,-21 21 37 0 0,26-23-36 0 0,-25 25 46 0 0,-3 8-64 0 0,26-27-15 0 0,-27 36-148 0 0,9-10 65 0 0,17-20-45 0 0,-9 18-21 0 0,16-28-3 0 0,1 3 0 0 0,-12 35 0 0 0,12-35 0 0 0,10-2-311 0 0,21 28 358 0 0,-20-28 1 0 0,3-12 9 0 0,39-12 33 0 0,-35 8 74 0 0,-1-1 1 0 0,0 0-1 0 0,0-1 1 0 0,-1 0-1 0 0,0-1 1 0 0,-1 0-1 0 0,0-1 1 0 0,15-17-1 0 0,-1-1-7 0 0,-2-2-1 0 0,23-39 0 0 0,-31 43 20 0 0,0-1 0 0 0,1-9 0 0 0,-4 12 15 0 0,-10 19 538 0 0,-9 12-457 0 0,-19 22 0 0 0,19-22 0 0 0,0 4-16 0 0,-34 53 3 0 0,33-53-73 0 0,-20 34 60 0 0,-4 10-57 0 0,-6 15-2 0 0,1 2 42 0 0,9-15 15 0 0,17-33 12 0 0,-10 26-7 0 0,18-39-31 0 0,13-10-9 0 0,-4-1-28 0 0,-2 0-5 0 0,0 0 0 0 0,0-1-1 0 0,0 1 1 0 0,0 0 0 0 0,0-1-1 0 0,-1 0 1 0 0,1 0 0 0 0,0 0-1 0 0,0 0 1 0 0,-1-1 0 0 0,1 0-1 0 0,-1 1 1 0 0,1-1 0 0 0,-1 0-1 0 0,0-1 1 0 0,0 1 0 0 0,0-1-1 0 0,0 1 1 0 0,3-4 0 0 0,149-214-432 0 0,-32 42 145 0 0,-101 148 287 0 0,8-10 0 0 0,-2 2 0 0 0,-20 28 7 0 0,-5 7 4 0 0,-1 0-1 0 0,0-1 1 0 0,0 1 0 0 0,0-1-1 0 0,3-5 1 0 0,2-8 54 0 0,-5 13-26 0 0,-10 12-146 0 0,-2 1 131 0 0,4-3 3 0 0,-1 0 0 0 0,1 0 0 0 0,-10 14 0 0 0,-17 21 42 0 0,21-24-43 0 0,-27 38 92 0 0,0 6-95 0 0,-10 18 25 0 0,1 4-36 0 0,4-4-12 0 0,6-9 0 0 0,11-15 11 0 0,23-46 10 0 0,11-13 0 0 0,6-7-1 0 0,-1-1-1 0 0,1 0 0 0 0,-2 0 0 0 0,19-25 0 0 0,129-222 112 0 0,-141 229-131 0 0,55-94 0 0 0,-57 94 0 0 0,4-6 0 0 0,-12 12 11 0 0,-7 24-10 0 0,-1 0-1 0 0,0 0 1 0 0,0 0 0 0 0,0 0 0 0 0,0-1 0 0 0,0 1 0 0 0,0 0-1 0 0,0 0 1 0 0,0 0 0 0 0,0 0 0 0 0,0 0 0 0 0,0-1-1 0 0,0 1 1 0 0,0 0 0 0 0,0 0 0 0 0,0 0 0 0 0,0 0 0 0 0,0-1-1 0 0,0 1 1 0 0,0 0 0 0 0,0 0 0 0 0,0 0 0 0 0,0 0-1 0 0,0-1 1 0 0,0 1 0 0 0,0 0 0 0 0,0 0 0 0 0,0 0 0 0 0,-1 0-1 0 0,1 0 1 0 0,0 0 0 0 0,0-1 0 0 0,0 1 0 0 0,0 0-1 0 0,0 0 1 0 0,0 0 0 0 0,0 0 0 0 0,-1 0 0 0 0,1 0 0 0 0,0 0-1 0 0,0 0 1 0 0,0 0 0 0 0,0-1 0 0 0,-1 1 0 0 0,1 0 0 0 0,0 0-1 0 0,0 0 1 0 0,0 0 0 0 0,0 0 0 0 0,0 0 0 0 0,-1 0-1 0 0,0 0 1 0 0,0-1 0 0 0,0 1-1 0 0,-1-1 1 0 0,1 1-1 0 0,0 0 1 0 0,-1 0 0 0 0,1-1-1 0 0,0 1 1 0 0,-1 0-1 0 0,1 0 1 0 0,0 0 0 0 0,0 0-1 0 0,-1 1 1 0 0,1-1-1 0 0,0 0 1 0 0,-1 0 0 0 0,-1 2-1 0 0,-2 1 2 0 0,0 0 0 0 0,0 0 1 0 0,1 1-1 0 0,-9 7 0 0 0,8-7 12 0 0,1 0 1 0 0,-1 0-1 0 0,1 0 0 0 0,1 1 1 0 0,-5 5-1 0 0,-16 23 81 0 0,-18 18-42 0 0,-10 18-42 0 0,-4 4-11 0 0,-2 3 0 0 0,11-17-11 0 0,31-37-31 0 0,-20 30 31 0 0,-1 0 11 0 0,12-17 0 0 0,59-102 0 0 0,-8 11-237 0 0,34-105 1 0 0,-58 152 176 0 0,-2-18 49 0 0,0 26 11 0 0,0 0-1 0 0,0 0 0 0 0,-1 0 1 0 0,1-1-1 0 0,0 1 1 0 0,-1 0-1 0 0,1 0 1 0 0,-1 0-1 0 0,1 0 0 0 0,-1 0 1 0 0,0 0-1 0 0,1 0 1 0 0,-1 0-1 0 0,0 0 1 0 0,0 0-1 0 0,0 0 0 0 0,0 0 1 0 0,0 1-1 0 0,0-1 1 0 0,-2-1-1 0 0,0 1-3 0 0,0 0-1 0 0,-1 0 0 0 0,1 0 1 0 0,-1 1-1 0 0,1-1 1 0 0,-5 1-1 0 0,1-1 169 0 0,-25 5-169 0 0,26-3 234 0 0,-2 4-69 0 0,-25 17 35 0 0,25-16 18 0 0,0 1 3 0 0,-25 19 1 0 0,25-19 7 0 0,1 1 7 0 0,-23 23 1 0 0,23-23-23 0 0,1 0-95 0 0,-18 23-40 0 0,18-23 88 0 0,8 3-108 0 0,5 37-58 0 0,-7-47 3 0 0,0-1-1 0 0,0 1 0 0 0,0 0 0 0 0,0-1 0 0 0,0 1 0 0 0,0 0 0 0 0,1 0 0 0 0,-1-1 0 0 0,0 1 0 0 0,0 0 1 0 0,1-1-1 0 0,-1 1 0 0 0,0 0 0 0 0,1-1 0 0 0,-1 1 0 0 0,0-1 0 0 0,1 1 0 0 0,-1-1 0 0 0,1 1 1 0 0,-1-1-1 0 0,1 1 0 0 0,-1-1 0 0 0,1 1 0 0 0,-1-1 0 0 0,1 1 0 0 0,0-1 0 0 0,-1 0 0 0 0,1 1 1 0 0,0-1-1 0 0,0 0 0 0 0,41 23 0 0 0,-23-14 56 0 0,26 15-41 0 0,-1 8-54 0 0,-42-31 17 0 0,0 1 1 0 0,0-1 0 0 0,-1 1 0 0 0,1-1-1 0 0,-1 1 1 0 0,1 0 0 0 0,-1-1 0 0 0,2 4-1 0 0,24 33-238 0 0,-21-28-9 0 0,-1 0-6 0 0,13 30-23 0 0,-14-30-11 0 0,-2 2-325 0 0,5 35 263 0 0,-5-35-19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15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423 632 11975 0 0,'0'0'3778'0'0,"5"-3"-2906"0"0,1-2-600 0 0,-4 4-139 0 0,0-1 1 0 0,0 0-1 0 0,1 1 0 0 0,-1 0 0 0 0,0-1 1 0 0,1 1-1 0 0,0 0 0 0 0,-1 0 1 0 0,6-1-1 0 0,45-15 1419 0 0,-52 17-1542 0 0,228-62 2970 0 0,181-43-833 0 0,-368 91-1836 0 0,-6-1-98 0 0,-26 11-176 0 0,26-11 138 0 0,-8 1-88 0 0,-26 13-85 0 0,0 0 0 0 0,0 0 0 0 0,0 0-1 0 0,0 0 1 0 0,0-1 0 0 0,0 1 0 0 0,0-1 0 0 0,2-2 0 0 0,-5 3-2 0 0,0 1 0 0 0,0 0 0 0 0,-1 0 0 0 0,1 0 0 0 0,0 0 0 0 0,0-1 0 0 0,0 2 0 0 0,-1-1 0 0 0,1 0 0 0 0,0 0 0 0 0,0 0 0 0 0,0 0 0 0 0,0 1 0 0 0,0-1 0 0 0,-3 2 0 0 0,-56 17-55 0 0,-92 45 1 0 0,57-23 2 0 0,-203 91-530 0 0,239-101 333 0 0,29-15 165 0 0,7 0-9 0 0,19-13 43 0 0,15 2 93 0 0,31 12 21 0 0,-42-17-61 0 0,1 1 1 0 0,0-1-1 0 0,0 1 0 0 0,0-1 0 0 0,0 0 1 0 0,0 1-1 0 0,0-1 0 0 0,-1 0 0 0 0,1 0 1 0 0,0 0-1 0 0,0 0 0 0 0,0 0 0 0 0,0 0 0 0 0,0 0 1 0 0,0 0-1 0 0,0 0 0 0 0,0 0 0 0 0,0 0 1 0 0,0 0-1 0 0,1-1 0 0 0,57-15 169 0 0,150-53 468 0 0,-170 56-469 0 0,38-12 500 0 0,110-53-1 0 0,-164 64-646 0 0,-23 14-24 0 0,1 0 0 0 0,-1 0 0 0 0,0 0 0 0 0,1-1 0 0 0,-1 1 0 0 0,0 0 0 0 0,1 0 0 0 0,-1-1 0 0 0,0 1 0 0 0,1 0 0 0 0,-1-1 0 0 0,0 1 0 0 0,1 0 0 0 0,-1-1 0 0 0,0 1 0 0 0,0 0 0 0 0,0-1 0 0 0,1 1 0 0 0,-1-1 0 0 0,0 1 0 0 0,0 0 0 0 0,0-1 0 0 0,0 1 0 0 0,0-1 0 0 0,0 1 0 0 0,0-1 0 0 0,0 1 0 0 0,0 0 0 0 0,0-1 0 0 0,0 1 0 0 0,0-1 0 0 0,0 1 0 0 0,0-1 0 0 0,-1 0 0 0 0,-3 1 0 0 0,-1 0 0 0 0,0 0 0 0 0,1 1 0 0 0,-1-1 0 0 0,0 1 0 0 0,-8 3 0 0 0,-6 0 0 0 0,-35 7-65 0 0,-92 32 0 0 0,66-17 2 0 0,-30 9-137 0 0,-90 25-551 0 0,165-55 455 0 0,-2 3 8 0 0,29-6 208 0 0,-13 4 64 0 0,1-3 5 0 0,5-3-31 0 0,2-4 31 0 0,-3 4 11 0 0,-3 5 0 0 0,-1-2 0 0 0,3-2 0 0 0,1-1 0 0 0,1 3-11 0 0,7 0-31 0 0,-13 11 31 0 0,-3 2 11 0 0,0-4 0 0 0,-21 10-15 0 0,40-20-19 0 0,4-1 31 0 0,0 0-1 0 0,0-1 0 0 0,0 1 0 0 0,0-1 1 0 0,-1 1-1 0 0,1-1 0 0 0,0 0 0 0 0,-1 1 1 0 0,1-1-1 0 0,0 0 0 0 0,-2 0 0 0 0,-8 1-57 0 0,-29 3-83 0 0,32-2 67 0 0,-11 1 0 0 0,-7 4 21 0 0,-1 2 45 0 0,5-2-2 0 0,22-7 12 0 0,0-1 0 0 0,0 1 0 0 0,0 0 1 0 0,0 0-1 0 0,0 0 0 0 0,0 0 0 0 0,0 0 0 0 0,0 0 1 0 0,0 0-1 0 0,0 0 0 0 0,0-1 0 0 0,0 1 0 0 0,0 0 1 0 0,0 0-1 0 0,0 0 0 0 0,0 0 0 0 0,0 0 0 0 0,0 0 1 0 0,0 0-1 0 0,0 0 0 0 0,0 0 0 0 0,0-1 0 0 0,0 1 1 0 0,0 0-1 0 0,0 0 0 0 0,0 0 0 0 0,-1 0 0 0 0,1 0 1 0 0,0 0-1 0 0,0 0 0 0 0,0 0 0 0 0,0 0 0 0 0,0 0 1 0 0,0 0-1 0 0,0 0 0 0 0,0 0 0 0 0,0 0 1 0 0,0 0-1 0 0,-1-1 0 0 0,1 1 0 0 0,0 0 0 0 0,0 0 1 0 0,0 0-1 0 0,0 0 0 0 0,0 0 0 0 0,0 0 0 0 0,0 0 1 0 0,0 0-1 0 0,-1 0 0 0 0,1 0 0 0 0,0 1 0 0 0,0-1 1 0 0,0 0-1 0 0,0 0 0 0 0,0 0 0 0 0,0 0 0 0 0,0 0 1 0 0,0 0-1 0 0,0 0 0 0 0,-1 0 0 0 0,1 0 0 0 0,0 0 1 0 0,0 0-1 0 0,0 0 0 0 0,0 0 0 0 0,0 0 0 0 0,1-13-1 0 0,0 9 120 0 0,0 1-48 0 0,7-11-5 0 0,-5 8-12 0 0,-3 5-52 0 0,0 1-1 0 0,0-1 1 0 0,0 1-1 0 0,1-1 1 0 0,-1 1 0 0 0,0-1-1 0 0,0 1 1 0 0,0-1-1 0 0,0 0 1 0 0,0 1-1 0 0,0-1 1 0 0,0 1-1 0 0,0-1 1 0 0,0 1-1 0 0,-1-1 1 0 0,1 0-1 0 0,0 1 1 0 0,0-1-1 0 0,0 1 1 0 0,-1-2-1 0 0,0 2 0 0 0,-1-1 0 0 0,1 0 0 0 0,-1 1 0 0 0,1-1 0 0 0,0 1 0 0 0,-1-1 0 0 0,1 1 0 0 0,-1 0 0 0 0,1 0 0 0 0,-3 0 0 0 0,2-1 0 0 0,-23-1 0 0 0,5 3 13 0 0,16-1 518 0 0,13-1-410 0 0,2 1-75 0 0,-5 0 24 0 0,1 0 1 0 0,0 0 0 0 0,-1-1-1 0 0,12-3 1 0 0,-6 2-25 0 0,36-8 180 0 0,15-5-56 0 0,81-20 212 0 0,580-141 679 0 0,-581 143-986 0 0,122-32-569 0 0,-114 26 288 0 0,-102 27 194 0 0,6 0 12 0 0,-7 1 0 0 0,-6 0 0 0 0,-4 0 0 0 0,-9 1 0 0 0,-54 15-60 0 0,-104 30-99 0 0,-170 53-254 0 0,266-77 333 0 0,1 2-11 0 0,25-10 21 0 0,16-2-5 0 0,-9-1 75 0 0,10 1-25 0 0,-1-1-1 0 0,16 0 1 0 0,26-8-18 0 0,78-22 0 0 0,-63 14 60 0 0,72-19 317 0 0,163-64 1 0 0,-87 22-26 0 0,-169 63-298 0 0,-8 3 0 0 0,-30 9 45 0 0,0 1 8 0 0,20-7-38 0 0,-20 6 196 0 0,-14 3-153 0 0,-23 1 0 0 0,18-2-42 0 0,-23 7 90 0 0,-116 29-109 0 0,-337 89-870 0 0,476-121 782 0 0,-22 9 20 0 0,4-1 37 0 0,24-10-38 0 0,16 2-17 0 0,1-2 60 0 0,-1 1 0 0 0,0-1 0 0 0,15 1 0 0 0,5-5 2 0 0,0-1 0 0 0,0-1 0 0 0,39-11 0 0 0,-54 12 15 0 0,298-90 188 0 0,-167 45-110 0 0,-9 8 43 0 0,169-59 512 0 0,-277 85-448 0 0,-24 12 256 0 0,-7-1-352 0 0,-4-7-1 0 0,6 10-85 0 0,0 0 0 0 0,0 0 1 0 0,-1 0-1 0 0,1-1 0 0 0,0 1 1 0 0,0 0-1 0 0,0 0 0 0 0,0 0 1 0 0,-1 0-1 0 0,1 0 0 0 0,0-1 1 0 0,0 1-1 0 0,0 0 0 0 0,0 0 1 0 0,-1 0-1 0 0,1 0 0 0 0,0 0 1 0 0,0 0-1 0 0,0 0 0 0 0,-1 0 1 0 0,1 0-1 0 0,0 0 0 0 0,0 0 1 0 0,-1 0-1 0 0,1 0 0 0 0,0 0 0 0 0,0 0 1 0 0,0 0-1 0 0,-1 0 0 0 0,1 0 1 0 0,0 0-1 0 0,0 0 0 0 0,0 0 1 0 0,-1 0-1 0 0,-5 0 24 0 0,3 0-11 0 0,1 0 0 0 0,-1 0 0 0 0,0 0 0 0 0,1 0 0 0 0,-1 0 0 0 0,1 1-1 0 0,-1-1 1 0 0,-4 3 0 0 0,-352 82-280 0 0,255-55-39 0 0,74-21 226 0 0,19-6 49 0 0,8-2 14 0 0,0-1 0 0 0,-1 1 1 0 0,1 0-1 0 0,0 0 1 0 0,0 1-1 0 0,1-1 0 0 0,-1 1 1 0 0,-4 2-1 0 0,-11 7-49 0 0,15-9 33 0 0,8 0 9 0 0,34 4 11 0 0,15-7 11 0 0,34-5 63 0 0,0-4 0 0 0,-1-4 0 0 0,101-29 0 0 0,36-36 218 0 0,-218 76-213 0 0,-2 0 19 0 0,12-9 1 0 0,-12 9 185 0 0,-8 2-170 0 0,1-1-72 0 0,2 2-22 0 0,0-1 0 0 0,0 1 0 0 0,-1-1 0 0 0,1 1 0 0 0,0-1 0 0 0,0 1-1 0 0,0 0 1 0 0,0 0 0 0 0,0 0 0 0 0,-1 0 0 0 0,1 0 0 0 0,0 0-1 0 0,0 0 1 0 0,0 0 0 0 0,0 0 0 0 0,-1 0 0 0 0,0 1 0 0 0,-32 5 81 0 0,26-4-78 0 0,-29 7 58 0 0,32-8-70 0 0,-139 44-247 0 0,99-29-37 0 0,22-7 157 0 0,18-7 41 0 0,13 3-329 0 0,-2-2 413 0 0,0 0 0 0 0,-1 0 0 0 0,2 0 0 0 0,-1-1 0 0 0,6 2 0 0 0,-9-3 2 0 0,18 2 23 0 0,14-9 14 0 0,-26 4-27 0 0,-4 2 4 0 0,0-1-1 0 0,0 0 1 0 0,0-1 0 0 0,9-3 0 0 0,21-7-21 0 0,-22 8-47 0 0,21-10-1935 0 0,3-5-7308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0:58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7311 0 0,'0'0'15253'0'0,"11"4"-14930"0"0,31 15-28 0 0,-32-15 33 0 0,0 6-199 0 0,28 28-5 0 0,-28-28-17 0 0,33 38 86 0 0,-34-39-98 0 0,0 3-7 0 0,28 34-7 0 0,-27-35-1 0 0,-1 0-43 0 0,31 32-178 0 0,-30-32-78 0 0,-2-3-18 0 0,26 24 58 0 0,-26-24 457 0 0,0 0-57 0 0,24 24-57 0 0,-24-24-252 0 0,-3 2 177 0 0,16 27-170 0 0,-15-28-110 0 0,-8-3-202 0 0,-2 17 346 0 0,2-17 878 0 0,0-3-323 0 0,-5 10-131 0 0,5-10-138 0 0,1 3-178 0 0,-6 19-39 0 0,6-19 159 0 0,0 3-117 0 0,-3 27 0 0 0,4-30-45 0 0,-2 27 25 0 0,4-2 21 0 0,0 24 63 0 0,2-2-11 0 0,1-4-106 0 0,4 16-11 0 0,-6-46-7 0 0,9 38-53 0 0,3 6-24 0 0,0 1 292 0 0,-1 2 86 0 0,-11-54-256 0 0,5 37 109 0 0,-1 15 12 0 0,-1 7-14 0 0,1-2-13 0 0,0 4-40 0 0,1 2 29 0 0,1-3 183 0 0,1-1 3 0 0,-1-1-358 0 0,1-4-82 0 0,1-3 214 0 0,-1 1 73 0 0,-2-14-84 0 0,-6-33-44 0 0,2 38 92 0 0,-1-1-107 0 0,2 13 42 0 0,-3-22-42 0 0,4 14 2 0 0,1-10 54 0 0,3 6 77 0 0,-3-7-16 0 0,1-6-64 0 0,-1 10 0 0 0,0 7 64 0 0,0-8 0 0 0,-2-12-64 0 0,-2-2 0 0 0,-1-20-11 0 0,2 30-42 0 0,0 3-11 0 0,0 2 80 0 0,-2-8 16 0 0,-2-6-80 0 0,3 17-5 0 0,1-5 31 0 0,1 4 22 0 0,0-11 0 0 0,1 6 20 0 0,0-8-2 0 0,-2-22 6 0 0,3 16-14 0 0,0-6 19 0 0,-2 4-49 0 0,-5-30-37 0 0,5 39 4 0 0,-1 11 42 0 0,0-17-42 0 0,3 14-11 0 0,2-1 0 0 0,4 10 53 0 0,-2-8 29 0 0,-3-17-17 0 0,-2-3-2 0 0,0-8-51 0 0,1 0 41 0 0,4 15 14 0 0,-9-32-54 0 0,-1 0 0 0 0,1 0 1 0 0,1-1-1 0 0,-1 1 0 0 0,4 6 0 0 0,0-2-2 0 0,2 6 43 0 0,10 15-30 0 0,-7-18 18 0 0,-11-13-42 0 0,6 6 4 0 0,1 0-1 0 0,13 10 1 0 0,-7-9 1 0 0,20 9 1 0 0,-32-15-3 0 0,1 0 1 0 0,-1-1-1 0 0,0 1 1 0 0,1-1-1 0 0,-1 1 1 0 0,1-1 0 0 0,-1 0-1 0 0,1 1 1 0 0,-1-1-1 0 0,1 0 1 0 0,1 0-1 0 0,34 1 19 0 0,-19-2 20 0 0,15-5-20 0 0,-16 0 20 0 0,-17 6-42 0 0,13-6 6 0 0,18-11-1 0 0,-23 11-5 0 0,1-1 0 0 0,-1 0 0 0 0,10-11 0 0 0,-9 8 0 0 0,13-19 0 0 0,3-13 0 0 0,-3-3 0 0 0,-1-4 0 0 0,-4-5 12 0 0,0-4 49 0 0,-3 1 5 0 0,-3 6-53 0 0,-3 4-13 0 0,-2 3 0 0 0,-4 3 12 0 0,-1 0 47 0 0,1-3 6 0 0,2-3-1 0 0,1-4-11 0 0,-1 1-42 0 0,0 0-11 0 0,8-147 505 0 0,-12 145-207 0 0,-10-88-1 0 0,9 127-201 0 0,-2-26-84 0 0,-1-5-12 0 0,0-4 0 0 0,1 1 0 0 0,1 1 0 0 0,-2-1 0 0 0,1-4 0 0 0,-1-2 0 0 0,0 4 0 0 0,0 0-11 0 0,-1 2-45 0 0,0 6-8 0 0,0 11 64 0 0,-1-7 64 0 0,1 8-8 0 0,0-8-45 0 0,-2-2-11 0 0,1 2 0 0 0,0 0-11 0 0,1-1-45 0 0,3 1-8 0 0,-2 1 51 0 0,3 3 13 0 0,0 0 0 0 0,0 0 0 0 0,1 22 0 0 0,-1-15 77 0 0,-2 3-21 0 0,-1-5-45 0 0,-1 2-11 0 0,1 0 0 0 0,0-3 0 0 0,2 2 0 0 0,1 0 0 0 0,0-4 0 0 0,-1-1 0 0 0,-2 8 0 0 0,0 2 0 0 0,0-2 0 0 0,0-5-31 0 0,1 9-127 0 0,2 17-54 0 0,1-3-11 0 0,-2-21 36 0 0,0-3 150 0 0,1 1 37 0 0,-1 0 0 0 0,1-1 0 0 0,-2 5 0 0 0,-1-1 0 0 0,-3 1 0 0 0,1-1 0 0 0,1-3 0 0 0,3 3 0 0 0,0-9-46 0 0,2 32 12 0 0,-6-40-3 0 0,2 13 15 0 0,-1 3-31 0 0,-8-46-91 0 0,9 43 125 0 0,1 6-69 0 0,3 20 4 0 0,-1 0 11 0 0,-6-64 341 0 0,7 64-375 0 0,0-2 26 0 0,-3-20 65 0 0,2-6 16 0 0,-2 6 0 0 0,-1 4 0 0 0,0 2 0 0 0,-1-2 0 0 0,2-6 0 0 0,2 4 0 0 0,-1 2 0 0 0,-1-3 0 0 0,2 2 0 0 0,-2 2 0 0 0,-2-8-4 0 0,3 25-4 0 0,2 2-51 0 0,-1-1-6 0 0,-8-32-63 0 0,3 17 128 0 0,0 1 0 0 0,0-2 0 0 0,1 0 0 0 0,3-2 0 0 0,3 1 19 0 0,-1 16 81 0 0,1-1 46 0 0,-1 0-96 0 0,0 3-31 0 0,0 0-1 0 0,0 0 1 0 0,1 1 0 0 0,-1-1-1 0 0,0 0 1 0 0,1 0 0 0 0,-1 1-1 0 0,1-1 1 0 0,-1 0-1 0 0,1 1 1 0 0,0-1 0 0 0,1-2-1 0 0,11-20 9 0 0,4 0-48 0 0,6-5-265 0 0,-19 24 97 0 0,0-1 49 0 0,11-16 217 0 0,-12 17 93 0 0,2 0 19 0 0,12-15-46 0 0,-13 15-207 0 0,2-1-90 0 0,23-32-182 0 0,-24 33 296 0 0,10-18-116 0 0,-11 18 125 0 0,-3 3 3 0 0,1 0 0 0 0,-1 0 0 0 0,1-1 1 0 0,-1 1-1 0 0,0-1 0 0 0,0 1 0 0 0,0 0 0 0 0,0-4 0 0 0,6-13-684 0 0,-6 15-223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1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39 5695 0 0,'0'0'440'0'0,"-6"-39"15693"0"0,10 49-16018 0 0,11 28-6 0 0,-11-28 86 0 0,-3-1-99 0 0,7 29-4 0 0,-7-30-69 0 0,7 26 29 0 0,2-1 13 0 0,1 6-1 0 0,9 21 64 0 0,-16-50-64 0 0,-1 2 0 0 0,12 32 16 0 0,-11-33 68 0 0,-1 0 32 0 0,16 54 157 0 0,-7-20-295 0 0,12 43 204 0 0,-11-38-46 0 0,1 1-60 0 0,3 1-65 0 0,2 5-59 0 0,-1-12-5 0 0,-11-28 42 0 0,8 15 15 0 0,-12-26-39 0 0,0-1 1 0 0,-1 1-1 0 0,0 0 0 0 0,2 7 1 0 0,-2-4-2 0 0,1-1 41 0 0,-2 1 0 0 0,9 42 230 0 0,-3-16-267 0 0,-5-26 772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0,'0'0'6812'0'0,"13"4"-5544"0"0,1 1-860 0 0,33 10 1219 0 0,-35-9-1351 0 0,37 17-7 0 0,-37-17 15 0 0,-2 1 4 0 0,2 0-192 0 0,33 24 371 0 0,-34-24-389 0 0,29 25 257 0 0,12 11 44 0 0,-22-17-217 0 0,-23-19-15 0 0,3 0-3 0 0,38 30-24 0 0,-4-6-168 0 0,-36-25-331 0 0,3-2-722 0 0,43 15 525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2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7831 0 0,'0'0'3886'0'0,"0"-5"-2424"0"0,4-26 2016 0 0,7-18 324 0 0,7-23-1217 0 0,-10 46-2105 0 0,1 3-88 0 0,4-14 91 0 0,0 4-102 0 0,0 0-130 0 0,1-7-138 0 0,-13 34-122 0 0,0 4-477 0 0,0 0 0 0 0,-1 0 0 0 0,1 0-1 0 0,-1 0 1 0 0,0 0 0 0 0,0 0 0 0 0,1 0 0 0 0,-1 0-1 0 0,-1-2 1 0 0,1-2-1641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3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1 641 17047 0 0,'0'0'2402'0'0,"13"-1"-2116"0"0,40-5 70 0 0,-23 1 286 0 0,171-37 1673 0 0,82-18-566 0 0,222-56 210 0 0,3-43-503 0 0,-22 7-972 0 0,-153 75-1050 0 0,-194 55-2385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3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1284 17503 0 0,'0'0'2683'0'0,"12"-2"-2270"0"0,37-3 39 0 0,-21 2 151 0 0,221-38 1977 0 0,484-113 1737 0 0,-225 2-2437 0 0,-334 97-1504 0 0,-38 16 72 0 0,237-35 0 0 0,87 14 168 0 0,-205 22-370 0 0,-197 25-179 0 0,0-3 1 0 0,72-30-1 0 0,-86 28-67 0 0,2 1 0 0 0,17-8 0 0 0,5-1-259 0 0,-35 13-11 0 0,-25 10-9 0 0,0-1 30 0 0,3 1 197 0 0,-5 1 23 0 0,1-1 0 0 0,-1 0 0 0 0,0 0-1 0 0,8-5 1 0 0,17-11-51 0 0,-26 15 76 0 0,1 0 0 0 0,-1-1-1 0 0,7-7 1 0 0,2-8-9 0 0,-12 10-41 0 0,-2 0-27 0 0,-1 0 1 0 0,0-1-1 0 0,0 1 0 0 0,-1 0 0 0 0,-5-15 0 0 0,-12-17-207 0 0,18 40 274 0 0,-10-19-99 0 0,-1 6 8 0 0,-5-10-39 0 0,-2 1 84 0 0,-3-2 48 0 0,8 12 18 0 0,0 1-1 0 0,-2 0 1 0 0,1 2 0 0 0,-1-1-1 0 0,-1 2 1 0 0,0 0 0 0 0,0 1-1 0 0,-1 1 1 0 0,0 1 0 0 0,-1 0-1 0 0,-30-6 1 0 0,1 4 11 0 0,-1 1 0 0 0,0 3 0 0 0,-70 2 0 0 0,-123 23-5185 0 0,167-11 1512 0 0,36-4-5560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6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13 213 1495 0 0,'0'0'67'0'0,"0"-2"-3"0"0,0-3-5 0 0,0 4 174 0 0,0-1 74 0 0,-2-21 2079 0 0,2 19-2029 0 0,0 0-1 0 0,0 0 1 0 0,-1 0-1 0 0,-1-7 1 0 0,1 8-292 0 0,1-1-1 0 0,0 0 1 0 0,0 1 0 0 0,0-1-1 0 0,0 0 1 0 0,1-5 0 0 0,0-18-882 0 0,-1 25 641 0 0,-1 0 0 0 0,1 0 0 0 0,0 0 0 0 0,0 0 0 0 0,0 0 0 0 0,0 0 0 0 0,1 0 0 0 0,0-4 1 0 0,0 1 21 0 0,-1 0 0 0 0,1 0 0 0 0,-1-1 1 0 0,0 1-1 0 0,0 0 0 0 0,0-1 1 0 0,-3-9-1 0 0,3 13 196 0 0,0 0-23 0 0,-1 1 0 0 0,1-1 1 0 0,-1 1-1 0 0,1-1 1 0 0,-1 1-1 0 0,1-1 0 0 0,-1 1 1 0 0,0 0-1 0 0,1-1 1 0 0,-1 1-1 0 0,-1-2 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6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20 291 3455 0 0,'0'0'264'0'0,"0"0"-184"0"0,-1-3-22 0 0,-3-16 1128 0 0,4 17-982 0 0,1-9 122 0 0,-2-7 683 0 0,2-34 1280 0 0,0 48-2399 0 0,-1-1 1 0 0,1 1-1 0 0,-1 0 0 0 0,-1-1 0 0 0,0-5 0 0 0,0-2-721 0 0,-5-33-4679 0 0,6 29 5640 0 0,0 0-1 0 0,-1 0 0 0 0,-7-29 1 0 0,8 41-1000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7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14 338 1839 0 0,'1'-11'147'0'0,"0"0"-1"0"0,3-18 0 0 0,-2 22-67 0 0,-1 1 0 0 0,0-1 0 0 0,-1 0 0 0 0,1 0 0 0 0,-2-12-1 0 0,-8-105 1869 0 0,8 70-4452 0 0,1 50 2175 0 0,0 0 1 0 0,-1 0 0 0 0,0 0 0 0 0,0 0-1 0 0,-3-6 1 0 0,2 6 580 0 0,1 1-1 0 0,-2-15 6679 0 0,5 28-6842 0 0,0-4 49 0 0,-1 0 0 0 0,-1 0 1 0 0,1 0-1 0 0,-1 0 0 0 0,0 7 0 0 0,0 32 568 0 0,0-37-586 0 0,1 27 468 0 0,2 16 105 0 0,1 6-150 0 0,0 8-71 0 0,-4-5-428 0 0,0 14-42 0 0,-1 7-96 0 0,-3 100-384 0 0,3-134 388 0 0,3 7 18 0 0,1 2 8 0 0,-1-12 2 0 0,0-25 0 0 0,7 25 0 0 0,-7-34 0 0 0,0 1 0 0 0,7 33-9 0 0,-7-34-39 0 0,-1 1-15 0 0,4 29-1 0 0,-4-29-29 0 0,0 18-287 0 0,0 8-83 0 0,-1 5-15 0 0,0 6 423 0 0,0-15 76 0 0,0-21-5 0 0,-2 22-512 0 0,-1-8 336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4:57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70 2759 0 0,'-1'-2'207'0'0,"-5"-5"2908"0"0,9-29 8461 0 0,1 32-10536 0 0,18-16 4870 0 0,-13 31-5670 0 0,23 33-11 0 0,-24-33 430 0 0,-4 2-542 0 0,13 37-18 0 0,-13-37 164 0 0,0 1-198 0 0,14 42-1 0 0,-13-41 0 0 0,10 22 0 0 0,7 17 0 0 0,1-1 0 0 0,-12-27-11 0 0,13 36-42 0 0,1 16-11 0 0,-8-5 0 0 0,-7-16-15 0 0,-8-46-59 0 0,1 1-197 0 0,10 34 242 0 0,-9-35-38 0 0,-4-1-93 0 0,0 27 83 0 0,-2-22 10 0 0,-6 9 2 0 0,7-18-5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1 832 1375 0 0,'20'-85'2056'0'0,"-14"64"-1571"0"0,-3 8 475 0 0,1 0 1 0 0,0 1-1 0 0,1 0 1 0 0,10-19-1 0 0,6-1 872 0 0,86-137-468 0 0,-101 157-1159 0 0,0 1 159 0 0,0 1 0 0 0,0-1 0 0 0,12-13 0 0 0,15-10-1532 0 0,-30 30 866 0 0,1 1 12 0 0,12-11 2 0 0,-12 11 35 0 0,0-1 152 0 0,12-12 75 0 0,-8 8-22 0 0,5-7 50 0 0,-6 8 51 0 0,8-11-40 0 0,-1 2-34 0 0,12-12-438 0 0,-15 16 263 0 0,-8 10-52 0 0,1-2-28 0 0,14-11-4 0 0,-14 11 31 0 0,0 1 128 0 0,12-12 45 0 0,-8 8-4 0 0,9-9 74 0 0,-3 2 76 0 0,-12 12 43 0 0,3-1-12 0 0,13-11-5 0 0,-13 11 68 0 0,0-1-94 0 0,13-8-82 0 0,-14 10-93 0 0,-1-1 1 0 0,0 0 0 0 0,0 0 0 0 0,0 0 0 0 0,0 0-1 0 0,-1 0 1 0 0,1-1 0 0 0,-1 1 0 0 0,0-1 0 0 0,1 0 0 0 0,1-5-1 0 0,-1 2 84 0 0,-3 7-1 0 0,6-9 2062 0 0,-14 22-1955 0 0,-2 0-1 0 0,-12 14 1 0 0,-12 14-492 0 0,-198 273-4889 0 0,225-304 4766 0 0,-1 1 0 0 0,-1-1-1 0 0,0-1 1 0 0,0 1 0 0 0,-12 8 0 0 0,21-18 524 0 0,-1 1-1 0 0,1-1 1 0 0,0 0 0 0 0,-1 1 0 0 0,1-1 0 0 0,0 0-1 0 0,-1 0 1 0 0,1 1 0 0 0,-1-1 0 0 0,1 0 0 0 0,0 0-1 0 0,-1 0 1 0 0,1 0 0 0 0,-1 1 0 0 0,1-1 0 0 0,-1 0-1 0 0,1 0 1 0 0,-1 0 0 0 0,1 0 0 0 0,-1 0-1 0 0,1 0 1 0 0,-1 0 0 0 0,1 0 0 0 0,0 0 0 0 0,-1 0-1 0 0,0-1 1 0 0,1 1 46 0 0,0-1 0 0 0,-1 1 0 0 0,1 0 0 0 0,0-1 0 0 0,0 1 0 0 0,-1-1 0 0 0,1 1 0 0 0,0-1 0 0 0,0 0 0 0 0,0 1 0 0 0,0-1 0 0 0,0 1 0 0 0,0-1 0 0 0,0 1-1 0 0,0-1 1 0 0,0 1 0 0 0,0-1 0 0 0,1 0 0 0 0,7-25 2003 0 0,6 2 52 0 0,1 0 0 0 0,2 1-1 0 0,22-25 1 0 0,-26 33-1198 0 0,66-75 4088 0 0,-57 69-4163 0 0,47-37-1 0 0,-47 42-625 0 0,2 1-116 0 0,5-1-64 0 0,0 4-16 0 0,6-1 0 0 0,-12 4-174 0 0,28-15 0 0 0,-37 17 120 0 0,-13 6-40 0 0,1 1-244 0 0,-1 0 308 0 0,1 0-1 0 0,-1-1 1 0 0,0 1 0 0 0,1 0 0 0 0,-1-1-1 0 0,0 1 1 0 0,1-1 0 0 0,-1 0-1 0 0,0 0 1 0 0,3-1 0 0 0,-1 0-44 0 0,-1 1-3 0 0,0 0 1 0 0,0 0-1 0 0,-1-1 0 0 0,1 1 1 0 0,-1 0-1 0 0,1-1 0 0 0,-1 1 1 0 0,1 0-1 0 0,-1-1 1 0 0,0 0-1 0 0,0 1 0 0 0,0-1 1 0 0,0 0-1 0 0,0 0 0 0 0,0 0 1 0 0,1-2-1 0 0,0-1-268 0 0,-22 14-302 0 0,-29 17 389 0 0,27-14-42 0 0,0 0-1 0 0,1 1 1 0 0,0 0 0 0 0,-37 34-1 0 0,-11 20 50 0 0,30-31-145 0 0,1 1-1 0 0,-62 82 1 0 0,96-114 372 0 0,0 0-1 0 0,1 0 0 0 0,0 0 1 0 0,0 1-1 0 0,-3 5 1 0 0,3-5-7 0 0,-2 3-39 0 0,0 3 24 0 0,0 3-76 0 0,-12 28-679 0 0,0-5-511 0 0,4-10 275 0 0,0 0 373 0 0,-32 78-738 0 0,44-102 1050 0 0,1-2 301 0 0,0 0-1 0 0,-1 0 0 0 0,1 0 1 0 0,0 0-1 0 0,-1 0 0 0 0,1 0 1 0 0,-1-1-1 0 0,0 1 1 0 0,1 0-1 0 0,-3 2 0 0 0,1 1-52 0 0,0 1-216 0 0,1 1-538 0 0,-4 23 660 0 0,3-23 6 0 0,3 4 0 0 0,2 40-384 0 0,-3-49 536 0 0,0 0 0 0 0,0 0 0 0 0,-1 0 0 0 0,1 1 0 0 0,-1-1-1 0 0,1 0 1 0 0,-1 0 0 0 0,-1 4 0 0 0,-1 0-40 0 0,2 0-175 0 0,-1-2-1 0 0,-7 14 43 0 0,0 7 170 0 0,1 2 43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7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2991 0 0,'8'-18'236'0'0,"0"1"0"0"0,1-1 0 0 0,15-21 0 0 0,-2 3 674 0 0,-4 4-132 0 0,121-203 4566 0 0,-116 196-8376 0 0,-12 21-384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8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22 331 5983 0 0,'-1'1'258'0'0,"-3"4"140"0"0,5 10 1742 0 0,0-7-356 0 0,6 57-1216 0 0,-2-12 406 0 0,-1 7 55 0 0,3 160 758 0 0,-7-206-1579 0 0,1 12 150 0 0,-3 33 0 0 0,1-51-282 0 0,-6 66 417 0 0,-2-7-932 0 0,4-12-514 0 0,1-23-252 0 0,1-14 1160 0 0,3-16 164 0 0,0-3 34 0 0,2-13 218 0 0,4-22 208 0 0,-2-1 1 0 0,-1 1-1 0 0,-4-42 0 0 0,-15-108 1039 0 0,10 123-897 0 0,3 23-492 0 0,2-1 0 0 0,2 0 0 0 0,2 0 0 0 0,1 0 0 0 0,3 1 0 0 0,1 0 0 0 0,17-51 0 0 0,16-93-435 0 0,-36 158 136 0 0,-2 9-200 0 0,-2 11-186 0 0,0-1 1 0 0,0 1-1 0 0,0-1 0 0 0,1 1 0 0 0,0 0 1 0 0,1 0-1 0 0,3-9 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48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21191 0 0,'0'0'2127'0'0,"8"-1"-1835"0"0,47-5 1054 0 0,143-21 1226 0 0,523-64 2612 0 0,-700 89-5136 0 0,39-2-173 0 0,9 1-1484 0 0,-34 2-1221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4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52 999 19351 0 0,'-34'-22'1943'0'0,"31"20"-1686"0"0,10-3 263 0 0,0-1-304 0 0,-3 3-72 0 0,0 0 0 0 0,0 0 0 0 0,0 0 0 0 0,0 1 0 0 0,0-1 0 0 0,0 1 0 0 0,6-2 0 0 0,188-76 2444 0 0,15 9-806 0 0,135-52 80 0 0,-323 113-1719 0 0,49-23 361 0 0,-30 12-327 0 0,-38 19-116 0 0,0-1 0 0 0,0 0 0 0 0,0-1 0 0 0,10-7 0 0 0,-7 4 3 0 0,4-3 135 0 0,5-11 1 0 0,-17 21-189 0 0,-1-1 1 0 0,0 1-1 0 0,1 0 0 0 0,-1-1 1 0 0,1 1-1 0 0,-1-1 0 0 0,0 1 0 0 0,0-1 1 0 0,1 1-1 0 0,-1-1 0 0 0,0 1 1 0 0,0-1-1 0 0,1 1 0 0 0,-1-1 1 0 0,0 0-1 0 0,0 1 0 0 0,0-1 0 0 0,0 0 1 0 0,3-20 262 0 0,-3 20-258 0 0,0 0 0 0 0,0 1-1 0 0,0-1 1 0 0,0 1-1 0 0,0-1 1 0 0,0 1-1 0 0,0-1 1 0 0,0 1 0 0 0,0-1-1 0 0,0 0 1 0 0,0 1-1 0 0,-1-1 1 0 0,1 1-1 0 0,0-1 1 0 0,0 1 0 0 0,0-1-1 0 0,-1 1 1 0 0,1-1-1 0 0,-7-10 60 0 0,0 1-1 0 0,0 1 1 0 0,0-1-1 0 0,-1 1 1 0 0,-1 1-1 0 0,0-1 1 0 0,0 2-1 0 0,-12-9 1 0 0,-17-8-75 0 0,-79-38 0 0 0,-48-6 0 0 0,154 64 0 0 0,-193-63-25 0 0,122 43 5 0 0,-103-45 1 0 0,94 20-532 0 0,39 20-770 0 0,26 15 649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2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14279 0 0,'0'0'4158'0'0,"7"12"-3368"0"0,22 39 40 0 0,-27-47-691 0 0,0 0 1 0 0,0 0 0 0 0,0 0 0 0 0,-1 0-1 0 0,2 4 1 0 0,55 199 1464 0 0,14 165-329 0 0,-22 5-185 0 0,10 174 445 0 0,38 291 641 0 0,-2-197 99 0 0,-11 55-358 0 0,-79-642-1928 0 0,-1-2-2217 0 0,3 23-8709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6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4131 10591 0 0,'0'0'4746'0'0,"4"-4"-3482"0"0,14-16 3008 0 0,-7 20-3575 0 0,41 3 928 0 0,-45 9-1234 0 0,22 35-51 0 0,-28-45-304 0 0,0 0 1 0 0,0 0 0 0 0,0 0-1 0 0,0 0 1 0 0,0 0-1 0 0,0 0 1 0 0,0 0 0 0 0,0 4-1 0 0,9 36 305 0 0,-6-19 55 0 0,-1-8-257 0 0,3 45 561 0 0,-1 19-17 0 0,5 126 283 0 0,-8-169-609 0 0,1 1-187 0 0,2 1 139 0 0,2 19-158 0 0,-2-32-44 0 0,-3-10-74 0 0,11 41 126 0 0,-1-11-71 0 0,-9-35-55 0 0,-1-1 1 0 0,1 0 0 0 0,7 15-1 0 0,-4-12-6 0 0,-4-5 7 0 0,0 0-1 0 0,1 0 1 0 0,0-1-1 0 0,6 10 1 0 0,-3-6 9 0 0,-1-2 98 0 0,2 2 3 0 0,31 38-13 0 0,1-5-19 0 0,-21-27 129 0 0,22 12 52 0 0,-21-17 10 0 0,-9-5-199 0 0,-4-2 0 0 0,0-1-1 0 0,0 0 1 0 0,0 0-1 0 0,0-1 1 0 0,9 2-1 0 0,48 17 788 0 0,-15-8-503 0 0,-22-6-251 0 0,46 7-106 0 0,4-5-30 0 0,2-4 1 0 0,103-5-1 0 0,123-29-1 0 0,-4-19 0 0 0,-7 3-26 0 0,88-16-12 0 0,-351 55 39 0 0,47-10 51 0 0,-10-1-41 0 0,6-4-11 0 0,-9-4 0 0 0,-7-6 0 0 0,-2-4 0 0 0,-4-4 0 0 0,-5-3 0 0 0,-9-1 0 0 0,-5 0 0 0 0,-7-1 0 0 0,-21 34 0 0 0,0 0 0 0 0,4-16 0 0 0,1-31 0 0 0,2-182 0 0 0,-39-275 0 0 0,13 324 0 0 0,7-36 0 0 0,4 92 0 0 0,3-59 0 0 0,1 12 0 0 0,-26-357 0 0 0,16 356 0 0 0,-72-645 0 0 0,56 620 0 0 0,-15-55 0 0 0,6 52 0 0 0,17-3 0 0 0,17 144 0 0 0,13-124 0 0 0,-8 166-82 0 0,-2 0-1 0 0,-1-51 1 0 0,-1 67 1 0 0,-2 0-1 0 0,1 0 1 0 0,-1 1 0 0 0,-1-1 0 0 0,0 0 0 0 0,-1 1 0 0 0,0-1 0 0 0,0 1-1 0 0,-12-18 1 0 0,4 11-1116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7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0 691 16351 0 0,'0'0'802'0'0,"1"-3"-354"0"0,2-12-274 0 0,34-146 3663 0 0,-30 138-3322 0 0,1 1 1 0 0,1 0 0 0 0,1 0 0 0 0,22-37 0 0 0,-24 49-358 0 0,-1-1 0 0 0,18-16 0 0 0,-8 9-11 0 0,79-73 776 0 0,-80 80-699 0 0,-7 5-149 0 0,-4 3-8 0 0,0-1-1 0 0,0 1 0 0 0,1 1 1 0 0,-1-1-1 0 0,11-3 0 0 0,22-8 189 0 0,-17 7 1 0 0,-8 4-171 0 0,-3 0 22 0 0,0 0 0 0 0,0 1-1 0 0,12 0 1 0 0,49-8 405 0 0,-18 3-261 0 0,-25 3-22 0 0,33-4-5 0 0,-30 4 0 0 0,198-26 672 0 0,-175 24-568 0 0,5 2-40 0 0,188-13 424 0 0,-43 16 140 0 0,-6 0-59 0 0,-116-1-790 0 0,15 0-3 0 0,58-7 0 0 0,114-8 0 0 0,-212 13 0 0 0,13-1-15 0 0,-40 3-59 0 0,51 1-125 0 0,-30 1 123 0 0,-24 1 117 0 0,52 4 147 0 0,-63-4-156 0 0,45 7 66 0 0,-2 1-93 0 0,11 4-5 0 0,-2 2 0 0 0,-3-1 0 0 0,-4-1 0 0 0,-5-6 0 0 0,-4-3 0 0 0,0-6 0 0 0,1-1 0 0 0,6 3 0 0 0,-51 1 0 0 0,0-1 0 0 0,0 2 0 0 0,0-1 0 0 0,0 1 0 0 0,8 3 0 0 0,-11-3 0 0 0,0 0 0 0 0,0 1 0 0 0,0-1 0 0 0,-1 1 0 0 0,0 0 0 0 0,1 0 0 0 0,-1 1 0 0 0,7 6 0 0 0,-6-4 0 0 0,-1 1 0 0 0,1-1 0 0 0,-1 1 0 0 0,0 0 0 0 0,5 13 0 0 0,-4-4 0 0 0,8 27 0 0 0,-2 21 0 0 0,-6 0 0 0 0,-4-9-11 0 0,-4 3-2217 0 0,-3-7-8709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2:32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14 10135 0 0,'0'0'4314'0'0,"7"-2"-3120"0"0,25-9 8423 0 0,-32 65-9231 0 0,0-53-379 0 0,0-1 1 0 0,1 1 0 0 0,-1-1 0 0 0,0 1-1 0 0,0 0 1 0 0,0-1 0 0 0,0 1-1 0 0,0 0 1 0 0,0-1 0 0 0,0 1 0 0 0,-1 0-1 0 0,1-1 1 0 0,0 1 0 0 0,0-1-1 0 0,0 1 1 0 0,-1 0 0 0 0,1-1 0 0 0,0 1-1 0 0,-1-1 1 0 0,1 1 0 0 0,0-1-1 0 0,-1 1 1 0 0,-273 261 1273 0 0,138-138-890 0 0,83-76-388 0 0,-66 66-21 0 0,111-105-40 0 0,-8 12 43 0 0,1-3 4 0 0,9-10-31 0 0,-5 11 50 0 0,10-14 31 0 0,6 5 12 0 0,21 32 48 0 0,-25-40-90 0 0,0 0 0 0 0,1 0 0 0 0,-1 0 0 0 0,1 0 0 0 0,-1 0-1 0 0,1-1 1 0 0,0 1 0 0 0,3 2 0 0 0,48 40 19 0 0,5 0 36 0 0,-31-25 29 0 0,31 19 11 0 0,-30-21 7 0 0,25 13 1 0 0,-25-15-19 0 0,46 22-74 0 0,7 7-19 0 0,-60-31-7 0 0,27 22 1 0 0,-29-18-21 0 0,25 26 0 0 0,-34-31 23 0 0,0 1 0 0 0,15 23-1 0 0,1 18 16 0 0,-21-43-10 0 0,-5 0-210 0 0,0 45-853 0 0,-3-55 489 0 0,0 1 284 0 0,2-1 115 0 0,0-1 1 0 0,0 1 0 0 0,0 0 0 0 0,0-1-1 0 0,0 1 1 0 0,0-1 0 0 0,0 1 0 0 0,0-1-1 0 0,0 0 1 0 0,-1 0 0 0 0,1 1 0 0 0,0-1 0 0 0,0 0-1 0 0,-2 0 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2:32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8 5063 0 0,'5'-7'18074'0'0,"-11"33"-20512"0"0,4-19 3873 0 0,-10 39-655 0 0,-3 1-346 0 0,-60 194 657 0 0,44-148-680 0 0,-66 231 857 0 0,83-269-1037 0 0,8-31-127 0 0,-3 27 1 0 0,-2 18-69 0 0,2-12-22 0 0,7-46-109 0 0,1 0-1 0 0,-1 22 0 0 0,2-20 19 0 0,0-1-1288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0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 7487 0 0,'0'0'10'0'0,"0"0"0"0"0,0 0 1 0 0,0 0-1 0 0,0 0 0 0 0,0 0 0 0 0,0 0 0 0 0,0 0 0 0 0,0 0 0 0 0,0 0 0 0 0,0-1 0 0 0,1 1 0 0 0,-1 0 0 0 0,0 0 0 0 0,0 0 0 0 0,0 0 0 0 0,0 0 0 0 0,0 0 0 0 0,0 0 0 0 0,0 0 1 0 0,0-1-1 0 0,0 1 0 0 0,0 0 0 0 0,0 0 0 0 0,-1 0 0 0 0,1 0 0 0 0,0 0 0 0 0,0 0 0 0 0,0 0 0 0 0,0 0 0 0 0,0-1 0 0 0,0 1 0 0 0,0 0 0 0 0,0 0 0 0 0,0 0 0 0 0,0 0 0 0 0,0 0 0 0 0,0 0 1 0 0,0 0-1 0 0,0 0 0 0 0,-1 0 0 0 0,1 0 0 0 0,0 0 0 0 0,0 0 0 0 0,0-1 0 0 0,0 1 0 0 0,0 0 0 0 0,0 0 0 0 0,0 0 0 0 0,0 0 0 0 0,-1 0 0 0 0,1 0 0 0 0,0 0 0 0 0,0 0 0 0 0,0 0 1 0 0,0 0-1 0 0,0 0 0 0 0,0 0 0 0 0,0 0 0 0 0,-1 0 0 0 0,1 0 0 0 0,0 0 0 0 0,0 0 0 0 0,0 1 0 0 0,0-1 0 0 0,-4 6 1063 0 0,2-3-239 0 0,2 5 943 0 0,1 8 2692 0 0,2 50-4005 0 0,-2-50 428 0 0,-1 2-437 0 0,3 55 7 0 0,-2-54 2 0 0,0 1-26 0 0,5 62-113 0 0,-4-46-49 0 0,1 27-11 0 0,-1-33-14 0 0,-1-12-181 0 0,1-3 74 0 0,-2 27-1 0 0,1-21 17 0 0,4 62 6 0 0,-4-62 20 0 0,1-2 6 0 0,5 59 0 0 0,-4-42-32 0 0,3 46-128 0 0,1-4-20 0 0,-4-43 36 0 0,4 42-20 0 0,-3-42 36 0 0,3 26-60 0 0,-3-30-110 0 0,0-13-18 0 0,-1-3-1050 0 0,1 29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5:09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7367 0 0,'0'0'3066'0'0,"3"-4"-2197"0"0,8-21 2646 0 0,-13 22-2357 0 0,-7-14 3738 0 0,11 29-4704 0 0,7 32-9 0 0,-7-33 321 0 0,8-5-441 0 0,30 16-38 0 0,-39-21-23 0 0,-1-1 1 0 0,1 1-1 0 0,0-1 1 0 0,0 0 0 0 0,-1 1-1 0 0,1-1 1 0 0,0 1-1 0 0,0-1 1 0 0,0 0-1 0 0,-1 0 1 0 0,1 0-1 0 0,0 1 1 0 0,0-1 0 0 0,0 0-1 0 0,0 0 1 0 0,0 0-1 0 0,-1 0 1 0 0,1 0-1 0 0,0 0 1 0 0,0-1-1 0 0,0 1 1 0 0,1 0 0 0 0,5-2 0 0 0,0 1 1 0 0,1-1 0 0 0,12-6-1 0 0,-17 6 0 0 0,0 1-1 0 0,0-1 0 0 0,0 0 1 0 0,-1-1-1 0 0,1 1 0 0 0,-1 0 1 0 0,1-1-1 0 0,1-3 1 0 0,0 1 98 0 0,-2 0-1 0 0,-1 0-71 0 0,0 3-17 0 0,0 1-1 0 0,-1-1 1 0 0,1 1-1 0 0,-1-1 1 0 0,1 0 0 0 0,-1 0-1 0 0,0 1 1 0 0,0-1-1 0 0,0 0 1 0 0,0 0 0 0 0,0 1-1 0 0,0-4 1 0 0,-2-11 90 0 0,2 12 9 0 0,-2 1 1 0 0,-7-9 3 0 0,7 9 138 0 0,-27 3 115 0 0,27 0-352 0 0,1 0 0 0 0,-1 0-1 0 0,1 1 1 0 0,-1-1 0 0 0,1 0 0 0 0,0 1-1 0 0,-1 0 1 0 0,1-1 0 0 0,0 1 0 0 0,-1 0 0 0 0,-1 1-1 0 0,-1 0 20 0 0,0 0 148 0 0,-1 4-118 0 0,-14 18-1 0 0,14-18 3 0 0,2 2-3 0 0,-11 24-38 0 0,14-31-23 0 0,-1 0 0 0 0,1 0-1 0 0,0 0 1 0 0,0-1-1 0 0,-1 1 1 0 0,1 0-1 0 0,0 0 1 0 0,0 0-1 0 0,0 0 1 0 0,0-1-1 0 0,0 1 1 0 0,0 0-1 0 0,0 0 1 0 0,0 0 0 0 0,0 0-1 0 0,0 0 1 0 0,0-1-1 0 0,1 1 1 0 0,-1 0-1 0 0,1 1 1 0 0,0 2-2 0 0,0 0 0 0 0,0 0 0 0 0,1 0 1 0 0,-1 0-1 0 0,1 0 0 0 0,0 0 0 0 0,0 0 1 0 0,1-1-1 0 0,-1 1 0 0 0,4 2 0 0 0,-4-4-1 0 0,0-1 0 0 0,0 1 0 0 0,0-1 0 0 0,0 0 0 0 0,1 1 0 0 0,-1-1 0 0 0,0 0 0 0 0,1-1 0 0 0,-1 1 0 0 0,1 0 0 0 0,-1-1 0 0 0,1 1 0 0 0,0-1 0 0 0,-1 0 0 0 0,1 0 0 0 0,-1 0 0 0 0,1 0 0 0 0,4-1 0 0 0,-6 1 0 0 0,1-1 0 0 0,0 0 0 0 0,0 1 0 0 0,0-1 0 0 0,-1 0 0 0 0,1 0 0 0 0,-1 0 0 0 0,1 0 0 0 0,-1 0 0 0 0,1-1 0 0 0,-1 1 0 0 0,1 0 0 0 0,-1-1 0 0 0,0 1 0 0 0,0-1 0 0 0,0 1 0 0 0,2-3 0 0 0,-2 1 0 0 0,0 1 0 0 0,1-1 0 0 0,-1 1 0 0 0,0-1 0 0 0,-1 1 0 0 0,1-1 0 0 0,0-4 0 0 0,0-18 0 0 0,-6 2 20 0 0,2 18 39 0 0,0-1-1 0 0,0 1 0 0 0,0 0 1 0 0,-4-5-1 0 0,5 7 42 0 0,-2 2 16 0 0,-9-3 4 0 0,10 3 207 0 0,-2 2-246 0 0,-13 5-1 0 0,14-4-27 0 0,3 8-346 0 0,-4 33 53 0 0,4-32-1057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2:32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1281 8287 0 0,'-9'-5'5751'0'0,"9"2"-5217"0"0,1 1-1 0 0,-1-1 1 0 0,1 1 0 0 0,0 0 0 0 0,-1 0-1 0 0,1-1 1 0 0,0 1 0 0 0,1 0 0 0 0,-1 0-1 0 0,0 0 1 0 0,0 0 0 0 0,3-3-1 0 0,24-24 235 0 0,-21 22-163 0 0,54-50 1186 0 0,88-65 0 0 0,80-37-369 0 0,-137 96-1109 0 0,-57 39-274 0 0,50-36 77 0 0,-73 50-83 0 0,1-1 0 0 0,-1-1 0 0 0,-1 0 0 0 0,13-17 0 0 0,-22 25-8 0 0,0 0 0 0 0,1 0 0 0 0,-1 1 0 0 0,-1-1 0 0 0,1-1 0 0 0,0 1 0 0 0,-1 0 0 0 0,0 0 0 0 0,0 0 0 0 0,0-1 0 0 0,-1 1 0 0 0,0 0 0 0 0,1-5 0 0 0,-2 1 76 0 0,0 1 0 0 0,0 0 0 0 0,0-1 0 0 0,-1 1 0 0 0,0 0 1 0 0,-1 0-1 0 0,-3-7 0 0 0,-5-9 238 0 0,-2 1 0 0 0,-1 1 0 0 0,-24-29 0 0 0,33 44-321 0 0,-14-17 268 0 0,-1 1-1 0 0,-1 1 1 0 0,-36-28-1 0 0,-80-47 770 0 0,80 57-1092 0 0,0-2 61 0 0,22 15 8 0 0,-42-24 0 0 0,31 29-2940 0 0,39 18 1414 0 0,-1 1 1 0 0,0-1-1 0 0,0 2 1 0 0,-10-2-1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9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42 7831 0 0,'0'0'8060'0'0,"-5"7"-6648"0"0,-14 24-4 0 0,14-23-97 0 0,1 3-410 0 0,-11 34-182 0 0,11-33-42 0 0,3-1-62 0 0,0 2-457 0 0,-2 30 873 0 0,9-36-479 0 0,20 23 109 0 0,-19-23 617 0 0,3-12-1062 0 0,-10 5-216 0 0,11-6 12 0 0,-1 0 0 0 0,14-11 0 0 0,-17 11-4 0 0,0 0 1 0 0,-1-1-1 0 0,0 0 1 0 0,9-13-1 0 0,23-40 14 0 0,-2-2 20 0 0,-11 10-76 0 0,-21 42-209 0 0,-12 9-790 0 0,-25-1 1111 0 0,25 2 85 0 0,-3 6-30 0 0,-44 21-122 0 0,33-14 96 0 0,2-3-1225 0 0,-5 3-5121 0 0,-18 9-1839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9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1 143 15895 0 0,'0'0'3798'0'0,"9"6"-2658"0"0,27 20-114 0 0,-27-19-7 0 0,4-10-798 0 0,39-7-18 0 0,-39 7-10 0 0,-5-2-1 0 0,25-18-51 0 0,-17 10-199 0 0,13-16-41 0 0,-22 21 32 0 0,-2 1 125 0 0,16-25 56 0 0,-16 25 102 0 0,0 0-434 0 0,12-21 59 0 0,-13 21 431 0 0,-3 20-80 0 0,3 37 0 0 0,-4-38 0 0 0,1-2 0 0 0,1 40 368 0 0,1-39-384 0 0,7 34 0 0 0,-7-34 43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0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62 115 3223 0 0,'0'0'12327'0'0,"-6"0"-11479"0"0,-27 0 3137 0 0,30 9-3022 0 0,-13 27-460 0 0,12-27 902 0 0,16-10-1324 0 0,34-2-1 0 0,-45 3-77 0 0,0 0-1 0 0,0 0 0 0 0,-1 0 1 0 0,1 0-1 0 0,0 0 0 0 0,0 0 1 0 0,-1 0-1 0 0,1 0 1 0 0,0 0-1 0 0,0-1 0 0 0,-1 1 1 0 0,1 0-1 0 0,0-1 0 0 0,-1 1 1 0 0,1 0-1 0 0,0-1 1 0 0,-1 1-1 0 0,1-1 0 0 0,0 1 1 0 0,-1-1-1 0 0,1 1 1 0 0,-1-1-1 0 0,1 1 0 0 0,-1-1 1 0 0,1 1-1 0 0,-1-1 0 0 0,1-1 1 0 0,33-45 10 0 0,0-13-13 0 0,-16 20-15 0 0,-15 33 158 0 0,-12 8-10 0 0,-25 6 58 0 0,33-7-181 0 0,0 0 0 0 0,1 1 0 0 0,-1-1 0 0 0,0 0 0 0 0,1 0 0 0 0,-1 0 0 0 0,0 0 0 0 0,1 1 0 0 0,-1-1 0 0 0,0 0 0 0 0,1 1 0 0 0,-1-1 0 0 0,0 0 0 0 0,1 1 0 0 0,-1-1 0 0 0,1 1 0 0 0,-1-1 0 0 0,1 1 0 0 0,-1-1 0 0 0,1 1 0 0 0,-1 0 0 0 0,-6 6 65 0 0,-17 23 286 0 0,5-4-200 0 0,15-20-22 0 0,-3 3-3 0 0,-21 26-59 0 0,21-27-246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1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0 455 0 0,'0'0'9982'0'0,"-5"3"-9117"0"0,-23 12 3034 0 0,26-5-2683 0 0,-5 30-132 0 0,5-30 1588 0 0,16-7-2455 0 0,39 11-8 0 0,-39-10 274 0 0,-9-12-198 0 0,18-21 3 0 0,-15 14-64 0 0,4-14-252 0 0,-8 21 424 0 0,-11 8-332 0 0,-17-2 0 0 0,18 2 0 0 0,1 6-11 0 0,-18 20-31 0 0,18-19 1315 0 0,-24 49-3251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3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0 133 8375 0 0,'0'0'3864'0'0,"11"1"-3360"0"0,32 5-105 0 0,-32-5-424 0 0,-3-8-117 0 0,23-21 45 0 0,-23 21 182 0 0,0 1 30 0 0,23-18-8 0 0,-23 18 1091 0 0,3 8-951 0 0,34 7-75 0 0,-34-7 409 0 0,0 6-387 0 0,32 23 4 0 0,-32-23 828 0 0,1-6-588 0 0,36 6-10 0 0,-36-5 656 0 0,0-5-761 0 0,35-3-124 0 0,-35 4 71 0 0,-3-5-163 0 0,29-18-75 0 0,-20 12 11 0 0,25-16-33 0 0,10-2-10 0 0,-6 7-17 0 0,-38 19-79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3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6447 0 0,'0'0'3380'0'0,"10"-1"-2848"0"0,34-4-69 0 0,-34 3-14 0 0,2-2 19 0 0,33-15 83 0 0,-27 9 32 0 0,26-18 541 0 0,1-1-499 0 0,-14 8-470 0 0,-23 16 779 0 0,2 9-843 0 0,7 4-62 0 0,17 12 1 0 0,17 17 32 0 0,-41-29 1268 0 0,-3-8-1200 0 0,0 1 1 0 0,0-1 0 0 0,0 1 0 0 0,11 3-1 0 0,-4-1 3 0 0,-2-1 935 0 0,-3-6-817 0 0,28-9-10 0 0,-28 9 141 0 0,-2 0-253 0 0,25-11-8 0 0,-25 11-42 0 0,3-1-268 0 0,28-12 1 0 0,-29 13-380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44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0 151 10823 0 0,'0'0'2151'0'0,"13"1"-1064"0"0,2 1-710 0 0,-6 0 237 0 0,1-1-1 0 0,19 0 0 0 0,-17-3 159 0 0,38-6-131 0 0,-47 7-553 0 0,-1 1-1 0 0,1-1 1 0 0,-1 1-1 0 0,1-1 0 0 0,-1 0 1 0 0,4-1-1 0 0,5-3 109 0 0,30-15 526 0 0,-30 15-630 0 0,-2 1 46 0 0,0-1 0 0 0,15-10 0 0 0,21-15 62 0 0,5-3-160 0 0,-16 12-58 0 0,-27 17-74 0 0,45 6-382 0 0,-42-1 313 0 0,0 12-95 0 0,32 39 329 0 0,-32-39 337 0 0,-1 0-36 0 0,28 41 12 0 0,-28-41 264 0 0,1-4-407 0 0,32 25-10 0 0,-32-25-29 0 0,3-9-122 0 0,41 0-1513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21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3224 16127 0 0,'0'0'1242'0'0,"1"-7"-812"0"0,2-21-279 0 0,-2 22 374 0 0,3-8 154 0 0,69-208 1333 0 0,-31 126-1261 0 0,4 2 0 0 0,83-128 0 0 0,-66 130-31 0 0,138-158-1 0 0,103-57 318 0 0,269-182 355 0 0,-347 313-766 0 0,9 10 1 0 0,357-190-1 0 0,60 41 168 0 0,29 69-259 0 0,-537 207-408 0 0,3 6 0 0 0,0 7 0 0 0,1 7 0 0 0,2 6 0 0 0,-1 6 0 0 0,170 15 0 0 0,-215 2 12 0 0,-1 5-1 0 0,-1 5 0 0 0,-1 3 0 0 0,-1 6 1 0 0,-1 3-1 0 0,-2 5 0 0 0,-1 4 0 0 0,-2 5 1 0 0,160 104-1 0 0,-191-104-138 0 0,-2 3 0 0 0,-2 2 0 0 0,-3 3 0 0 0,96 118 0 0 0,-56-42 0 0 0,106 190 0 0 0,-109-161 0 0 0,82 144 0 0 0,-60-49 0 0 0,-23 7 0 0 0,-66-185 0 0 0,-9-28-1456 0 0,-9-22-6116 0 0,16 57-2624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23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3071 11055 0 0,'-8'-4'594'0'0,"4"2"-511"0"0,1 1 1 0 0,0-1-1 0 0,0 0 0 0 0,0 0 0 0 0,0 0 0 0 0,-4-4 0 0 0,-24-22 279 0 0,1 0 0 0 0,2-2 1 0 0,1-1-1 0 0,1-1 0 0 0,2-2 0 0 0,-21-36 0 0 0,40 60-3 0 0,0-1 0 0 0,0 1 0 0 0,1-1 0 0 0,1 0 0 0 0,0 0 0 0 0,0-1 0 0 0,-1-16 0 0 0,3 19-141 0 0,1 0 0 0 0,0 1 0 0 0,0-1 0 0 0,1 0 0 0 0,0 1 0 0 0,1-1-1 0 0,0 1 1 0 0,0 0 0 0 0,1 0 0 0 0,6-14 0 0 0,-8 20-176 0 0,6-13 203 0 0,1 1 1 0 0,0 0 0 0 0,1 0 0 0 0,1 1 0 0 0,0 0 0 0 0,19-19 0 0 0,12-11 91 0 0,-19 23-17 0 0,23-18-67 0 0,-42 35-215 0 0,0 1 0 0 0,0-1-1 0 0,0 1 1 0 0,0 0-1 0 0,6-2 1 0 0,41-22 179 0 0,-23 14-6 0 0,30-9-23 0 0,-28 12-11 0 0,32-9-1 0 0,-30 11-7 0 0,33-7-27 0 0,-29 7-13 0 0,43-7-1 0 0,-36 7 1 0 0,48-7 6 0 0,-44 7 1 0 0,49-11 0 0 0,-47 10 4 0 0,49-5 16 0 0,-48 7 4 0 0,51-3 0 0 0,-49 6-5 0 0,49-2-22 0 0,-51 2-5 0 0,50-2 0 0 0,-50 1-1 0 0,48-6-7 0 0,-50 4-7 0 0,44-6-1 0 0,-47 5-19 0 0,37-8-63 0 0,-43 6 12 0 0,47-14-31 0 0,-10-3 0 0 0,-51 14 31 0 0,27-19-31 0 0,-41 24-11 0 0,0-1 0 0 0,-1 0 0 0 0,12-11 0 0 0,-15 12 0 0 0,-1 0 0 0 0,1-1 0 0 0,-1 1 0 0 0,5-12 0 0 0,8-26 0 0 0,-11 12 0 0 0,-6 23 0 0 0,-1 1 0 0 0,0-1 0 0 0,0 0 0 0 0,-1 1 0 0 0,-1-1 0 0 0,1 1 0 0 0,-2 0 0 0 0,1-1 0 0 0,-1 1 0 0 0,-1 0 0 0 0,-6-14 0 0 0,-18-19 71 0 0,-1 1 0 0 0,-61-67 0 0 0,89 107-71 0 0,-13-17 3 0 0,0-1-1 0 0,1 0 0 0 0,0-1 0 0 0,2 0 0 0 0,-15-38 1 0 0,-30-114-6 0 0,43 127 3 0 0,-2-11 0 0 0,3-1 0 0 0,3-1 0 0 0,-5-102 0 0 0,15 119 0 0 0,1 1 0 0 0,2 0 0 0 0,1 0 0 0 0,3 0 0 0 0,1 1 0 0 0,26-71 0 0 0,8-2 0 0 0,-28 78 0 0 0,-10 21-12 0 0,12-20-56 0 0,89-125-558 0 0,-82 123 292 0 0,0 4-316 0 0,-17 23 507 0 0,-1 1-1887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5:21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17967 0 0,'0'0'2394'0'0,"14"0"-2172"0"0,39 0 57 0 0,-25 1 230 0 0,30 4 106 0 0,-27-3 22 0 0,36 2-53 0 0,-35-1-235 0 0,30 1-101 0 0,-32-2-21 0 0,40 1-30 0 0,5-2-1738 0 0,-9-1-6555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3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1719 1964 20271 0 0,'0'0'2035'0'0,"-5"-8"-1865"0"0,-17-35-114 0 0,1-3 191 0 0,3-1 0 0 0,-17-62 0 0 0,-13-106 671 0 0,-8-213 191 0 0,-17-78-478 0 0,62 454-612 0 0,-32-130-18 0 0,28 132-1 0 0,-9-29-67 0 0,13 41 69 0 0,9 28 67 0 0,2 8-58 0 0,0 0-1 0 0,0 0 1 0 0,0 1 0 0 0,0-1-1 0 0,-1 0 1 0 0,1 0 0 0 0,0 0-1 0 0,-1 0 1 0 0,1 1 0 0 0,-1-1-1 0 0,-1-3 1 0 0,1 3-45 0 0,0-1 1 0 0,0 1-1 0 0,0-1 0 0 0,0 0 0 0 0,1 1 1 0 0,-1-1-1 0 0,1 0 0 0 0,0 1 0 0 0,0-1 1 0 0,0 0-1 0 0,0 1 0 0 0,1-5 0 0 0,0-4 52 0 0,0-6-20 0 0,-1-1 1581 0 0,-2 11-1515 0 0,-7-20 5 0 0,7 20 118 0 0,-4 7-91 0 0,-27 1-16 0 0,-6 6-53 0 0,5 3 26 0 0,6 1 18 0 0,26-10-82 0 0,-1 1 1 0 0,0-1 0 0 0,0 0 0 0 0,0 0 0 0 0,0-1 0 0 0,1 1 0 0 0,-1-1 0 0 0,-4 1 0 0 0,-27 4-111 0 0,-1 1 110 0 0,-14-2 27 0 0,-67 5 123 0 0,0 5-1 0 0,-124 33 1 0 0,225-44-182 0 0,-175 48-286 0 0,11 11-6 0 0,151-50 128 0 0,0 1 93 0 0,8-3-37 0 0,-25 13-110 0 0,38-19 219 0 0,-22 14-151 0 0,28-18 193 0 0,0 1 0 0 0,0-1-1 0 0,1 1 1 0 0,-1-1 0 0 0,0 1-1 0 0,0-1 1 0 0,0 1 0 0 0,1 0-1 0 0,-1-1 1 0 0,0 1 0 0 0,1 0-1 0 0,-1 0 1 0 0,1 0 0 0 0,-1 0-1 0 0,1-1 1 0 0,-1 1 0 0 0,1 0-1 0 0,-1 0 1 0 0,1 0 0 0 0,0 0-1 0 0,0 0 1 0 0,-1 0 0 0 0,1 0-1 0 0,0 0 1 0 0,0 0 0 0 0,0 0-1 0 0,0 1 1 0 0,3 2 8 0 0,0-1-1 0 0,0 1 1 0 0,0-1-1 0 0,0 0 1 0 0,1 0-1 0 0,-1-1 1 0 0,1 1 0 0 0,6 3-1 0 0,0 0 233 0 0,-1 5-133 0 0,25 34-75 0 0,-32-43-28 0 0,0 0 1 0 0,-1 0 0 0 0,0 0 0 0 0,1 0-1 0 0,-1 1 1 0 0,0-1 0 0 0,0 0 0 0 0,1 5-1 0 0,19 56 7 0 0,3 28-11 0 0,7 75 0 0 0,-17-90 60 0 0,0-6-37 0 0,-7-40 19 0 0,12 33-31 0 0,7-3 0 0 0,-26-59-9 0 0,1-1-1 0 0,-1 1 1 0 0,0 0 0 0 0,0 0 0 0 0,1-1 0 0 0,-1 1 0 0 0,0-1-1 0 0,1 1 1 0 0,-1 0 0 0 0,0-1 0 0 0,1 1 0 0 0,-1-1 0 0 0,1 1-1 0 0,-1-1 1 0 0,1 1 0 0 0,-1-1 0 0 0,1 1 0 0 0,0-1 0 0 0,-1 1-1 0 0,1-1 1 0 0,-1 0 0 0 0,1 1 0 0 0,0-1 0 0 0,-1 0 0 0 0,1 0-1 0 0,0 0 1 0 0,0 1 0 0 0,-1-1 0 0 0,1 0 0 0 0,0 0 0 0 0,0 0-1 0 0,44 9 90 0 0,-34-7 5 0 0,-1-7 0 0 0,30-12 21 0 0,-30 13 90 0 0,4-3 38 0 0,41-19 10 0 0,-29 16 5 0 0,22-6 17 0 0,-20 10 10 0 0,34-7 1 0 0,-29 8-9 0 0,36-6-39 0 0,-32 5-15 0 0,-28 5-203 0 0,217-44 552 0 0,50-40-262 0 0,-17 5-684 0 0,-206 67 244 0 0,-25 7 0 0 0,41-6 0 0 0,-52 9-85 0 0,-3 2-358 0 0,39-5-154 0 0,-39 5-1787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4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20159 0 0,'0'0'2021'0'0,"13"-2"-1777"0"0,2-1-128 0 0,-7 1 47 0 0,0 1 0 0 0,0 0-1 0 0,0 0 1 0 0,10 0 0 0 0,-2 9 378 0 0,47 21-36 0 0,-60-28-462 0 0,0 1 0 0 0,0-1 0 0 0,0 1 0 0 0,0-1 0 0 0,-1 1-1 0 0,1 0 1 0 0,4 4 0 0 0,37 32 228 0 0,-24-16-14 0 0,20 26 4 0 0,-22-25 22 0 0,-8-9-187 0 0,28 39 384 0 0,-4-2-240 0 0,4 8-251 0 0,-4-8-287 0 0,-28-41-81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4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10943 0 0,'0'0'2663'0'0,"7"17"-1006"0"0,20 48 82 0 0,-15-33-98 0 0,5 28-483 0 0,-9-28-212 0 0,6 36-39 0 0,-8-36-125 0 0,4 31-483 0 0,-6-35-222 0 0,3 48-61 0 0,-3-33-258 0 0,-3-32-116 0 0,0-1-23 0 0,5 42-3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4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1 273 13823 0 0,'0'0'1247'0'0,"10"-3"-1023"0"0,30-7-36 0 0,-30 7 653 0 0,5 1 281 0 0,199-27 2136 0 0,70-18-468 0 0,-7-25-1864 0 0,-220 52-853 0 0,82-25-70 0 0,-71 26-187 0 0,-38 11-9 0 0,23-4-101 0 0,-39 9-396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4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0 195 5983 0 0,'0'0'2636'0'0,"13"-3"-372"0"0,37-7 111 0 0,-22 3-80 0 0,36-8-429 0 0,-29 6-187 0 0,39-10-42 0 0,-35 10-166 0 0,123-25-189 0 0,-76 18-885 0 0,168-29 1071 0 0,3 20-3323 0 0,-183 22-6564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25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9131 11519 0 0,'-2'-2'887'0'0,"-14"-15"-524"0"0,15 14-287 0 0,-1 1 445 0 0,1-3 162 0 0,-12-50 527 0 0,-2-3-414 0 0,4 1-1 0 0,-5-60 1 0 0,12-14 1835 0 0,18-166-1 0 0,69-350-749 0 0,60-33-958 0 0,-116 587-757 0 0,4 1-1 0 0,5 2 1 0 0,3 1 0 0 0,4 3-1 0 0,4 1 1 0 0,3 2 0 0 0,4 3-1 0 0,88-102 1 0 0,-95 134 162 0 0,76-62 1 0 0,-117 106-259 0 0,0 0 0 0 0,0 0 0 0 0,10-5 0 0 0,78-43 238 0 0,-87 48-246 0 0,1 0 1 0 0,0 0-1 0 0,0 0 1 0 0,8-1-1 0 0,79-28 258 0 0,-89 31-261 0 0,0 0 0 0 0,0 0 0 0 0,0 0 1 0 0,0 1-1 0 0,11-1 0 0 0,79-8 314 0 0,-89 9-298 0 0,1 0 0 0 0,0 1 1 0 0,0 0-1 0 0,9 1 0 0 0,81 6 321 0 0,-89-7-300 0 0,-2 1 0 0 0,1 0 0 0 0,0 0 0 0 0,10 4 0 0 0,38 10 426 0 0,103 42 0 0 0,77 72-159 0 0,-10 20-118 0 0,-73-47-189 0 0,-76-54-56 0 0,-50-33 0 0 0,38 13 0 0 0,75 19 0 0 0,-107-39 0 0 0,1-2 0 0 0,45 4 0 0 0,-52-9 0 0 0,-1-1 0 0 0,0-1 0 0 0,33-5 0 0 0,-41 2 0 0 0,1 0 0 0 0,-1-1 0 0 0,0-1 0 0 0,0 0 0 0 0,17-10 0 0 0,-17 7 0 0 0,0-2 0 0 0,-1 1 0 0 0,-1-2 0 0 0,0-1 0 0 0,0 0 0 0 0,-1 0 0 0 0,-1-2 0 0 0,21-26 0 0 0,-6 0 0 0 0,-2-1 0 0 0,-2-1 0 0 0,-2-1 0 0 0,23-63 0 0 0,53-195 0 0 0,-88 263 0 0 0,188-728 0 0 0,-82 299 0 0 0,236-810 0 0 0,-343 1245 0 0 0,370-1190 0 0 0,-211 775 0 0 0,-118 337 0 0 0,128-200 0 0 0,-125 234 0 0 0,3 2 0 0 0,3 3 0 0 0,72-66 0 0 0,-77 89 0 0 0,22-11 0 0 0,-56 45 0 0 0,31-16 0 0 0,-44 26 0 0 0,1 1 0 0 0,-1 0 0 0 0,1 0 0 0 0,0 1 0 0 0,0 1 0 0 0,0-1 0 0 0,14 0 0 0 0,-16 2 0 0 0,-1 1 0 0 0,1 0 0 0 0,0 1 0 0 0,-1 0 0 0 0,1 0 0 0 0,0 0 0 0 0,-1 1 0 0 0,1 0 0 0 0,-1 0 0 0 0,0 0 0 0 0,1 1 0 0 0,-1 0 0 0 0,7 5 0 0 0,-3-1 0 0 0,-1 0 0 0 0,1 1 0 0 0,-1 0 0 0 0,-1 1 0 0 0,15 17 0 0 0,-12-10 0 0 0,0 1 0 0 0,-2 0 0 0 0,15 33 0 0 0,8 33 0 0 0,26 109 0 0 0,7 93 0 0 0,-41-171 0 0 0,-12-60 0 0 0,12 61 0 0 0,52 145 0 0 0,-64-226 0 0 0,2-1 0 0 0,2 0 0 0 0,1 0 0 0 0,1-2 0 0 0,2 0 0 0 0,1-1 0 0 0,1-2 0 0 0,41 42 0 0 0,-46-55 0 0 0,1 0 0 0 0,33 21 0 0 0,-22-18 0 0 0,1-2 0 0 0,50 20 0 0 0,-59-28 0 0 0,0-2 0 0 0,0-1 0 0 0,0 0 0 0 0,1-2 0 0 0,29 2 0 0 0,-28-5 0 0 0,-1 0 0 0 0,1-1 0 0 0,-1-1 0 0 0,0-1 0 0 0,0-1 0 0 0,0-1 0 0 0,-1-1 0 0 0,38-16 0 0 0,-23 5 0 0 0,-2-1 0 0 0,0-3 0 0 0,-1 0 0 0 0,-1-2 0 0 0,-1-2 0 0 0,-1 0 0 0 0,-1-2 0 0 0,31-39 0 0 0,-1-7 0 0 0,-3-3 0 0 0,60-109 0 0 0,-49 60 0 0 0,-4-3 0 0 0,-7-3 0 0 0,66-226 0 0 0,-86 233 0 0 0,115-341 0 0 0,-140 438 0 0 0,1 0 0 0 0,2 1 0 0 0,0 0 0 0 0,2 1 0 0 0,36-45 0 0 0,-15 35 0 0 0,-18 21 0 0 0,24-14 0 0 0,-23 16 0 0 0,37-14 0 0 0,-36 18 0 0 0,42-10 0 0 0,-51 16 0 0 0,1 0 0 0 0,0 0 0 0 0,-1 1 0 0 0,1 1 0 0 0,17 1 0 0 0,-12 1 0 0 0,-1 1 0 0 0,1 1 0 0 0,-1 0 0 0 0,30 12 0 0 0,-35-9 0 0 0,1-1 0 0 0,-1 2 0 0 0,0-1 0 0 0,0 2 0 0 0,19 18 0 0 0,-3-1 0 0 0,38 48 0 0 0,-14-3 0 0 0,-3 2 0 0 0,69 139 0 0 0,102 297 0 0 0,-28 16 0 0 0,53 217 0 0 0,-38-111 0 0 0,64 29 0 0 0,48-24 0 0 0,-291-582 0 0 0,308 632 0 0 0,-326-664 0 0 0,186 441 0 0 0,-25 9 0 0 0,131 617 0 0 0,-293-1048 0 0 0,64 330 0 0 0,-68-303 0 0 0,-4 31 0 0 0,-17 70 0 0 0,12-144-70 0 0,-11 85-2403 0 0,5 25-4012 0 0,5-40-3711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28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6468 11055 0 0,'0'0'852'0'0,"-4"-4"-560"0"0,-9-12-122 0 0,12 15-95 0 0,0 0 1 0 0,1 0 0 0 0,-1 0-1 0 0,0 1 1 0 0,1-1-1 0 0,-1 0 1 0 0,0 0 0 0 0,0 0-1 0 0,0 1 1 0 0,0-1 0 0 0,0 0-1 0 0,0 1 1 0 0,0-1-1 0 0,-1 0 1 0 0,0 1 46 0 0,0-1 0 0 0,0 0 0 0 0,1 0 1 0 0,-1 0-1 0 0,1 0 0 0 0,-1 0 0 0 0,1 0 0 0 0,-1 0 0 0 0,1 0 0 0 0,-1-1 0 0 0,0-1 1 0 0,-26-23 585 0 0,-81-81 972 0 0,92 88-1310 0 0,1 0 0 0 0,1-1 1 0 0,0-1-1 0 0,-13-27 1 0 0,16 22 29 0 0,1 0 0 0 0,2 0 0 0 0,0-1 0 0 0,2 0 0 0 0,1-1 0 0 0,1 1 1 0 0,2-1-1 0 0,-1-41 0 0 0,7 50-107 0 0,7-29-6 0 0,-10 46-262 0 0,1 0 0 0 0,-1 0 0 0 0,1 0 0 0 0,-1 0 0 0 0,1 0 0 0 0,0 0 0 0 0,0 0 0 0 0,0 0 0 0 0,0 1 0 0 0,2-3-1 0 0,24-39 222 0 0,-25 40-213 0 0,0 0 0 0 0,0 0 1 0 0,0 1-1 0 0,0-1 0 0 0,0 1 1 0 0,5-4-1 0 0,39-37 199 0 0,-41 38-177 0 0,0 1 0 0 0,0 0 0 0 0,9-5 0 0 0,51-34 116 0 0,-29 20-19 0 0,40-25-7 0 0,-36 25-4 0 0,-27 16-116 0 0,35-18 88 0 0,68-25 0 0 0,121-19 233 0 0,6 17-17 0 0,-158 35-224 0 0,308-69 441 0 0,-4-24-48 0 0,-40-17-280 0 0,-14-33-156 0 0,254-200 2 0 0,-522 309-64 0 0,23-31 0 0 0,-68 60 0 0 0,34-47 0 0 0,-41 47 0 0 0,-1 0 0 0 0,12-29 0 0 0,-16 30 0 0 0,-2-2 0 0 0,8-25 0 0 0,-12 34 0 0 0,-1 0 0 0 0,0 0 0 0 0,-1 0 0 0 0,-1-1 0 0 0,0 1 0 0 0,-2-29 0 0 0,-1 25-5 0 0,-1 0 1 0 0,0 0-1 0 0,-1 1 0 0 0,-1 0 1 0 0,-1 0-1 0 0,-11-24 0 0 0,5 20-5 0 0,0 0-1 0 0,-1 1 1 0 0,-1 1-1 0 0,-22-24 1 0 0,-178-179-158 0 0,-20-21 133 0 0,-58-121 35 0 0,258 319 0 0 0,9 13 0 0 0,2-2 0 0 0,-30-58 0 0 0,45 75 0 0 0,0-1 0 0 0,1 0 0 0 0,1-1 0 0 0,1 1 0 0 0,1-1 0 0 0,0 0 0 0 0,-1-32 0 0 0,18-223 0 0 0,-1 121 0 0 0,-9 107-25 0 0,2-48-175 0 0,-10-151 1 0 0,-33-9-198 0 0,37 243 333 0 0,1-13-3 0 0,0 18 2 0 0,10-2 6 0 0,-3 3 57 0 0,0 0 0 0 0,0 1 0 0 0,1 0 0 0 0,-1 0 0 0 0,15-5 0 0 0,-6 5 2 0 0,-1 1 0 0 0,1 1 0 0 0,-1 0 0 0 0,22 0 0 0 0,59 7 0 0 0,10 5 0 0 0,11-2 0 0 0,10-2 0 0 0,16 0 0 0 0,12-4 0 0 0,1-9 0 0 0,-4-5 0 0 0,-1-5 0 0 0,-11-9 0 0 0,-13-9 0 0 0,-90 21 0 0 0,41-22 0 0 0,20-23 0 0 0,-77 44-6 0 0,33-29 0 0 0,-43 32-13 0 0,0 0-1 0 0,17-23 0 0 0,-22 26 3 0 0,0-1-1 0 0,-1 1 0 0 0,7-19 1 0 0,-8 17 2 0 0,-1 0 1 0 0,-1 0-1 0 0,0 0 0 0 0,0 0 1 0 0,-1-22-1 0 0,-2 9 14 0 0,-6-42-1 0 0,2 36 2 0 0,1 1 0 0 0,2 0 0 0 0,1-1 0 0 0,1 1 0 0 0,2-1 0 0 0,1 1 0 0 0,1-1 0 0 0,14-50 0 0 0,-9 49-2 0 0,-3 8-34 0 0,15-33 1 0 0,-16 44 23 0 0,0 4-5 0 0,-1-1-1 0 0,-1 0 1 0 0,4-14-1 0 0,-6 21 21 0 0,21-86-273 0 0,-19 76 157 0 0,-1 0 0 0 0,-1 0 0 0 0,0 0 0 0 0,-1-1 0 0 0,0 1 0 0 0,-3-18 0 0 0,2 23-253 0 0,-1 0-1 0 0,0 1 1 0 0,-1-1 0 0 0,0 1 0 0 0,-6-13-1 0 0,-9-7-7766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17 7367 0 0,'-12'-17'13535'0'0,"7"85"-12735"0"0,3-32-375 0 0,-12 217 249 0 0,13-233-621 0 0,-13 705 1520 0 0,42-1-345 0 0,0-246-572 0 0,21 284 484 0 0,-44-721-1049 0 0,6 35-10 0 0,-6-41-1 0 0,5 31 1 0 0,-6-35 6 0 0,3 30 1 0 0,-4-34 0 0 0,-1 47 248 0 0,1 2 304 0 0,-1-20 344 0 0,11-56-828 0 0,39 2-12 0 0,-39-2 180 0 0,-2 0-165 0 0,36-2-41 0 0,-35 2-19 0 0,2-1-3 0 0,41 0 0 0 0,-28-1 0 0 0,24-3 0 0 0,-19 2 0 0 0,231-19 537 0 0,424-38-338 0 0,-408 30-146 0 0,381-90 1 0 0,-229 3-323 0 0,85-20 39 0 0,-261 85 334 0 0,-167 34-340 0 0,-45 10-147 0 0,-32 6-1394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1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1 218 16703 0 0,'0'0'1675'0'0,"13"-3"-1411"0"0,41-7 387 0 0,-20 6 195 0 0,249-21 1402 0 0,170-30-868 0 0,97-8-271 0 0,-28 23 0 0 0,0 22-899 0 0,32 33-77 0 0,-520-13-202 0 0,50 1 1 0 0,-45-1 15 0 0,44 2 42 0 0,3-2 11 0 0,-14-4 0 0 0,-1-2 0 0 0,-19-3 12 0 0,-42 5 115 0 0,2 7-103 0 0,37 16 97 0 0,-37-16 307 0 0,-10 10-300 0 0,9 44 0 0 0,-7-30 5 0 0,1 28 23 0 0,-2-19 11 0 0,35 319 353 0 0,132 584 927 0 0,-131-743-974 0 0,-10-54-142 0 0,76 467 1410 0 0,-83-404-1565 0 0,-6 257 0 0 0,-20-391-73 0 0,-17 95 1 0 0,8-101-30 0 0,-7 13-1511 0 0,3-26-6116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3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1775 12207 0 0,'0'0'1224'0'0,"8"10"-1122"0"0,27 28 68 0 0,-10-15 661 0 0,41 32 288 0 0,-29-25 53 0 0,46 32 26 0 0,-40-33 72 0 0,45 27 36 0 0,-79-51-868 0 0,0 1-1 0 0,18 7 0 0 0,67 28 687 0 0,-85-36-1010 0 0,1-1 0 0 0,18 5-1 0 0,67 18-102 0 0,-85-24-43 0 0,0 0 0 0 0,17 2 0 0 0,88 9-39 0 0,-5-9 119 0 0,-101-5-25 0 0,0 0-1 0 0,16-2 0 0 0,61-8 58 0 0,-78 9-44 0 0,-1 0 1 0 0,1-1-1 0 0,10-3 0 0 0,60-17 132 0 0,-72 20-133 0 0,0 1 0 0 0,-1-1 0 0 0,1-1 0 0 0,6-2 0 0 0,50-27 196 0 0,-57 30-155 0 0,-1 0 1 0 0,0 0 0 0 0,0 0-1 0 0,0-1 1 0 0,3-3 0 0 0,44-34 481 0 0,-48 37-442 0 0,0 1-1 0 0,1-1 0 0 0,-1 0 0 0 0,5-7 0 0 0,29-33 407 0 0,-35 40-478 0 0,0 1 0 0 0,0-1 0 0 0,0 0 0 0 0,0 0 0 0 0,2-5 0 0 0,19-35 104 0 0,-22 41-130 0 0,0-1 0 0 0,0 1 1 0 0,1-1-1 0 0,-2 1 0 0 0,1-1 0 0 0,1-4 1 0 0,8-38 93 0 0,-9 44-107 0 0,-1-1-1 0 0,1 1 1 0 0,-1-1 0 0 0,0 0 0 0 0,0 1 0 0 0,0-1-1 0 0,0 1 1 0 0,0-1 0 0 0,0 1 0 0 0,0-1 0 0 0,0 0 0 0 0,-1-1-1 0 0,-2-10 3 0 0,0 0-1 0 0,-1 0 0 0 0,0 0 1 0 0,-1 1-1 0 0,0-1 0 0 0,-1 1 1 0 0,-14-22-1 0 0,6 19-170 0 0,1 0 0 0 0,-2 1 0 0 0,0 1 1 0 0,-1 0-1 0 0,0 1 0 0 0,0 1 0 0 0,-28-14 0 0 0,-133-51-109 0 0,124 56 342 0 0,-8-4-1 0 0,1-2-1 0 0,-64-40 0 0 0,104 54-50 0 0,0-1 0 0 0,1-2 0 0 0,0 1 0 0 0,1-2-1 0 0,1-1 1 0 0,1 0 0 0 0,0-1 0 0 0,1-1 0 0 0,-17-27 0 0 0,25 33-21 0 0,1 0 1 0 0,0-1-1 0 0,1 0 0 0 0,0 0 1 0 0,1 0-1 0 0,0 0 0 0 0,-2-21 1 0 0,5 14-6 0 0,0 0 0 0 0,1 0 0 0 0,1 0 0 0 0,6-34-1 0 0,-4 28-48 0 0,-2 17-19 0 0,0 1 1 0 0,1-1-1 0 0,0 0 1 0 0,1 0 0 0 0,3-10-1 0 0,-3 11 31 0 0,-1 3 42 0 0,0 1 0 0 0,0-1 0 0 0,1 1 1 0 0,4-9-1 0 0,-4 6 42 0 0,-2 5-15 0 0,0 0-1 0 0,1 1 1 0 0,-1-1 0 0 0,0 0 0 0 0,1 0-1 0 0,0 1 1 0 0,0-1 0 0 0,0 1-1 0 0,3-4 1 0 0,14-16 110 0 0,-6 10-55 0 0,18-12-54 0 0,-14 13 18 0 0,21-6-20 0 0,-28 13 36 0 0,3 4 34 0 0,38 2 11 0 0,-38-2 104 0 0,1 8-111 0 0,42 25-7 0 0,-43-24-1 0 0,-1 1 1 0 0,33 34 6 0 0,-34-34 1 0 0,2 4 0 0 0,39 42 1 0 0,-29-32 7 0 0,18 19 7 0 0,-19-21 1 0 0,23 21-5 0 0,-22-22-23 0 0,26 17-11 0 0,-24-19-1 0 0,41 27-12 0 0,4-2-36 0 0,-41-28 24 0 0,44 20-25 0 0,15 0 19 0 0,-6-10-19 0 0,-2-6 38 0 0,-3-9 15 0 0,-74-11-66 0 0,1 1-1 0 0,0-1 0 0 0,0 0 1 0 0,0 0-1 0 0,5-1 0 0 0,39-4 13 0 0,-46 5-17 0 0,1 0 0 0 0,-1-1 1 0 0,0 1-1 0 0,1-1 0 0 0,-1 1 1 0 0,0-1-1 0 0,4-1 0 0 0,32-14 17 0 0,-37 16-19 0 0,1-1 1 0 0,-1 1-1 0 0,0-1 1 0 0,0 0 0 0 0,1 1-1 0 0,-1-1 1 0 0,0 0-1 0 0,0 0 1 0 0,0 0-1 0 0,1 0 1 0 0,0-2-1 0 0,30-30 8 0 0,-26 26-11 0 0,0-1 0 0 0,7-13 0 0 0,-7 11 6 0 0,-3 5 3 0 0,0 0 1 0 0,0 0-1 0 0,-1 0 1 0 0,3-10-1 0 0,7-23 2 0 0,-10 27-11 0 0,0 0 0 0 0,1-15 0 0 0,-5-20 0 0 0,-3 8 12 0 0,0 24 36 0 0,-13-31 41 0 0,-1 4-16 0 0,-3 0 0 0 0,-34-50 0 0 0,-23-40-65 0 0,51 72 24 0 0,-32-92 0 0 0,-4-68 264 0 0,55 188-215 0 0,2 9 67 0 0,-5-29-1 0 0,8 26-76 0 0,2 6-6 0 0,4 11-12 0 0,-2 8-53 0 0,0-1 1 0 0,1-1 0 0 0,0 0-1 0 0,0 1 1 0 0,0-1 0 0 0,0 1-1 0 0,0 0 1 0 0,0-1 0 0 0,1 1-1 0 0,-1 0 1 0 0,0-1 0 0 0,1 1-1 0 0,-1 0 1 0 0,1 0 0 0 0,-1 0-1 0 0,3 0 1 0 0,4-3-5 0 0,0 2 0 0 0,1-1 1 0 0,-1 1-1 0 0,1 1 0 0 0,14-2 0 0 0,22 2 71 0 0,-13 1-2022 0 0,-33 13 1719 0 0,-4 37 48 0 0,4-37-1768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5:22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1 667 19807 0 0,'0'0'1991'0'0,"11"-4"-1825"0"0,48-17-75 0 0,176-83 1842 0 0,-217 95-1703 0 0,64-30 271 0 0,-69 34-422 0 0,38-20 255 0 0,-19 7-171 0 0,-24 14 165 0 0,0-3-127 0 0,23-20 14 0 0,-23 21 229 0 0,-9-1-164 0 0,-3-22 28 0 0,4 29-295 0 0,0-1 0 0 0,0 1 0 0 0,0-1 0 0 0,0 1 0 0 0,-1-1 0 0 0,1 1 0 0 0,0-1 0 0 0,0 1 0 0 0,0-1 0 0 0,0 1 0 0 0,0-1 0 0 0,-1 1 0 0 0,1 0 0 0 0,0-1 0 0 0,-1 1 0 0 0,1-1 0 0 0,0 1 0 0 0,-1 0 0 0 0,1-1 0 0 0,0 1 0 0 0,-1-1 0 0 0,1 1 0 0 0,-1 0 0 0 0,-4-5 92 0 0,2 2-8 0 0,0 0-1 0 0,0 1 0 0 0,0-1 0 0 0,0 1 1 0 0,-6-3-1 0 0,-78-44 1057 0 0,20 17-36 0 0,1-2 0 0 0,-76-52 0 0 0,30-7-1129 0 0,95 78-186 0 0,-3-5-2747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36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0 284 14743 0 0,'0'0'3488'0'0,"12"-3"-2798"0"0,37-13 72 0 0,-37 12 36 0 0,3 1 8 0 0,45-9-65 0 0,-44 9-281 0 0,-2 2-126 0 0,43-5-22 0 0,-43 5-31 0 0,-1 2-101 0 0,39 0-41 0 0,-39 0 110 0 0,2 3-164 0 0,46 11-18 0 0,-46-11-3 0 0,-2 1-11 0 0,41 16-29 0 0,-52-20-15 0 0,1 0 0 0 0,0 0-1 0 0,-1 0 1 0 0,1 1 0 0 0,-1-1-1 0 0,1 1 1 0 0,2 2 0 0 0,37 27 149 0 0,-32-23 2006 0 0,2-7-2100 0 0,35 4-42 0 0,-36-3 336 0 0,0-5-279 0 0,32-5 1 0 0,-32 6 8 0 0,1 1-1628 0 0,37-3 1475 0 0,-37 3 118 0 0,-6-5 16 0 0,20-22 18 0 0,-19 21 61 0 0,-8 0-72 0 0,-3-21 17 0 0,3 22 10 0 0,-1 0 1 0 0,-8-17 3 0 0,7 18 10 0 0,-1-1 3 0 0,-12-16 0 0 0,13 16-5 0 0,-3 1-23 0 0,-1-1-65 0 0,4 3-4 0 0,-1 0-1 0 0,0 0 0 0 0,0 0 0 0 0,0 0 1 0 0,-6-2-1 0 0,-16-10 45 0 0,-5-1-54 0 0,-3 0-13 0 0,0-2 0 0 0,-2-2 0 0 0,-1 1 0 0 0,-4 2 11 0 0,-5 2 31 0 0,-1 7-31 0 0,2 5-11 0 0,5 8 0 0 0,6 3 0 0 0,6 0 29 0 0,22-6 454 0 0,16 10-343 0 0,28 38-101 0 0,-37-49-37 0 0,0 0 0 0 0,-1 0 0 0 0,1 0 0 0 0,0 0 0 0 0,0 0 0 0 0,-1 0 0 0 0,1 0 0 0 0,-1 0 0 0 0,1 0 0 0 0,-1 0 0 0 0,1 0 0 0 0,-1 0 0 0 0,1 1 0 0 0,-1-1 0 0 0,0 0 0 0 0,0 0 0 0 0,0 0 0 0 0,0 1 0 0 0,0-1 0 0 0,0 2 0 0 0,0 60 9 0 0,0 10-32 0 0,-1-42-83 0 0,-2 33-10 0 0,0-32 26 0 0,-5 49 71 0 0,-3 8 17 0 0,2-12 0 0 0,6-11 16 0 0,2-53 304 0 0,13-13-267 0 0,33-2-26 0 0,-45 2-24 0 0,1 0 0 0 0,0 0 0 0 0,-1 1 0 0 0,1-1 0 0 0,0 0 0 0 0,-1-1 0 0 0,1 1 0 0 0,0 0 0 0 0,0 0 0 0 0,-1 0 0 0 0,1 0 0 0 0,0 0 0 0 0,-1-1 0 0 0,1 1 0 0 0,-1 0-1 0 0,1-1 1 0 0,0 1 0 0 0,-1 0 0 0 0,1-1 0 0 0,-1 1 0 0 0,1-1 0 0 0,-1 1 0 0 0,1-1 0 0 0,-1 1 0 0 0,1-1 0 0 0,0 0 0 0 0,30-33 77 0 0,8-6-64 0 0,5-2-16 0 0,5-4 0 0 0,2-1 0 0 0,-2 1 0 0 0,-10 9-15 0 0,-24 22-57 0 0,13-14-9 0 0,-28 29 79 0 0,1-1-1 0 0,-1 1 1 0 0,0 0 0 0 0,1 0 0 0 0,-1-1-1 0 0,1 1 1 0 0,-1-1 0 0 0,0 1-1 0 0,1 0 1 0 0,-1-1 0 0 0,0 1-1 0 0,1-1 1 0 0,-1 1 0 0 0,0-1 0 0 0,0 1-1 0 0,0-1 1 0 0,1 1 0 0 0,-1-1-1 0 0,0 1 1 0 0,0-1 0 0 0,0 1-1 0 0,0-1 1 0 0,0 1 0 0 0,0-1 0 0 0,0 1-1 0 0,0-1 1 0 0,0 1 0 0 0,0-2-1 0 0,-4-24 1 0 0,3 20 55 0 0,-4 1 11 0 0,-21-19-11 0 0,-3-6-42 0 0,9 0-11 0 0,0-9-16 0 0,14 27-5 0 0,3 8-4 0 0,1-1 1 0 0,0 1-1 0 0,1-1 1 0 0,-3-6-1 0 0,-7-18-28 0 0,-6-1 57 0 0,17 30-1 0 0,-1-1 0 0 0,1 1 0 0 0,0-1 0 0 0,0 1 0 0 0,-1-1 0 0 0,1 1 0 0 0,-1-1 0 0 0,1 1 0 0 0,0 0 0 0 0,-1-1 0 0 0,1 1 0 0 0,-1 0 0 0 0,1-1 0 0 0,-1 1 0 0 0,1 0 0 0 0,-1-1 0 0 0,1 1 0 0 0,-1 0 0 0 0,1 0 0 0 0,-1 0 0 0 0,0-1 0 0 0,0 1 0 0 0,-29-8 65 0 0,30 7-65 0 0,-1 1-1 0 0,0 0 1 0 0,1 0-1 0 0,-1-1 1 0 0,1 1-1 0 0,-1 0 1 0 0,0 0-1 0 0,1 0 1 0 0,-1 0-1 0 0,0 0 1 0 0,1 0 0 0 0,-1 0-1 0 0,0 0 1 0 0,1 0-1 0 0,-1 0 1 0 0,0 1-1 0 0,1-1 1 0 0,-1 0-1 0 0,1 0 1 0 0,-2 1-1 0 0,-26 9 20 0 0,14-2 20 0 0,-22 19-31 0 0,28-19-11 0 0,0-1 0 0 0,-14 18 0 0 0,17-18 2 0 0,0 0 0 0 0,1 1 0 0 0,-1-1 1 0 0,-3 13-1 0 0,4-9 12 0 0,0 1 0 0 0,-3 23 0 0 0,0 25-15 0 0,7-49-25 0 0,9-11-12 0 0,36-5-49 0 0,-35 3 52 0 0,-7-5 12 0 0,0-2 13 0 0,4-30-78 0 0,-2-3 58 0 0,-5-7-24 0 0,0 40 51 0 0,-2 0 0 0 0,1 0-1 0 0,-4-8 1 0 0,4 13 3 0 0,0 0 0 0 0,-1 0 0 0 0,1 1 0 0 0,-1-1 0 0 0,0 1 0 0 0,0-1 0 0 0,0 1 0 0 0,-4-4 0 0 0,4 4 2 0 0,-1 1-1 0 0,0 0 1 0 0,0 0-1 0 0,0 0 1 0 0,0 0-1 0 0,-5-2 1 0 0,7 4-1 0 0,1 0 0 0 0,0-1 0 0 0,-1 1 0 0 0,1 0 1 0 0,0 0-1 0 0,-1 0 0 0 0,1 0 0 0 0,0 0 0 0 0,-1-1 0 0 0,1 1 0 0 0,0 0 1 0 0,-1 0-1 0 0,1 0 0 0 0,-1 0 0 0 0,1 0 0 0 0,0 0 0 0 0,-1 0 0 0 0,1 0 1 0 0,0 1-1 0 0,-1-1 0 0 0,1 0 0 0 0,-1 0 0 0 0,1 0 0 0 0,0 0 1 0 0,-1 0-1 0 0,1 1 0 0 0,0-1 0 0 0,0 0 0 0 0,-1 0 0 0 0,1 0 0 0 0,0 1 1 0 0,-1-1-1 0 0,1 0 0 0 0,0 1 0 0 0,0-1 0 0 0,-1 1 0 0 0,-26 19 21 0 0,14-8 20 0 0,9-5-36 0 0,-1-1-1 0 0,1 1 0 0 0,-5 11 1 0 0,6-12-2 0 0,2-1 1 0 0,-1 1 0 0 0,1-1 0 0 0,-1 1-1 0 0,1-1 1 0 0,1 1 0 0 0,-1 0 0 0 0,2 10-1 0 0,0-3 4 0 0,2-1-1 0 0,6 24 0 0 0,-5-24 110 0 0,8-3-64 0 0,39 28-26 0 0,-39-28 120 0 0,0-11-70 0 0,34-7 3 0 0,-34 7 0 0 0,-3-4-13 0 0,32-25-43 0 0,-15 6 18 0 0,-52 54-20 0 0,12-10 20 0 0,-17 27-19 0 0,-6 14 25 0 0,12-13-24 0 0,16-27 24 0 0,-9 25-25 0 0,15-36-2 0 0,9-16 0 0 0,28-36 1 0 0,-3-11 20 0 0,-5 4-19 0 0,-8 13 37 0 0,-17 33-49 0 0,1 1 0 0 0,0-1-1 0 0,0 0 1 0 0,1 1 0 0 0,-1-1 0 0 0,4-2-1 0 0,-1-1 3 0 0,-1 2 227 0 0,-7 18-176 0 0,-7 41 0 0 0,3-26 5 0 0,-14 44 22 0 0,-4-4-11 0 0,-2-6-79 0 0,5-16-137 0 0,17-37-278 0 0,0 2-118 0 0,-16 30-1836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0.2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1343 2280 20503 0 0,'0'0'2059'0'0,"-1"-11"-1889"0"0,-6-48-151 0 0,-75-665 1989 0 0,61 538-1616 0 0,-25-192-139 0 0,4 43-95 0 0,35 232-88 0 0,9-130 1 0 0,2 188-71 0 0,9-26-93 0 0,-12 60 56 0 0,9-29-169 0 0,3-4-29 0 0,-3 12 235 0 0,-7 25 696 0 0,-10 8-573 0 0,-23 2 5 0 0,23-2 0 0 0,-2 0-3 0 0,-2-1-85 0 0,-32 5 147 0 0,33-3-150 0 0,-31 4 142 0 0,-133 16-6 0 0,94-10-140 0 0,1-3 0 0 0,-1-4-1 0 0,-109-7 1 0 0,-59-2-1107 0 0,159 5 812 0 0,79-2 198 0 0,-14-1 21 0 0,-8-2 75 0 0,7 1-10 0 0,20 3 31 0 0,6 11 0 0 0,2 36-31 0 0,1-21 31 0 0,8 45 23 0 0,0-2 47 0 0,-8-38 6 0 0,5 36-1 0 0,-5-31-21 0 0,7 38-73 0 0,-6-36 20 0 0,8 38-30 0 0,-7-44 18 0 0,6 22-18 0 0,-5-27 30 0 0,8 28-28 0 0,-6-24 28 0 0,12 36-30 0 0,-10-36 18 0 0,11 22-20 0 0,-16-39 31 0 0,0-1 11 0 0,20 41 0 0 0,-19-41 297 0 0,6-10-249 0 0,41 9 15 0 0,-41-9 1 0 0,-3-7 8 0 0,28-13 35 0 0,-29 12 18 0 0,5 0 3 0 0,64-26 109 0 0,-8 2-106 0 0,2 0-103 0 0,26-10-17 0 0,-8 9-5 0 0,-53 20 21 0 0,34-9 5 0 0,-39 10 0 0 0,27-6-5 0 0,-31 9-22 0 0,25-3-5 0 0,-39 7 0 0 0,1 1-11 0 0,43-2-31 0 0,-43 2 31 0 0,-2 1 0 0 0,41 2-57 0 0,-41-2-82 0 0,-2 1-73 0 0,32 1-29 0 0,-32-2-4 0 0,-60 16-12952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9903 0 0,'0'0'747'0'0,"1"-6"-510"0"0,3-16 67 0 0,-4 17 112 0 0,1 0 0 0 0,0 0-1 0 0,0 0 1 0 0,0 1 0 0 0,8-22 9148 0 0,3 39-9303 0 0,33 41-9 0 0,-44-53-236 0 0,0 0-1 0 0,1 1 1 0 0,-1-1 0 0 0,0 1-1 0 0,0-1 1 0 0,0 1 0 0 0,0 0-1 0 0,0-1 1 0 0,0 1 0 0 0,-1 0-1 0 0,1-1 1 0 0,0 1 0 0 0,-1 0-1 0 0,1 3 1 0 0,11 50 209 0 0,-6-24-1 0 0,6 34-8 0 0,-6-31-35 0 0,6 35-18 0 0,-6-35-3 0 0,4 32-16 0 0,-5-34-75 0 0,4 32-47 0 0,-5-34 20 0 0,8 40-47 0 0,2 2-70 0 0,-11-57-26 0 0,1-4-700 0 0,14 32 465 0 0,-14-32-176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8175 0 0,'0'0'2212'0'0,"5"16"-696"0"0,18 48 70 0 0,-13-34-42 0 0,15 49 988 0 0,-9-29-1338 0 0,-12-37-146 0 0,-1 2-604 0 0,11 45-262 0 0,-10-44-57 0 0,-3-5-118 0 0,4 34-450 0 0,-4-34-196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10135 0 0,'0'0'919'0'0,"15"1"-583"0"0,45 4 593 0 0,-31-2 294 0 0,24 4 60 0 0,-16-4 18 0 0,-18-3-1013 0 0,156-1 2097 0 0,-44-6 161 0 0,-99 4-1944 0 0,50-5-259 0 0,-46 4-50 0 0,30-3-42 0 0,-37 4-161 0 0,34-4-140 0 0,-37 4-22 0 0,23-2-2491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7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89 8751 0 0,'0'0'3031'0'0,"18"0"-1876"0"0,57 4 78 0 0,-36-5 280 0 0,42-6 119 0 0,-40 3 28 0 0,44-7-164 0 0,-43 6-705 0 0,39-7-308 0 0,-44 6-61 0 0,33-4-54 0 0,-38 5-203 0 0,31-2-90 0 0,-37 4-22 0 0,19-4-71 0 0,-33 5-125 0 0,1 0-12 0 0,38-6-182 0 0,-38 5-805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1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0 254 8287 0 0,'0'0'904'0'0,"83"-13"1648"0"0,13-5-1120 0 0,-13 0 8 0 0,21-8-32 0 0,2 3-8 0 0,1-6 0 0 0,-4 1 0 0 0,1-1-1280 0 0,2 6-256 0 0,3 2-56 0 0,-8-5 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8:59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1076 18431 0 0,'-11'-25'2112'0'0,"11"24"-2020"0"0,0 0 1 0 0,0 0-1 0 0,1 0 0 0 0,-1 1 0 0 0,0-1 1 0 0,0 0-1 0 0,0 0 0 0 0,1 1 0 0 0,-1-1 1 0 0,0 0-1 0 0,1 1 0 0 0,-1-1 0 0 0,0 0 1 0 0,1 1-1 0 0,-1-1 0 0 0,1 0 0 0 0,-1 1 1 0 0,1-1-1 0 0,-1 1 0 0 0,1-1 0 0 0,1 0 1 0 0,17-15 550 0 0,-18 16-613 0 0,46-33 606 0 0,69-36 0 0 0,58-19 505 0 0,-132 68-865 0 0,441-205 2117 0 0,-333 156-1601 0 0,164-51 0 0 0,-167 72-344 0 0,293-101 1011 0 0,-198 61-740 0 0,-59 23-570 0 0,-125 43-149 0 0,-2 3-160 0 0,-44 15-679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9:00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 24 12895 0 0,'-19'-7'546'0'0,"-1"1"0"0"0,-31-4 5037 0 0,6 12 766 0 0,65 8-5701 0 0,61 30-167 0 0,-76-37-422 0 0,0-1 0 0 0,-1 0 0 0 0,1 0 0 0 0,0-1 0 0 0,0 1 0 0 0,6 0-1 0 0,67 16 337 0 0,-35-9-11 0 0,50 10-35 0 0,-45-9-18 0 0,53 10-3 0 0,-49-9-12 0 0,165 32 184 0 0,142 17 363 0 0,20-14 814 0 0,-303-38-1580 0 0,2-3-77 0 0,-66-2-1 0 0,-12-3-18 0 0,0 1 0 0 0,0 0 0 0 0,0-1 1 0 0,0 1-1 0 0,0 0 0 0 0,0 0 0 0 0,-1-1 0 0 0,1 1 0 0 0,0 0 1 0 0,0-1-1 0 0,-1 1 0 0 0,1 0 0 0 0,0-1 0 0 0,-1 1 0 0 0,0 0 1 0 0,-2 5 2 0 0,-2 5-4 0 0,-1-1 1 0 0,-1 1 0 0 0,0-1-1 0 0,0 0 1 0 0,-1 0 0 0 0,0-1-1 0 0,-13 11 1 0 0,-253 233-1 0 0,152-135 0 0 0,-121 128-2155 0 0,16 14-4799 0 0,194-217-3217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0:52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16127 0 0,'0'0'6200'0'0,"11"-2"-5559"0"0,35-4-229 0 0,-34 4-100 0 0,-2 1-21 0 0,32-4-2 0 0,-31 4 6 0 0,2-1 1 0 0,4 0-197 0 0,46-4 391 0 0,-17 3-208 0 0,-19 3-9 0 0,36 0-1 0 0,-30 0-3 0 0,36 0-10 0 0,-34-1-3 0 0,34-1 0 0 0,-35-1-16 0 0,34-4-67 0 0,-33 2-27 0 0,37-6-9 0 0,-38 6-24 0 0,46-9-79 0 0,5-2-4 0 0,-25 6-87 0 0,-49 8-56 0 0,-3 2-151 0 0,0 0 126 0 0,-1 1 1 0 0,12 2-1 0 0,-7-1-65 0 0,-1-1-492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5.0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3 104 7367 0 0,'0'-4'568'0'0,"-2"-16"-228"0"0,2 17-179 0 0,0 1-1 0 0,0 0 1 0 0,0-1-1 0 0,0 1 1 0 0,0-1-1 0 0,0 1 1 0 0,1 0-1 0 0,0-3 1 0 0,0-1 170 0 0,0 1 1804 0 0,1-2-898 0 0,11-30 7804 0 0,-2 44-8711 0 0,-3-3-273 0 0,-4-2-29 0 0,0 1 0 0 0,1-1 0 0 0,-1 1 0 0 0,0 0 0 0 0,0 0 0 0 0,-1 0 0 0 0,1 1 0 0 0,-1-1 0 0 0,1 1-1 0 0,-1 0 1 0 0,0 0 0 0 0,-1 0 0 0 0,1 0 0 0 0,-1 0 0 0 0,1 1 0 0 0,-1-1 0 0 0,1 7 0 0 0,107 541 2429 0 0,-66-293-1649 0 0,-22-139-395 0 0,18 95 256 0 0,13-13-83 0 0,-47-185-490 0 0,12 35-16 0 0,1-1-113 0 0,-2-14-223 0 0,-14-30-90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3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83 257 7367 0 0,'-21'-28'14430'0'0,"30"36"-14092"0"0,32 33 151 0 0,-37-33-363 0 0,22 48 186 0 0,-4-11-231 0 0,-16-34-1 0 0,0 1-13 0 0,30 57-1 0 0,-30-58-57 0 0,-1-4 5 0 0,0 1 0 0 0,-1 0 0 0 0,5 12-1 0 0,10 26 10 0 0,4 6 36 0 0,-6-9 6 0 0,8 22 14 0 0,-21-53-10 0 0,0-2-1 0 0,20 49 124 0 0,-12-27-128 0 0,-9-24 0 0 0,0 2 0 0 0,10 32 0 0 0,-10-31 5 0 0,0-3 6 0 0,11 24-43 0 0,-11-24 368 0 0,3 1-336 0 0,17 26 0 0 0,-17-27 0 0 0,-2 0-11 0 0,11 24-30 0 0,-14-30-19 0 0,-1-1 1 0 0,1 0-1 0 0,-1 0 1 0 0,1 1-1 0 0,-1-1 0 0 0,0 1 1 0 0,1-1-1 0 0,-1 0 0 0 0,0 1 1 0 0,0 1-1 0 0,3 41 19 0 0,0 3 19 0 0,2 1-19 0 0,-1-9 41 0 0,1-23 12 0 0,8 16-44 0 0,-9-24 277 0 0,6-5-218 0 0,29 8 5 0 0,-29-8 91 0 0,-4-7-129 0 0,20-12-36 0 0,-25 16-21 0 0,-1-1-1 0 0,0 1 1 0 0,0 0 0 0 0,1 0 0 0 0,-1 0 0 0 0,0-1 0 0 0,0 1 0 0 0,1 0-1 0 0,-1 0 1 0 0,0 0 0 0 0,1 0 0 0 0,-1 0 0 0 0,0 0 0 0 0,1-1 0 0 0,-1 1-1 0 0,0 0 1 0 0,1 0 0 0 0,-1 0 0 0 0,0 0 0 0 0,0 0 0 0 0,1 0 0 0 0,-1 0-1 0 0,0 0 1 0 0,1 1 0 0 0,-1-1 0 0 0,0 0 0 0 0,1 0 0 0 0,-1 0 0 0 0,0 0-1 0 0,1 0 1 0 0,-1 0 0 0 0,0 1 0 0 0,0-1 0 0 0,1 0 0 0 0,-1 0-1 0 0,0 0 1 0 0,0 1 0 0 0,1-1 0 0 0,-1 0 0 0 0,0 0 0 0 0,0 1 0 0 0,0-1-1 0 0,1 0 1 0 0,-1 0 0 0 0,0 1 0 0 0,0-1 0 0 0,0 0 0 0 0,0 1 0 0 0,0-1-1 0 0,30 39 11 0 0,-21-24-11 0 0,8 20 0 0 0,-16-32 0 0 0,29 61 53 0 0,-12-27-29 0 0,-9-18 40 0 0,9 18 8 0 0,-13-28 83 0 0,-1 0-91 0 0,15 37 0 0 0,2 6-11 0 0,1-8-31 0 0,-18-35 175 0 0,1-1-125 0 0,17 25 1 0 0,-17-24 243 0 0,-2-1-260 0 0,8 27-29 0 0,-9-26 48 0 0,-1-2-3 0 0,3 23 5 0 0,-3-27-67 0 0,-1 1 0 0 0,1 0 1 0 0,-1 0-1 0 0,0-1 0 0 0,0 1 0 0 0,0 0 0 0 0,-1 5 0 0 0,-1-1 0 0 0,1 5 43 0 0,-8 16 11 0 0,8-27-60 0 0,0 0 0 0 0,1-1 0 0 0,-1 1 0 0 0,0 0 1 0 0,0-1-1 0 0,0 1 0 0 0,0-1 0 0 0,0 1 0 0 0,0-1 0 0 0,-1 0 0 0 0,1 1 0 0 0,-3 1 0 0 0,3-3-4 0 0,1 0 0 0 0,-1 1 0 0 0,1-1 0 0 0,-1 0 0 0 0,0 0 0 0 0,1 0 0 0 0,-1 0 0 0 0,0 0 0 0 0,1 0 0 0 0,-1 0 0 0 0,1 0 0 0 0,-1-1 0 0 0,0 1 0 0 0,1 0 0 0 0,-1 0 0 0 0,1 0 0 0 0,-1-1 0 0 0,1 1 0 0 0,-1 0 0 0 0,1-1 0 0 0,-1 1-1 0 0,1 0 1 0 0,-1-1 0 0 0,1 1 0 0 0,-1 0 0 0 0,1-1 0 0 0,-1 1 0 0 0,1-1 0 0 0,0 1 0 0 0,-1-2 0 0 0,-5-8-30 0 0,1-1 0 0 0,0-1 0 0 0,0 1 0 0 0,1-1 0 0 0,-3-18 0 0 0,1 12-51 0 0,-222-647-1022 0 0,224 656 1092 0 0,-61-151-175 0 0,43 111 80 0 0,-35-57 1 0 0,52 99 86 0 0,0 0-1 0 0,0 0 1 0 0,-7-7 0 0 0,7 12-35 0 0,-7 1 28 0 0,12 1 24 0 0,-1 0 1 0 0,1 0 0 0 0,0 0-1 0 0,0 0 1 0 0,0 0-1 0 0,-1 0 1 0 0,1 0 0 0 0,0 0-1 0 0,0 0 1 0 0,-1 0-1 0 0,1 0 1 0 0,0 0 0 0 0,0 0-1 0 0,0 0 1 0 0,-1 0-1 0 0,1 0 1 0 0,0 0-1 0 0,0 1 1 0 0,0-1 0 0 0,0 0-1 0 0,-1 0 1 0 0,1 0-1 0 0,0 0 1 0 0,0 0 0 0 0,0 1-1 0 0,0-1 1 0 0,0 0-1 0 0,0 0 1 0 0,-1 0 0 0 0,1 0-1 0 0,0 1 1 0 0,0-1-1 0 0,0 0 1 0 0,0 0 0 0 0,0 0-1 0 0,0 1 1 0 0,0-1-1 0 0,-12 26-11 0 0,11-20 13 0 0,0 1 0 0 0,0-1 0 0 0,1 1 0 0 0,0 9 0 0 0,26 227 187 0 0,-14-154-118 0 0,38 426 508 0 0,-46-436-469 0 0,23 316 194 0 0,-24-375-260 0 0,11 32-10 0 0,3-11 70 0 0,-13-34 191 0 0,0-15-198 0 0,15-24-6 0 0,-18 31-82 0 0,-1 0 1 0 0,1-1-1 0 0,0 1 0 0 0,-1 0 1 0 0,1 0-1 0 0,-1-1 0 0 0,1 1 1 0 0,-1 0-1 0 0,0-1 0 0 0,1 1 1 0 0,-1-3-1 0 0,5-56 185 0 0,-2-81 1 0 0,-17-70-106 0 0,-53-166-124 0 0,-29 7-419 0 0,62 245 129 0 0,7 37-1 0 0,26 84 236 0 0,2 12-1 0 0,3 30 10 0 0,1 20 16 0 0,35 225 89 0 0,17 167 271 0 0,-35-176-118 0 0,19 205-3 0 0,-35-427-130 0 0,0 1-20 0 0,-2-32 39 0 0,0-11-20 0 0,-2-5 46 0 0,0-1-1 0 0,-1 1 1 0 0,1 0-1 0 0,-1-1 1 0 0,1 9-1 0 0,2-20 10 0 0,-3 3-83 0 0,3-3 9 0 0,-1 0-1 0 0,0 0 1 0 0,0-1 0 0 0,-1 1 0 0 0,0-1 0 0 0,-1 1 0 0 0,2-9 0 0 0,0-53 71 0 0,-3-1 1 0 0,-16-122-1 0 0,-45-137-340 0 0,-111-314-855 0 0,168 632 1081 0 0,-73-216-613 0 0,47 168 350 0 0,25 49 236 0 0,2 3 47 0 0,2 5 358 0 0,5 12-277 0 0,1 2-53 0 0,10 38 105 0 0,30 125 85 0 0,124 732 812 0 0,-85-413-770 0 0,-74-442-259 0 0,1-1 0 0 0,2 0 11 0 0,-7-33 31 0 0,-5-16-40 0 0,0 0 0 0 0,0 0-1 0 0,0 0 1 0 0,1 0 0 0 0,-1 0-1 0 0,0 0 1 0 0,1 0 0 0 0,-1-1-1 0 0,1 1 1 0 0,0 0-1 0 0,-1-1 1 0 0,5 3 0 0 0,-6-4-1 0 0,1 0 0 0 0,-1 0 0 0 0,1 0 0 0 0,0 0 0 0 0,-1 0 0 0 0,1 0 0 0 0,0 0-1 0 0,-1 0 1 0 0,1-1 0 0 0,-1 1 0 0 0,1 0 0 0 0,0 0 0 0 0,-1 0 0 0 0,1-1 0 0 0,-1 1 0 0 0,1 0 0 0 0,-1-1 0 0 0,1 1 0 0 0,-1-1 0 0 0,1 1 0 0 0,0-1 0 0 0,1-1 2 0 0,0 0 0 0 0,-1 0 0 0 0,1-1 0 0 0,-1 1 0 0 0,1 0 0 0 0,0-4 0 0 0,5-14-1 0 0,-1-1 0 0 0,-1 0 0 0 0,-1-1 0 0 0,2-25 0 0 0,-3 22-1 0 0,7-76-33 0 0,-4-171 0 0 0,-29-101-311 0 0,8 172-26 0 0,13 151 225 0 0,2 21 59 0 0,0 24-3 0 0,2 13-48 0 0,6 38 125 0 0,-7 208-33 0 0,-3-193 117 0 0,1-4-54 0 0,-7 569 261 0 0,14-524-280 0 0,1-56 0 0 0,3 2 13 0 0,-7-37 123 0 0,6-10-50 0 0,25 6-17 0 0,-26-7-37 0 0,-3-9 0 0 0,9-35 80 0 0,14-70 0 0 0,-14 22-66 0 0,-5-1 1 0 0,-3 0-1 0 0,-5 0 1 0 0,-13-123-1 0 0,6 151-61 0 0,-26-187-643 0 0,32 248 574 0 0,2 15-60 0 0,11 43 133 0 0,4 15 11 0 0,45 176 173 0 0,-35-145-39 0 0,-16-57-110 0 0,-9-36-15 0 0,-1-1 0 0 0,1 1 1 0 0,0-1-1 0 0,1 0 0 0 0,4 9 1 0 0,-2-5-1 0 0,-2-1 368 0 0,2-17-310 0 0,14-25-3 0 0,-19 32-60 0 0,1 0 1 0 0,0 0-1 0 0,-1 0 0 0 0,1 0 0 0 0,-1 0 1 0 0,0 0-1 0 0,1 0 0 0 0,-1-1 0 0 0,0 1 1 0 0,0 0-1 0 0,1 0 0 0 0,-1 0 1 0 0,0 0-1 0 0,0-2 0 0 0,0-46 101 0 0,-10-92 1 0 0,1 98-110 0 0,-2 0 1 0 0,-2 0 0 0 0,-2 2 0 0 0,-2-1-1 0 0,-1 2 1 0 0,-27-43 0 0 0,-12-8-236 0 0,-92-114 1 0 0,-57-40-177 0 0,181 220 393 0 0,14 15 9 0 0,0-1 0 0 0,0 0 0 0 0,2-1-1 0 0,-12-17 1 0 0,11 14 13 0 0,2 4-11 0 0,8 10-10 0 0,4 10 0 0 0,20 41 10 0 0,10 22-42 0 0,71 135-11 0 0,-78-156 53 0 0,4 0 11 0 0,16 16 0 0 0,-1-11 0 0 0,-8-15 11 0 0,-30-34 12 0 0,-4-11 8 0 0,-3 3-26 0 0,1-1-2 0 0,-1 0 1 0 0,1 0 0 0 0,-1 0 0 0 0,0-1 0 0 0,1 1 0 0 0,-1 0 0 0 0,0-1 0 0 0,0 1 0 0 0,-1 0 0 0 0,1-1 0 0 0,0 1 0 0 0,-1-1 0 0 0,0 1 0 0 0,1-1 0 0 0,-1 1-1 0 0,0-1 1 0 0,0 0 0 0 0,0 1 0 0 0,-1-1 0 0 0,0-3 0 0 0,-18-59 40 0 0,-3 2 0 0 0,-3 0 1 0 0,-52-94-1 0 0,-121-167-239 0 0,154 256 61 0 0,32 51 68 0 0,2-1 0 0 0,0 0 0 0 0,1 0 0 0 0,1-1 0 0 0,0 0 0 0 0,1 0 0 0 0,-5-29 0 0 0,12 36 50 0 0,4-2 31 0 0,-2 12 14 0 0,6 8 0 0 0,27 24-1 0 0,-34-29-24 0 0,0 0 0 0 0,0-1-1 0 0,0 1 1 0 0,0 0-1 0 0,-1 0 1 0 0,1 0-1 0 0,0 0 1 0 0,0 0-1 0 0,-1 0 1 0 0,1 0 0 0 0,0 0-1 0 0,-1 0 1 0 0,1 0-1 0 0,0 2 1 0 0,20 51 76 0 0,4 12-55 0 0,65 222 168 0 0,36 173 172 0 0,-83-306-266 0 0,-30-104-45 0 0,4 17-41 0 0,-5-21 3 0 0,-10-38 143 0 0,-2-16-86 0 0,1-45-7 0 0,-3-1 0 0 0,-2 1-1 0 0,-16-74 1 0 0,1 42-173 0 0,-41-113-1 0 0,-162-367-967 0 0,153 422 841 0 0,66 132 223 0 0,2 8 11 0 0,1 4 1 0 0,8 17 9 0 0,2 4 32 0 0,21 47-20 0 0,155 467 361 0 0,-137-381-193 0 0,115 440 581 0 0,-151-538-715 0 0,0 19 21 0 0,-1-2-10 0 0,-10-62-58 0 0,2 55 55 0 0,-3-21-52 0 0,-1-2-1 0 0,-4-5 31 0 0,-1 3-31 0 0,-1 1-22 0 0,2-8-43 0 0,3-21-18 0 0,-1 12-7 0 0,2-20-1 0 0,2 0-60 0 0,4 21 117 0 0,-5-21-30 0 0,6-11 0 0 0,-7 4 53 0 0,4-2-2 0 0,-1 0 1 0 0,1-1-1 0 0,-1 1 1 0 0,1-1-1 0 0,-1 0 1 0 0,5-5-1 0 0,-6 5 3 0 0,-1-1 1 0 0,1 1-1 0 0,0-1 0 0 0,-1 0 0 0 0,0 1 1 0 0,1-1-1 0 0,-2 0 0 0 0,2-4 1 0 0,-2 6-1 0 0,50-299 614 0 0,-45 251-529 0 0,-3-1 0 0 0,-2 1 0 0 0,-2 0 1 0 0,-10-56-1 0 0,-16-45-69 0 0,-7 2 1 0 0,-61-161 0 0 0,76 258-52 0 0,-2 1 0 0 0,-3 1-1 0 0,-1 1 1 0 0,-3 1 0 0 0,-41-52 0 0 0,52 78 17 0 0,2-1 0 0 0,1 0 0 0 0,0-2-1 0 0,-11-27 1 0 0,19 34-25 0 0,-10-28-22 0 0,11 29 12 0 0,2 8-6 0 0,1 0 0 0 0,0 0 0 0 0,1 0 0 0 0,-2-10 0 0 0,1-7 43 0 0,3 25 19 0 0,3-38-70 0 0,-3 10 66 0 0,0-18 0 0 0,2-71 0 0 0,1 96 0 0 0,3-11 0 0 0,2 1 0 0 0,1 6 0 0 0,-2 1 0 0 0,-1 2 0 0 0,-3 0 0 0 0,-3-5-53 0 0,-2 6 42 0 0,-3-2-1 0 0,-2 5-36 0 0,-1 5 36 0 0,-1 6 12 0 0,8 8-1 0 0,0 0 0 0 0,0-1 0 0 0,0 1 0 0 0,0 0 0 0 0,1 0 0 0 0,-1 0 0 0 0,0 0 0 0 0,0 1 0 0 0,0-1 1 0 0,0 0-1 0 0,1 0 0 0 0,-1 0 0 0 0,-1 1 0 0 0,-10 7-66 0 0,2 4-10 0 0,9-10 63 0 0,0 0 0 0 0,-1-1 1 0 0,1 1-1 0 0,0 0 0 0 0,1 0 1 0 0,-1 0-1 0 0,0 0 0 0 0,0 0 0 0 0,0 3 1 0 0,0 1-18 0 0,-1-1-59 0 0,1 1 9 0 0,-5 25-2 0 0,-1 14-10 0 0,1 13 13 0 0,4 6 64 0 0,2-5 16 0 0,0-57 0 0 0,0 0 0 0 0,0 1 0 0 0,0-1 0 0 0,0 0 0 0 0,0 1 0 0 0,1-1 0 0 0,-1 0 0 0 0,1 1 0 0 0,-1-1 0 0 0,1 0 0 0 0,0 0 0 0 0,0 0 0 0 0,0 0 0 0 0,0 0 0 0 0,0 0 0 0 0,1 0 0 0 0,1 3 0 0 0,-1-4 1 0 0,0 0-1 0 0,-1 0 1 0 0,1 0-1 0 0,0-1 1 0 0,0 1-1 0 0,0 0 1 0 0,0-1-1 0 0,0 1 1 0 0,0-1-1 0 0,0 0 1 0 0,0 0-1 0 0,1 1 1 0 0,-1-1-1 0 0,0-1 1 0 0,0 1-1 0 0,0 0 1 0 0,0 0-1 0 0,0-1 1 0 0,0 1-1 0 0,3-2 1 0 0,-2 0 2 0 0,-1 0 1 0 0,1 0-1 0 0,-1 0 1 0 0,0 0-1 0 0,1 0 1 0 0,-1-1 0 0 0,0 1-1 0 0,0-1 1 0 0,-1 1-1 0 0,1-1 1 0 0,0 0-1 0 0,-1 0 1 0 0,0 0-1 0 0,2-5 1 0 0,3-10 27 0 0,5-23 1 0 0,-8 29-20 0 0,3-11 2 0 0,-1 0 1 0 0,-1-1 0 0 0,-2 1-1 0 0,0-1 1 0 0,-1 1 0 0 0,-1-1-1 0 0,-6-34 1 0 0,5 51-15 0 0,-1 1 0 0 0,0-1 0 0 0,0 1 0 0 0,-1-1 0 0 0,0 1 0 0 0,0 0 0 0 0,0 0 0 0 0,-1 0 0 0 0,0 1 0 0 0,0-1 0 0 0,-5-4 0 0 0,1 2 0 0 0,-4 2 0 0 0,-1 6 0 0 0,11 0 0 0 0,1 1 0 0 0,-1-1 0 0 0,1 0 0 0 0,0 1 0 0 0,-1 0 0 0 0,1-1 0 0 0,0 1 0 0 0,0 0 0 0 0,-2 1 0 0 0,0 0 4 0 0,1 0 2 0 0,0-1 0 0 0,1 1 0 0 0,-1 0 1 0 0,1-1-1 0 0,-1 1 0 0 0,1 0 1 0 0,0 0-1 0 0,-2 2 0 0 0,-21 36 6 0 0,21-32-12 0 0,-4 5 2 0 0,4-9 7 0 0,1 1-1 0 0,-1-1 1 0 0,1 1-1 0 0,1 0 1 0 0,-3 9-1 0 0,-8 32 3 0 0,5 5 0 0 0,6-29 31 0 0,2 32-31 0 0,6 12-11 0 0,5-16 11 0 0,-12-48-7 0 0,0 0 1 0 0,1 0 0 0 0,0 0 0 0 0,-1 0-1 0 0,1-1 1 0 0,0 1 0 0 0,0 0 0 0 0,2 2-1 0 0,-1 0-1 0 0,0-1 0 0 0,1 1-1 0 0,-1 0 1 0 0,1-1 0 0 0,0 0-1 0 0,0 0 1 0 0,1 0 0 0 0,6 5-1 0 0,-8-7 2 0 0,0 0 0 0 0,1 0-1 0 0,-1 0 1 0 0,1 0-1 0 0,-1 0 1 0 0,1-1-1 0 0,-1 0 1 0 0,1 1-1 0 0,0-1 1 0 0,-1 0 0 0 0,1 0-1 0 0,-1 0 1 0 0,1-1-1 0 0,-1 1 1 0 0,1-1-1 0 0,-1 1 1 0 0,5-2-1 0 0,-5 0 4 0 0,1 0 0 0 0,0 1 0 0 0,-1-1 1 0 0,1 0-1 0 0,-1 0 0 0 0,1-1 0 0 0,-1 1 0 0 0,0-1 0 0 0,0 1 0 0 0,0-1 0 0 0,0 1 0 0 0,-1-1 0 0 0,1 0 0 0 0,-1 0 0 0 0,1 0 0 0 0,0-3 0 0 0,3-9 64 0 0,6-30 0 0 0,-9 36-50 0 0,5-30-5 0 0,-3-1 0 0 0,0 1 0 0 0,-3-1 0 0 0,-1 0 0 0 0,-2 0 0 0 0,-2 1 0 0 0,-2-1 0 0 0,-20-74 0 0 0,20 89-36 0 0,5 17 3 0 0,-1 1-1 0 0,1 0 1 0 0,-2-1-1 0 0,1 1 1 0 0,-1 0-1 0 0,0 0 1 0 0,-7-11-1 0 0,10 18 13 0 0,-1 0 1 0 0,1-1-1 0 0,-1 1 0 0 0,1 0 0 0 0,0 0 0 0 0,-1 0 1 0 0,1-1-1 0 0,-1 1 0 0 0,1 0 0 0 0,0 0 0 0 0,-1 0 1 0 0,1 0-1 0 0,-1 0 0 0 0,1 0 0 0 0,-1 0 1 0 0,1 0-1 0 0,0 0 0 0 0,-1 0 0 0 0,1 0 0 0 0,-1 0 1 0 0,1 0-1 0 0,0 1 0 0 0,-1-1 0 0 0,1 0 1 0 0,-1 0-1 0 0,1 0 0 0 0,0 0 0 0 0,-1 1 0 0 0,1-1 1 0 0,0 0-1 0 0,-1 1 0 0 0,1-1 0 0 0,0 0 1 0 0,-1 0-1 0 0,1 1 0 0 0,-9 7-27 0 0,5 0-16 0 0,-6 23 24 0 0,2 8-24 0 0,3 7 36 0 0,2 11 12 0 0,2 8 0 0 0,3 9 0 0 0,4-5 0 0 0,2-12 0 0 0,-6-48 0 0 0,0 1 0 0 0,0-1 0 0 0,5 11 0 0 0,16 21 16 0 0,-18-32 59 0 0,-2-15-17 0 0,0-1-39 0 0,-1 1 0 0 0,1-1 0 0 0,-1 0 0 0 0,-1 0 0 0 0,1 0 0 0 0,-1 0 0 0 0,0-1 0 0 0,0-7 0 0 0,-2-24-10 0 0,-1 0-1 0 0,-2 1 1 0 0,-1-1-1 0 0,-2 1 0 0 0,-2 0 1 0 0,-2 1-1 0 0,-1 0 1 0 0,-1 1-1 0 0,-3 0 1 0 0,-29-51-1 0 0,40 79-33 0 0,-1-1 0 0 0,0 1 0 0 0,0 1 0 0 0,-8-8 0 0 0,12 13 13 0 0,0 0 0 0 0,1 1-1 0 0,-1-1 1 0 0,0 0 0 0 0,-1 1 0 0 0,1 0-1 0 0,0-1 1 0 0,0 1 0 0 0,-1 0 0 0 0,1 0-1 0 0,0 0 1 0 0,-1 1 0 0 0,1-1 0 0 0,-1 0-1 0 0,1 1 1 0 0,-1 0 0 0 0,1-1 0 0 0,-1 1-1 0 0,1 0 1 0 0,-5 1 0 0 0,5-1 0 0 0,1 1 1 0 0,-1-1 0 0 0,1 1-1 0 0,-1 0 1 0 0,1 0 0 0 0,-1-1-1 0 0,1 1 1 0 0,0 0-1 0 0,-1 0 1 0 0,1 0 0 0 0,0 0-1 0 0,0 1 1 0 0,0-1 0 0 0,0 0-1 0 0,-2 3 1 0 0,2-1-7 0 0,-1 1 0 0 0,0-1 0 0 0,1 1-1 0 0,0-1 1 0 0,-1 1 0 0 0,1 0 0 0 0,0 5 0 0 0,-2 22 2 0 0,3-17 16 0 0,4 23 0 0 0,8 32 0 0 0,132 493-47 0 0,-140-545 91 0 0,10 29 182 0 0,33 79-1 0 0,-24-72-145 0 0,-11-30-3 0 0,10 15-5 0 0,-18-31-45 0 0,0 0-1 0 0,0 0 1 0 0,1 0 0 0 0,6 7-1 0 0,-2-4-4 0 0,-3-2 170 0 0,0-12-123 0 0,-3 3-59 0 0,0-1 1 0 0,0 0-1 0 0,0 0 0 0 0,-1 0 0 0 0,1 0 0 0 0,-1 0 0 0 0,1-1 0 0 0,2-3 0 0 0,-2 1-1 0 0,-1 0 1 0 0,0-1-1 0 0,0 1 0 0 0,-1 0 0 0 0,0-1 1 0 0,0 1-1 0 0,0-1 0 0 0,0 0 0 0 0,-1-9 1 0 0,-4-60 27 0 0,3 59-11 0 0,-35-213-32 0 0,15 118-353 0 0,14 76 28 0 0,6 33 184 0 0,3 14-257 0 0,15 153 103 0 0,29 348 216 0 0,-16-165 66 0 0,10 24 131 0 0,27-14 48 0 0,-60-332-52 0 0,4 11-36 0 0,3-3 200 0 0,-1 2 5 0 0,-9-27 10 0 0,1-1-23 0 0,16 23-100 0 0,-16-23 72 0 0,1-15-128 0 0,-2 3-98 0 0,0-1-1 0 0,-1 0 1 0 0,0 0-1 0 0,0 0 1 0 0,0 0 0 0 0,0 0-1 0 0,-1 0 1 0 0,0-1-1 0 0,0 1 1 0 0,2-11-1 0 0,9-75-22 0 0,-4 0 1 0 0,-5-152-1 0 0,-6 133-197 0 0,4 89 63 0 0,-2 21 145 0 0,0 0 0 0 0,0 0 0 0 0,1 0-1 0 0,-1 0 1 0 0,0 0 0 0 0,0 0 0 0 0,0 0 0 0 0,0 0 0 0 0,0 0 0 0 0,0 0-1 0 0,0 0 1 0 0,0 0 0 0 0,0-1 0 0 0,1 1 0 0 0,-1 0 0 0 0,0 0 0 0 0,0 0-1 0 0,0 0 1 0 0,0 0 0 0 0,0 0 0 0 0,0 0 0 0 0,0 0 0 0 0,0 0 0 0 0,1 0-1 0 0,-1 0 1 0 0,0 0 0 0 0,0 0 0 0 0,0 0 0 0 0,0 0 0 0 0,0 1 0 0 0,0-1-1 0 0,0 0 1 0 0,0 0 0 0 0,1 0 0 0 0,-1 0 0 0 0,0 0 0 0 0,0 0 0 0 0,0 0-1 0 0,0 0 1 0 0,0 0 0 0 0,0 0 0 0 0,0 0 0 0 0,0 0 0 0 0,0 0 0 0 0,0 1-1 0 0,0-1 1 0 0,0 0 0 0 0,0 0 0 0 0,0 0 0 0 0,0 0 0 0 0,1 0 0 0 0,-1 0-1 0 0,0 0 1 0 0,0 0 0 0 0,0 1 0 0 0,0-1 0 0 0,0 0 0 0 0,0 0 0 0 0,0 0-1 0 0,0 0 1 0 0,0 0 0 0 0,0 0 0 0 0,-1 0 0 0 0,1 1 0 0 0,8 25-135 0 0,-7-24 146 0 0,2 14-69 0 0,0 40-4 0 0,2 153 53 0 0,-9-15 24 0 0,3-143 54 0 0,1 35 77 0 0,2-13-16 0 0,-1-60-106 0 0,2 37 92 0 0,3-4 30 0 0,-4-38-114 0 0,-1-4 25 0 0,0 0 0 0 0,0 0 0 0 0,0 0 0 0 0,-1-1 0 0 0,0 7 0 0 0,8-17 5 0 0,-5 5-57 0 0,1-1-2 0 0,0 0-1 0 0,0 0 1 0 0,-1-1-1 0 0,1 1 1 0 0,-1-1 0 0 0,0 0-1 0 0,0 0 1 0 0,0 0-1 0 0,-1-1 1 0 0,0 1 0 0 0,1 0-1 0 0,-1-1 1 0 0,-1 0-1 0 0,3-8 1 0 0,43-344-42 0 0,-44 329 15 0 0,0-11-67 0 0,2 19-403 0 0,-3 67 480 0 0,-4 8 16 0 0,-3 21 60 0 0,-5 142 107 0 0,10-132-47 0 0,2-24-40 0 0,-2-51-69 0 0,2 32 87 0 0,2-9-6 0 0,-3-26 204 0 0,2-16-204 0 0,9-23 4 0 0,-7 14 0 0 0,4-68-16 0 0,-4 0 0 0 0,-3-1 0 0 0,-20-168 0 0 0,13 226-80 0 0,-1 8 0 0 0,6 19 0 0 0,0 0 0 0 0,-1 1 0 0 0,1-1 0 0 0,0 0 0 0 0,0 1 0 0 0,0-1 0 0 0,-1 1 0 0 0,1-1 0 0 0,0 0 0 0 0,-1 1 0 0 0,1-1 0 0 0,-1 1 0 0 0,1-1 0 0 0,-1 1 0 0 0,1-1 0 0 0,-1 1 0 0 0,1-1 0 0 0,-1 1 0 0 0,1-1 0 0 0,-1 1 0 0 0,1 0 0 0 0,-2-1 0 0 0,1 2-1 0 0,0 0 0 0 0,0 0 0 0 0,0-1 0 0 0,0 1 0 0 0,0 0 1 0 0,0 0-1 0 0,0 1 0 0 0,1-1 0 0 0,-1 0 0 0 0,0 0 0 0 0,1 0 0 0 0,-1 0 0 0 0,0 1 0 0 0,1-1 0 0 0,-1 2 0 0 0,-9 34-68 0 0,5-13 34 0 0,-6 43-51 0 0,3-12 75 0 0,-38 197-360 0 0,13-137-3605 0 0,19-70-5589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9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1 668 12031 0 0,'0'0'1448'0'0,"10"-3"-720"0"0,31-9 230 0 0,-31 8 46 0 0,-2 2 12 0 0,26-6 8 0 0,-26 5 1038 0 0,2 1-1143 0 0,28-9-475 0 0,-29 8-8 0 0,1 1-255 0 0,30-4-17 0 0,-30 5 156 0 0,0 0-157 0 0,51-1 362 0 0,-50 2-469 0 0,-3 0-17 0 0,-1 0 1 0 0,1-1-1 0 0,-1 0 0 0 0,10-2 0 0 0,37-7 37 0 0,-37 6-74 0 0,46-12-101 0 0,-11 1 131 0 0,4 0 273 0 0,0 1-92 0 0,1 1-122 0 0,-4 2 32 0 0,-20 3-39 0 0,-25 7-11 0 0,4-2-2 0 0,32-7-6 0 0,-33 8-1 0 0,-1-1 0 0 0,49-14 69 0 0,-20 5-47 0 0,-30 8 47 0 0,2 2 264 0 0,31-8 121 0 0,-32 8 23 0 0,2-1-133 0 0,57-14-1441 0 0,-55 13 887 0 0,-3 2 50 0 0,0-1-1 0 0,0 0 1 0 0,10-6 0 0 0,18-6 84 0 0,12-5 72 0 0,-7 1 19 0 0,8-1-6 0 0,-2 2-8 0 0,-40 14-56 0 0,33-9 57 0 0,10 0-2 0 0,6-1 1 0 0,-13 4 7 0 0,-13 2 10 0 0,6-2-32 0 0,0-1-28 0 0,-20 5 20 0 0,31-10-31 0 0,20-8 42 0 0,-23 8-42 0 0,6-2-11 0 0,-2 4 0 0 0,9 3 65 0 0,-18 3 5 0 0,44-3 48 0 0,-52 5-96 0 0,-16 3 20 0 0,24-9-20 0 0,7-5 20 0 0,-9 2-20 0 0,-24 10 20 0 0,22-5-31 0 0,4 2 0 0 0,-24 6 31 0 0,30 2-31 0 0,6-4-11 0 0,1-2 0 0 0,-42 4 0 0 0,0 2 0 0 0,14 0 0 0 0,-21 0 0 0 0,-1 1 0 0 0,1 0 0 0 0,0 0 0 0 0,-1 1 0 0 0,1-1 0 0 0,0 1 0 0 0,4 3 0 0 0,-2-1 3 0 0,0 1 1 0 0,0 0-1 0 0,7 7 0 0 0,-2 2 67 0 0,11 14 27 0 0,-19-21 14 0 0,2 1-19 0 0,17 21-11 0 0,-18-21-1 0 0,3-2 0 0 0,23 20-1 0 0,-31-25-73 0 0,0 1 0 0 0,1-1 0 0 0,-1 0 0 0 0,1 0 0 0 0,-1 0 1 0 0,1-1-1 0 0,-1 1 0 0 0,1 0 0 0 0,2 0 0 0 0,35 13-43 0 0,-30-11-222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15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423 632 11975 0 0,'0'0'3778'0'0,"5"-3"-2906"0"0,1-2-600 0 0,-4 4-139 0 0,0-1 1 0 0,0 0-1 0 0,1 1 0 0 0,-1 0 0 0 0,0-1 1 0 0,1 1-1 0 0,0 0 0 0 0,-1 0 1 0 0,6-1-1 0 0,45-15 1419 0 0,-52 17-1542 0 0,228-62 2970 0 0,181-43-833 0 0,-368 91-1836 0 0,-6-1-98 0 0,-26 11-176 0 0,26-11 138 0 0,-8 1-88 0 0,-26 13-85 0 0,0 0 0 0 0,0 0 0 0 0,0 0-1 0 0,0 0 1 0 0,0-1 0 0 0,0 1 0 0 0,0-1 0 0 0,2-2 0 0 0,-5 3-2 0 0,0 1 0 0 0,0 0 0 0 0,-1 0 0 0 0,1 0 0 0 0,0 0 0 0 0,0-1 0 0 0,0 2 0 0 0,-1-1 0 0 0,1 0 0 0 0,0 0 0 0 0,0 0 0 0 0,0 0 0 0 0,0 1 0 0 0,0-1 0 0 0,-3 2 0 0 0,-56 17-55 0 0,-92 45 1 0 0,57-23 2 0 0,-203 91-530 0 0,239-101 333 0 0,29-15 165 0 0,7 0-9 0 0,19-13 43 0 0,15 2 93 0 0,31 12 21 0 0,-42-17-61 0 0,1 1 1 0 0,0-1-1 0 0,0 1 0 0 0,0-1 0 0 0,0 0 1 0 0,0 1-1 0 0,0-1 0 0 0,-1 0 0 0 0,1 0 1 0 0,0 0-1 0 0,0 0 0 0 0,0 0 0 0 0,0 0 0 0 0,0 0 1 0 0,0 0-1 0 0,0 0 0 0 0,0 0 0 0 0,0 0 1 0 0,0 0-1 0 0,1-1 0 0 0,57-15 169 0 0,150-53 468 0 0,-170 56-469 0 0,38-12 500 0 0,110-53-1 0 0,-164 64-646 0 0,-23 14-24 0 0,1 0 0 0 0,-1 0 0 0 0,0 0 0 0 0,1-1 0 0 0,-1 1 0 0 0,0 0 0 0 0,1 0 0 0 0,-1-1 0 0 0,0 1 0 0 0,1 0 0 0 0,-1-1 0 0 0,0 1 0 0 0,1 0 0 0 0,-1-1 0 0 0,0 1 0 0 0,0 0 0 0 0,0-1 0 0 0,1 1 0 0 0,-1-1 0 0 0,0 1 0 0 0,0 0 0 0 0,0-1 0 0 0,0 1 0 0 0,0-1 0 0 0,0 1 0 0 0,0-1 0 0 0,0 1 0 0 0,0 0 0 0 0,0-1 0 0 0,0 1 0 0 0,0-1 0 0 0,0 1 0 0 0,0-1 0 0 0,-1 0 0 0 0,-3 1 0 0 0,-1 0 0 0 0,0 0 0 0 0,1 1 0 0 0,-1-1 0 0 0,0 1 0 0 0,-8 3 0 0 0,-6 0 0 0 0,-35 7-65 0 0,-92 32 0 0 0,66-17 2 0 0,-30 9-137 0 0,-90 25-551 0 0,165-55 455 0 0,-2 3 8 0 0,29-6 208 0 0,-13 4 64 0 0,1-3 5 0 0,5-3-31 0 0,2-4 31 0 0,-3 4 11 0 0,-3 5 0 0 0,-1-2 0 0 0,3-2 0 0 0,1-1 0 0 0,1 3-11 0 0,7 0-31 0 0,-13 11 31 0 0,-3 2 11 0 0,0-4 0 0 0,-21 10-15 0 0,40-20-19 0 0,4-1 31 0 0,0 0-1 0 0,0-1 0 0 0,0 1 0 0 0,0-1 1 0 0,-1 1-1 0 0,1-1 0 0 0,0 0 0 0 0,-1 1 1 0 0,1-1-1 0 0,0 0 0 0 0,-2 0 0 0 0,-8 1-57 0 0,-29 3-83 0 0,32-2 67 0 0,-11 1 0 0 0,-7 4 21 0 0,-1 2 45 0 0,5-2-2 0 0,22-7 12 0 0,0-1 0 0 0,0 1 0 0 0,0 0 1 0 0,0 0-1 0 0,0 0 0 0 0,0 0 0 0 0,0 0 0 0 0,0 0 1 0 0,0 0-1 0 0,0 0 0 0 0,0-1 0 0 0,0 1 0 0 0,0 0 1 0 0,0 0-1 0 0,0 0 0 0 0,0 0 0 0 0,0 0 0 0 0,0 0 1 0 0,0 0-1 0 0,0 0 0 0 0,0 0 0 0 0,0-1 0 0 0,0 1 1 0 0,0 0-1 0 0,0 0 0 0 0,0 0 0 0 0,-1 0 0 0 0,1 0 1 0 0,0 0-1 0 0,0 0 0 0 0,0 0 0 0 0,0 0 0 0 0,0 0 1 0 0,0 0-1 0 0,0 0 0 0 0,0 0 0 0 0,0 0 1 0 0,0 0-1 0 0,-1-1 0 0 0,1 1 0 0 0,0 0 0 0 0,0 0 1 0 0,0 0-1 0 0,0 0 0 0 0,0 0 0 0 0,0 0 0 0 0,0 0 1 0 0,0 0-1 0 0,-1 0 0 0 0,1 0 0 0 0,0 1 0 0 0,0-1 1 0 0,0 0-1 0 0,0 0 0 0 0,0 0 0 0 0,0 0 0 0 0,0 0 1 0 0,0 0-1 0 0,0 0 0 0 0,-1 0 0 0 0,1 0 0 0 0,0 0 1 0 0,0 0-1 0 0,0 0 0 0 0,0 0 0 0 0,0 0 0 0 0,1-13-1 0 0,0 9 120 0 0,0 1-48 0 0,7-11-5 0 0,-5 8-12 0 0,-3 5-52 0 0,0 1-1 0 0,0-1 1 0 0,0 1-1 0 0,1-1 1 0 0,-1 1 0 0 0,0-1-1 0 0,0 1 1 0 0,0-1-1 0 0,0 0 1 0 0,0 1-1 0 0,0-1 1 0 0,0 1-1 0 0,0-1 1 0 0,0 1-1 0 0,-1-1 1 0 0,1 0-1 0 0,0 1 1 0 0,0-1-1 0 0,0 1 1 0 0,-1-2-1 0 0,0 2 0 0 0,-1-1 0 0 0,1 0 0 0 0,-1 1 0 0 0,1-1 0 0 0,0 1 0 0 0,-1-1 0 0 0,1 1 0 0 0,-1 0 0 0 0,1 0 0 0 0,-3 0 0 0 0,2-1 0 0 0,-23-1 0 0 0,5 3 13 0 0,16-1 518 0 0,13-1-410 0 0,2 1-75 0 0,-5 0 24 0 0,1 0 1 0 0,0 0 0 0 0,-1-1-1 0 0,12-3 1 0 0,-6 2-25 0 0,36-8 180 0 0,15-5-56 0 0,81-20 212 0 0,580-141 679 0 0,-581 143-986 0 0,122-32-569 0 0,-114 26 288 0 0,-102 27 194 0 0,6 0 12 0 0,-7 1 0 0 0,-6 0 0 0 0,-4 0 0 0 0,-9 1 0 0 0,-54 15-60 0 0,-104 30-99 0 0,-170 53-254 0 0,266-77 333 0 0,1 2-11 0 0,25-10 21 0 0,16-2-5 0 0,-9-1 75 0 0,10 1-25 0 0,-1-1-1 0 0,16 0 1 0 0,26-8-18 0 0,78-22 0 0 0,-63 14 60 0 0,72-19 317 0 0,163-64 1 0 0,-87 22-26 0 0,-169 63-298 0 0,-8 3 0 0 0,-30 9 45 0 0,0 1 8 0 0,20-7-38 0 0,-20 6 196 0 0,-14 3-153 0 0,-23 1 0 0 0,18-2-42 0 0,-23 7 90 0 0,-116 29-109 0 0,-337 89-870 0 0,476-121 782 0 0,-22 9 20 0 0,4-1 37 0 0,24-10-38 0 0,16 2-17 0 0,1-2 60 0 0,-1 1 0 0 0,0-1 0 0 0,15 1 0 0 0,5-5 2 0 0,0-1 0 0 0,0-1 0 0 0,39-11 0 0 0,-54 12 15 0 0,298-90 188 0 0,-167 45-110 0 0,-9 8 43 0 0,169-59 512 0 0,-277 85-448 0 0,-24 12 256 0 0,-7-1-352 0 0,-4-7-1 0 0,6 10-85 0 0,0 0 0 0 0,0 0 1 0 0,-1 0-1 0 0,1-1 0 0 0,0 1 1 0 0,0 0-1 0 0,0 0 0 0 0,0 0 1 0 0,-1 0-1 0 0,1 0 0 0 0,0-1 1 0 0,0 1-1 0 0,0 0 0 0 0,0 0 1 0 0,-1 0-1 0 0,1 0 0 0 0,0 0 1 0 0,0 0-1 0 0,0 0 0 0 0,-1 0 1 0 0,1 0-1 0 0,0 0 0 0 0,0 0 1 0 0,-1 0-1 0 0,1 0 0 0 0,0 0 0 0 0,0 0 1 0 0,0 0-1 0 0,-1 0 0 0 0,1 0 1 0 0,0 0-1 0 0,0 0 0 0 0,0 0 1 0 0,-1 0-1 0 0,-5 0 24 0 0,3 0-11 0 0,1 0 0 0 0,-1 0 0 0 0,0 0 0 0 0,1 0 0 0 0,-1 0 0 0 0,1 1-1 0 0,-1-1 1 0 0,-4 3 0 0 0,-352 82-280 0 0,255-55-39 0 0,74-21 226 0 0,19-6 49 0 0,8-2 14 0 0,0-1 0 0 0,-1 1 1 0 0,1 0-1 0 0,0 0 1 0 0,0 1-1 0 0,1-1 0 0 0,-1 1 1 0 0,-4 2-1 0 0,-11 7-49 0 0,15-9 33 0 0,8 0 9 0 0,34 4 11 0 0,15-7 11 0 0,34-5 63 0 0,0-4 0 0 0,-1-4 0 0 0,101-29 0 0 0,36-36 218 0 0,-218 76-213 0 0,-2 0 19 0 0,12-9 1 0 0,-12 9 185 0 0,-8 2-170 0 0,1-1-72 0 0,2 2-22 0 0,0-1 0 0 0,0 1 0 0 0,-1-1 0 0 0,1 1 0 0 0,0-1 0 0 0,0 1-1 0 0,0 0 1 0 0,0 0 0 0 0,0 0 0 0 0,-1 0 0 0 0,1 0 0 0 0,0 0-1 0 0,0 0 1 0 0,0 0 0 0 0,0 0 0 0 0,-1 0 0 0 0,0 1 0 0 0,-32 5 81 0 0,26-4-78 0 0,-29 7 58 0 0,32-8-70 0 0,-139 44-247 0 0,99-29-37 0 0,22-7 157 0 0,18-7 41 0 0,13 3-329 0 0,-2-2 413 0 0,0 0 0 0 0,-1 0 0 0 0,2 0 0 0 0,-1-1 0 0 0,6 2 0 0 0,-9-3 2 0 0,18 2 23 0 0,14-9 14 0 0,-26 4-27 0 0,-4 2 4 0 0,0-1-1 0 0,0 0 1 0 0,0-1 0 0 0,9-3 0 0 0,21-7-21 0 0,-22 8-47 0 0,21-10-1935 0 0,3-5-7308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0:58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7311 0 0,'0'0'15253'0'0,"11"4"-14930"0"0,31 15-28 0 0,-32-15 33 0 0,0 6-199 0 0,28 28-5 0 0,-28-28-17 0 0,33 38 86 0 0,-34-39-98 0 0,0 3-7 0 0,28 34-7 0 0,-27-35-1 0 0,-1 0-43 0 0,31 32-178 0 0,-30-32-78 0 0,-2-3-18 0 0,26 24 58 0 0,-26-24 457 0 0,0 0-57 0 0,24 24-57 0 0,-24-24-252 0 0,-3 2 177 0 0,16 27-170 0 0,-15-28-110 0 0,-8-3-202 0 0,-2 17 346 0 0,2-17 878 0 0,0-3-323 0 0,-5 10-131 0 0,5-10-138 0 0,1 3-178 0 0,-6 19-39 0 0,6-19 159 0 0,0 3-117 0 0,-3 27 0 0 0,4-30-45 0 0,-2 27 25 0 0,4-2 21 0 0,0 24 63 0 0,2-2-11 0 0,1-4-106 0 0,4 16-11 0 0,-6-46-7 0 0,9 38-53 0 0,3 6-24 0 0,0 1 292 0 0,-1 2 86 0 0,-11-54-256 0 0,5 37 109 0 0,-1 15 12 0 0,-1 7-14 0 0,1-2-13 0 0,0 4-40 0 0,1 2 29 0 0,1-3 183 0 0,1-1 3 0 0,-1-1-358 0 0,1-4-82 0 0,1-3 214 0 0,-1 1 73 0 0,-2-14-84 0 0,-6-33-44 0 0,2 38 92 0 0,-1-1-107 0 0,2 13 42 0 0,-3-22-42 0 0,4 14 2 0 0,1-10 54 0 0,3 6 77 0 0,-3-7-16 0 0,1-6-64 0 0,-1 10 0 0 0,0 7 64 0 0,0-8 0 0 0,-2-12-64 0 0,-2-2 0 0 0,-1-20-11 0 0,2 30-42 0 0,0 3-11 0 0,0 2 80 0 0,-2-8 16 0 0,-2-6-80 0 0,3 17-5 0 0,1-5 31 0 0,1 4 22 0 0,0-11 0 0 0,1 6 20 0 0,0-8-2 0 0,-2-22 6 0 0,3 16-14 0 0,0-6 19 0 0,-2 4-49 0 0,-5-30-37 0 0,5 39 4 0 0,-1 11 42 0 0,0-17-42 0 0,3 14-11 0 0,2-1 0 0 0,4 10 53 0 0,-2-8 29 0 0,-3-17-17 0 0,-2-3-2 0 0,0-8-51 0 0,1 0 41 0 0,4 15 14 0 0,-9-32-54 0 0,-1 0 0 0 0,1 0 1 0 0,1-1-1 0 0,-1 1 0 0 0,4 6 0 0 0,0-2-2 0 0,2 6 43 0 0,10 15-30 0 0,-7-18 18 0 0,-11-13-42 0 0,6 6 4 0 0,1 0-1 0 0,13 10 1 0 0,-7-9 1 0 0,20 9 1 0 0,-32-15-3 0 0,1 0 1 0 0,-1-1-1 0 0,0 1 1 0 0,1-1-1 0 0,-1 1 1 0 0,1-1 0 0 0,-1 0-1 0 0,1 1 1 0 0,-1-1-1 0 0,1 0 1 0 0,1 0-1 0 0,34 1 19 0 0,-19-2 20 0 0,15-5-20 0 0,-16 0 20 0 0,-17 6-42 0 0,13-6 6 0 0,18-11-1 0 0,-23 11-5 0 0,1-1 0 0 0,-1 0 0 0 0,10-11 0 0 0,-9 8 0 0 0,13-19 0 0 0,3-13 0 0 0,-3-3 0 0 0,-1-4 0 0 0,-4-5 12 0 0,0-4 49 0 0,-3 1 5 0 0,-3 6-53 0 0,-3 4-13 0 0,-2 3 0 0 0,-4 3 12 0 0,-1 0 47 0 0,1-3 6 0 0,2-3-1 0 0,1-4-11 0 0,-1 1-42 0 0,0 0-11 0 0,8-147 505 0 0,-12 145-207 0 0,-10-88-1 0 0,9 127-201 0 0,-2-26-84 0 0,-1-5-12 0 0,0-4 0 0 0,1 1 0 0 0,1 1 0 0 0,-2-1 0 0 0,1-4 0 0 0,-1-2 0 0 0,0 4 0 0 0,0 0-11 0 0,-1 2-45 0 0,0 6-8 0 0,0 11 64 0 0,-1-7 64 0 0,1 8-8 0 0,0-8-45 0 0,-2-2-11 0 0,1 2 0 0 0,0 0-11 0 0,1-1-45 0 0,3 1-8 0 0,-2 1 51 0 0,3 3 13 0 0,0 0 0 0 0,0 0 0 0 0,1 22 0 0 0,-1-15 77 0 0,-2 3-21 0 0,-1-5-45 0 0,-1 2-11 0 0,1 0 0 0 0,0-3 0 0 0,2 2 0 0 0,1 0 0 0 0,0-4 0 0 0,-1-1 0 0 0,-2 8 0 0 0,0 2 0 0 0,0-2 0 0 0,0-5-31 0 0,1 9-127 0 0,2 17-54 0 0,1-3-11 0 0,-2-21 36 0 0,0-3 150 0 0,1 1 37 0 0,-1 0 0 0 0,1-1 0 0 0,-2 5 0 0 0,-1-1 0 0 0,-3 1 0 0 0,1-1 0 0 0,1-3 0 0 0,3 3 0 0 0,0-9-46 0 0,2 32 12 0 0,-6-40-3 0 0,2 13 15 0 0,-1 3-31 0 0,-8-46-91 0 0,9 43 125 0 0,1 6-69 0 0,3 20 4 0 0,-1 0 11 0 0,-6-64 341 0 0,7 64-375 0 0,0-2 26 0 0,-3-20 65 0 0,2-6 16 0 0,-2 6 0 0 0,-1 4 0 0 0,0 2 0 0 0,-1-2 0 0 0,2-6 0 0 0,2 4 0 0 0,-1 2 0 0 0,-1-3 0 0 0,2 2 0 0 0,-2 2 0 0 0,-2-8-4 0 0,3 25-4 0 0,2 2-51 0 0,-1-1-6 0 0,-8-32-63 0 0,3 17 128 0 0,0 1 0 0 0,0-2 0 0 0,1 0 0 0 0,3-2 0 0 0,3 1 19 0 0,-1 16 81 0 0,1-1 46 0 0,-1 0-96 0 0,0 3-31 0 0,0 0-1 0 0,0 0 1 0 0,1 1 0 0 0,-1-1-1 0 0,0 0 1 0 0,1 0 0 0 0,-1 1-1 0 0,1-1 1 0 0,-1 0-1 0 0,1 1 1 0 0,0-1 0 0 0,1-2-1 0 0,11-20 9 0 0,4 0-48 0 0,6-5-265 0 0,-19 24 97 0 0,0-1 49 0 0,11-16 217 0 0,-12 17 93 0 0,2 0 19 0 0,12-15-46 0 0,-13 15-207 0 0,2-1-90 0 0,23-32-182 0 0,-24 33 296 0 0,10-18-116 0 0,-11 18 125 0 0,-3 3 3 0 0,1 0 0 0 0,-1 0 0 0 0,1-1 1 0 0,-1 1-1 0 0,0-1 0 0 0,0 1 0 0 0,0 0 0 0 0,0-4 0 0 0,6-13-684 0 0,-6 15-223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1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39 5695 0 0,'0'0'440'0'0,"-6"-39"15693"0"0,10 49-16018 0 0,11 28-6 0 0,-11-28 86 0 0,-3-1-99 0 0,7 29-4 0 0,-7-30-69 0 0,7 26 29 0 0,2-1 13 0 0,1 6-1 0 0,9 21 64 0 0,-16-50-64 0 0,-1 2 0 0 0,12 32 16 0 0,-11-33 68 0 0,-1 0 32 0 0,16 54 157 0 0,-7-20-295 0 0,12 43 204 0 0,-11-38-46 0 0,1 1-60 0 0,3 1-65 0 0,2 5-59 0 0,-1-12-5 0 0,-11-28 42 0 0,8 15 15 0 0,-12-26-39 0 0,0-1 1 0 0,-1 1-1 0 0,0 0 0 0 0,2 7 1 0 0,-2-4-2 0 0,1-1 41 0 0,-2 1 0 0 0,9 42 230 0 0,-3-16-267 0 0,-5-26 772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0,'0'0'6812'0'0,"13"4"-5544"0"0,1 1-860 0 0,33 10 1219 0 0,-35-9-1351 0 0,37 17-7 0 0,-37-17 15 0 0,-2 1 4 0 0,2 0-192 0 0,33 24 371 0 0,-34-24-389 0 0,29 25 257 0 0,12 11 44 0 0,-22-17-217 0 0,-23-19-15 0 0,3 0-3 0 0,38 30-24 0 0,-4-6-168 0 0,-36-25-331 0 0,3-2-722 0 0,43 15 525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2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7831 0 0,'0'0'3886'0'0,"0"-5"-2424"0"0,4-26 2016 0 0,7-18 324 0 0,7-23-1217 0 0,-10 46-2105 0 0,1 3-88 0 0,4-14 91 0 0,0 4-102 0 0,0 0-130 0 0,1-7-138 0 0,-13 34-122 0 0,0 4-477 0 0,0 0 0 0 0,-1 0 0 0 0,1 0-1 0 0,-1 0 1 0 0,0 0 0 0 0,0 0 0 0 0,1 0 0 0 0,-1 0-1 0 0,-1-2 1 0 0,1-2-1641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3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1 641 17047 0 0,'0'0'2402'0'0,"13"-1"-2116"0"0,40-5 70 0 0,-23 1 286 0 0,171-37 1673 0 0,82-18-566 0 0,222-56 210 0 0,3-43-503 0 0,-22 7-972 0 0,-153 75-1050 0 0,-194 55-2385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03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1284 17503 0 0,'0'0'2683'0'0,"12"-2"-2270"0"0,37-3 39 0 0,-21 2 151 0 0,221-38 1977 0 0,484-113 1737 0 0,-225 2-2437 0 0,-334 97-1504 0 0,-38 16 72 0 0,237-35 0 0 0,87 14 168 0 0,-205 22-370 0 0,-197 25-179 0 0,0-3 1 0 0,72-30-1 0 0,-86 28-67 0 0,2 1 0 0 0,17-8 0 0 0,5-1-259 0 0,-35 13-11 0 0,-25 10-9 0 0,0-1 30 0 0,3 1 197 0 0,-5 1 23 0 0,1-1 0 0 0,-1 0 0 0 0,0 0-1 0 0,8-5 1 0 0,17-11-51 0 0,-26 15 76 0 0,1 0 0 0 0,-1-1-1 0 0,7-7 1 0 0,2-8-9 0 0,-12 10-41 0 0,-2 0-27 0 0,-1 0 1 0 0,0-1-1 0 0,0 1 0 0 0,-1 0 0 0 0,-5-15 0 0 0,-12-17-207 0 0,18 40 274 0 0,-10-19-99 0 0,-1 6 8 0 0,-5-10-39 0 0,-2 1 84 0 0,-3-2 48 0 0,8 12 18 0 0,0 1-1 0 0,-2 0 1 0 0,1 2 0 0 0,-1-1-1 0 0,-1 2 1 0 0,0 0 0 0 0,0 1-1 0 0,-1 1 1 0 0,0 1 0 0 0,-1 0-1 0 0,-30-6 1 0 0,1 4 11 0 0,-1 1 0 0 0,0 3 0 0 0,-70 2 0 0 0,-123 23-5185 0 0,167-11 1512 0 0,36-4-5560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6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13 213 1495 0 0,'0'0'67'0'0,"0"-2"-3"0"0,0-3-5 0 0,0 4 174 0 0,0-1 74 0 0,-2-21 2079 0 0,2 19-2029 0 0,0 0-1 0 0,0 0 1 0 0,-1 0-1 0 0,-1-7 1 0 0,1 8-292 0 0,1-1-1 0 0,0 0 1 0 0,0 1 0 0 0,0-1-1 0 0,0 0 1 0 0,1-5 0 0 0,0-18-882 0 0,-1 25 641 0 0,-1 0 0 0 0,1 0 0 0 0,0 0 0 0 0,0 0 0 0 0,0 0 0 0 0,0 0 0 0 0,1 0 0 0 0,0-4 1 0 0,0 1 21 0 0,-1 0 0 0 0,1 0 0 0 0,-1-1 1 0 0,0 1-1 0 0,0 0 0 0 0,0-1 1 0 0,-3-9-1 0 0,3 13 196 0 0,0 0-23 0 0,-1 1 0 0 0,1-1 1 0 0,-1 1-1 0 0,1-1 1 0 0,-1 1-1 0 0,1-1 0 0 0,-1 1 1 0 0,0 0-1 0 0,1-1 1 0 0,-1 1-1 0 0,-1-2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5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7367 0 0,'0'0'2096'0'0,"2"-7"-1481"0"0,7-27 8289 0 0,-1 41-8013 0 0,24 22-198 0 0,-31-29-659 0 0,0 1-1 0 0,0 0 1 0 0,0-1 0 0 0,-1 1-1 0 0,1 0 1 0 0,0-1 0 0 0,-1 1-1 0 0,1 0 1 0 0,0 0 0 0 0,-1 0 0 0 0,1 0-1 0 0,-1 0 1 0 0,1 0 0 0 0,-1 0-1 0 0,0 0 1 0 0,1 0 0 0 0,-1 2 0 0 0,51 224 1869 0 0,-13 13-997 0 0,38 178 479 0 0,-70-391-1196 0 0,4 3-113 0 0,-5-18-21 0 0,-3-3-31 0 0,13 24 84 0 0,-3-9-85 0 0,-9-17-39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6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20 291 3455 0 0,'0'0'264'0'0,"0"0"-184"0"0,-1-3-22 0 0,-3-16 1128 0 0,4 17-982 0 0,1-9 122 0 0,-2-7 683 0 0,2-34 1280 0 0,0 48-2399 0 0,-1-1 1 0 0,1 1-1 0 0,-1 0 0 0 0,-1-1 0 0 0,0-5 0 0 0,0-2-721 0 0,-5-33-4679 0 0,6 29 5640 0 0,0 0-1 0 0,-1 0 0 0 0,-7-29 1 0 0,8 41-1000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27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14 338 1839 0 0,'1'-11'147'0'0,"0"0"-1"0"0,3-18 0 0 0,-2 22-67 0 0,-1 1 0 0 0,0-1 0 0 0,-1 0 0 0 0,1 0 0 0 0,-2-12-1 0 0,-8-105 1869 0 0,8 70-4452 0 0,1 50 2175 0 0,0 0 1 0 0,-1 0 0 0 0,0 0 0 0 0,0 0-1 0 0,-3-6 1 0 0,2 6 580 0 0,1 1-1 0 0,-2-15 6679 0 0,5 28-6842 0 0,0-4 49 0 0,-1 0 0 0 0,-1 0 1 0 0,1 0-1 0 0,-1 0 0 0 0,0 7 0 0 0,0 32 568 0 0,0-37-586 0 0,1 27 468 0 0,2 16 105 0 0,1 6-150 0 0,0 8-71 0 0,-4-5-428 0 0,0 14-42 0 0,-1 7-96 0 0,-3 100-384 0 0,3-134 388 0 0,3 7 18 0 0,1 2 8 0 0,-1-12 2 0 0,0-25 0 0 0,7 25 0 0 0,-7-34 0 0 0,0 1 0 0 0,7 33-9 0 0,-7-34-39 0 0,-1 1-15 0 0,4 29-1 0 0,-4-29-29 0 0,0 18-287 0 0,0 8-83 0 0,-1 5-15 0 0,0 6 423 0 0,0-15 76 0 0,0-21-5 0 0,-2 22-512 0 0,-1-8 336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1 832 1375 0 0,'20'-85'2056'0'0,"-14"64"-1571"0"0,-3 8 475 0 0,1 0 1 0 0,0 1-1 0 0,1 0 1 0 0,10-19-1 0 0,6-1 872 0 0,86-137-468 0 0,-101 157-1159 0 0,0 1 159 0 0,0 1 0 0 0,0-1 0 0 0,12-13 0 0 0,15-10-1532 0 0,-30 30 866 0 0,1 1 12 0 0,12-11 2 0 0,-12 11 35 0 0,0-1 152 0 0,12-12 75 0 0,-8 8-22 0 0,5-7 50 0 0,-6 8 51 0 0,8-11-40 0 0,-1 2-34 0 0,12-12-438 0 0,-15 16 263 0 0,-8 10-52 0 0,1-2-28 0 0,14-11-4 0 0,-14 11 31 0 0,0 1 128 0 0,12-12 45 0 0,-8 8-4 0 0,9-9 74 0 0,-3 2 76 0 0,-12 12 43 0 0,3-1-12 0 0,13-11-5 0 0,-13 11 68 0 0,0-1-94 0 0,13-8-82 0 0,-14 10-93 0 0,-1-1 1 0 0,0 0 0 0 0,0 0 0 0 0,0 0 0 0 0,0 0-1 0 0,-1 0 1 0 0,1-1 0 0 0,-1 1 0 0 0,0-1 0 0 0,1 0 0 0 0,1-5-1 0 0,-1 2 84 0 0,-3 7-1 0 0,6-9 2062 0 0,-14 22-1955 0 0,-2 0-1 0 0,-12 14 1 0 0,-12 14-492 0 0,-198 273-4889 0 0,225-304 4766 0 0,-1 1 0 0 0,-1-1-1 0 0,0-1 1 0 0,0 1 0 0 0,-12 8 0 0 0,21-18 524 0 0,-1 1-1 0 0,1-1 1 0 0,0 0 0 0 0,-1 1 0 0 0,1-1 0 0 0,0 0-1 0 0,-1 0 1 0 0,1 1 0 0 0,-1-1 0 0 0,1 0 0 0 0,0 0-1 0 0,-1 0 1 0 0,1 0 0 0 0,-1 1 0 0 0,1-1 0 0 0,-1 0-1 0 0,1 0 1 0 0,-1 0 0 0 0,1 0 0 0 0,-1 0-1 0 0,1 0 1 0 0,-1 0 0 0 0,1 0 0 0 0,0 0 0 0 0,-1 0-1 0 0,0-1 1 0 0,1 1 46 0 0,0-1 0 0 0,-1 1 0 0 0,1 0 0 0 0,0-1 0 0 0,0 1 0 0 0,-1-1 0 0 0,1 1 0 0 0,0-1 0 0 0,0 0 0 0 0,0 1 0 0 0,0-1 0 0 0,0 1 0 0 0,0-1 0 0 0,0 1-1 0 0,0-1 1 0 0,0 1 0 0 0,0-1 0 0 0,1 0 0 0 0,7-25 2003 0 0,6 2 52 0 0,1 0 0 0 0,2 1-1 0 0,22-25 1 0 0,-26 33-1198 0 0,66-75 4088 0 0,-57 69-4163 0 0,47-37-1 0 0,-47 42-625 0 0,2 1-116 0 0,5-1-64 0 0,0 4-16 0 0,6-1 0 0 0,-12 4-174 0 0,28-15 0 0 0,-37 17 120 0 0,-13 6-40 0 0,1 1-244 0 0,-1 0 308 0 0,1 0-1 0 0,-1-1 1 0 0,0 1 0 0 0,1 0 0 0 0,-1-1-1 0 0,0 1 1 0 0,1-1 0 0 0,-1 0-1 0 0,0 0 1 0 0,3-1 0 0 0,-1 0-44 0 0,-1 1-3 0 0,0 0 1 0 0,0 0-1 0 0,-1-1 0 0 0,1 1 1 0 0,-1 0-1 0 0,1-1 0 0 0,-1 1 1 0 0,1 0-1 0 0,-1-1 1 0 0,0 0-1 0 0,0 1 0 0 0,0-1 1 0 0,0 0-1 0 0,0 0 0 0 0,0 0 1 0 0,1-2-1 0 0,0-1-268 0 0,-22 14-302 0 0,-29 17 389 0 0,27-14-42 0 0,0 0-1 0 0,1 1 1 0 0,0 0 0 0 0,-37 34-1 0 0,-11 20 50 0 0,30-31-145 0 0,1 1-1 0 0,-62 82 1 0 0,96-114 372 0 0,0 0-1 0 0,1 0 0 0 0,0 0 1 0 0,0 1-1 0 0,-3 5 1 0 0,3-5-7 0 0,-2 3-39 0 0,0 3 24 0 0,0 3-76 0 0,-12 28-679 0 0,0-5-511 0 0,4-10 275 0 0,0 0 373 0 0,-32 78-738 0 0,44-102 1050 0 0,1-2 301 0 0,0 0-1 0 0,-1 0 0 0 0,1 0 1 0 0,0 0-1 0 0,-1 0 0 0 0,1 0 1 0 0,-1-1-1 0 0,0 1 1 0 0,1 0-1 0 0,-3 2 0 0 0,1 1-52 0 0,0 1-216 0 0,1 1-538 0 0,-4 23 660 0 0,3-23 6 0 0,3 4 0 0 0,2 40-384 0 0,-3-49 536 0 0,0 0 0 0 0,0 0 0 0 0,-1 0 0 0 0,1 1 0 0 0,-1-1-1 0 0,1 0 1 0 0,-1 0 0 0 0,-1 4 0 0 0,-1 0-40 0 0,2 0-175 0 0,-1-2-1 0 0,-7 14 43 0 0,0 7 170 0 0,1 2 43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7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2991 0 0,'8'-18'236'0'0,"0"1"0"0"0,1-1 0 0 0,15-21 0 0 0,-2 3 674 0 0,-4 4-132 0 0,121-203 4566 0 0,-116 196-8376 0 0,-12 21-384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38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22 331 5983 0 0,'-1'1'258'0'0,"-3"4"140"0"0,5 10 1742 0 0,0-7-356 0 0,6 57-1216 0 0,-2-12 406 0 0,-1 7 55 0 0,3 160 758 0 0,-7-206-1579 0 0,1 12 150 0 0,-3 33 0 0 0,1-51-282 0 0,-6 66 417 0 0,-2-7-932 0 0,4-12-514 0 0,1-23-252 0 0,1-14 1160 0 0,3-16 164 0 0,0-3 34 0 0,2-13 218 0 0,4-22 208 0 0,-2-1 1 0 0,-1 1-1 0 0,-4-42 0 0 0,-15-108 1039 0 0,10 123-897 0 0,3 23-492 0 0,2-1 0 0 0,2 0 0 0 0,2 0 0 0 0,1 0 0 0 0,3 1 0 0 0,1 0 0 0 0,17-51 0 0 0,16-93-435 0 0,-36 158 136 0 0,-2 9-200 0 0,-2 11-186 0 0,0-1 1 0 0,0 1-1 0 0,0-1 0 0 0,1 1 0 0 0,0 0 1 0 0,1 0-1 0 0,3-9 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48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21191 0 0,'0'0'2127'0'0,"8"-1"-1835"0"0,47-5 1054 0 0,143-21 1226 0 0,523-64 2612 0 0,-700 89-5136 0 0,39-2-173 0 0,9 1-1484 0 0,-34 2-1221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48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52 999 19351 0 0,'-34'-22'1943'0'0,"31"20"-1686"0"0,10-3 263 0 0,0-1-304 0 0,-3 3-72 0 0,0 0 0 0 0,0 0 0 0 0,0 0 0 0 0,0 1 0 0 0,0-1 0 0 0,0 1 0 0 0,6-2 0 0 0,188-76 2444 0 0,15 9-806 0 0,135-52 80 0 0,-323 113-1719 0 0,49-23 361 0 0,-30 12-327 0 0,-38 19-116 0 0,0-1 0 0 0,0 0 0 0 0,0-1 0 0 0,10-7 0 0 0,-7 4 3 0 0,4-3 135 0 0,5-11 1 0 0,-17 21-189 0 0,-1-1 1 0 0,0 1-1 0 0,1 0 0 0 0,-1-1 1 0 0,1 1-1 0 0,-1-1 0 0 0,0 1 0 0 0,0-1 1 0 0,1 1-1 0 0,-1-1 0 0 0,0 1 1 0 0,0-1-1 0 0,1 1 0 0 0,-1-1 1 0 0,0 0-1 0 0,0 1 0 0 0,0-1 0 0 0,0 0 1 0 0,3-20 262 0 0,-3 20-258 0 0,0 0 0 0 0,0 1-1 0 0,0-1 1 0 0,0 1-1 0 0,0-1 1 0 0,0 1-1 0 0,0-1 1 0 0,0 1 0 0 0,0-1-1 0 0,0 0 1 0 0,0 1-1 0 0,-1-1 1 0 0,1 1-1 0 0,0-1 1 0 0,0 1 0 0 0,0-1-1 0 0,-1 1 1 0 0,1-1-1 0 0,-7-10 60 0 0,0 1-1 0 0,0 1 1 0 0,0-1-1 0 0,-1 1 1 0 0,-1 1-1 0 0,0-1 1 0 0,0 2-1 0 0,-12-9 1 0 0,-17-8-75 0 0,-79-38 0 0 0,-48-6 0 0 0,154 64 0 0 0,-193-63-25 0 0,122 43 5 0 0,-103-45 1 0 0,94 20-532 0 0,39 20-770 0 0,26 15 649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2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14279 0 0,'0'0'4158'0'0,"7"12"-3368"0"0,22 39 40 0 0,-27-47-691 0 0,0 0 1 0 0,0 0 0 0 0,0 0 0 0 0,-1 0-1 0 0,2 4 1 0 0,55 199 1464 0 0,14 165-329 0 0,-22 5-185 0 0,10 174 445 0 0,38 291 641 0 0,-2-197 99 0 0,-11 55-358 0 0,-79-642-1928 0 0,-1-2-2217 0 0,3 23-8709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6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4131 10591 0 0,'0'0'4746'0'0,"4"-4"-3482"0"0,14-16 3008 0 0,-7 20-3575 0 0,41 3 928 0 0,-45 9-1234 0 0,22 35-51 0 0,-28-45-304 0 0,0 0 1 0 0,0 0 0 0 0,0 0-1 0 0,0 0 1 0 0,0 0-1 0 0,0 0 1 0 0,0 0 0 0 0,0 4-1 0 0,9 36 305 0 0,-6-19 55 0 0,-1-8-257 0 0,3 45 561 0 0,-1 19-17 0 0,5 126 283 0 0,-8-169-609 0 0,1 1-187 0 0,2 1 139 0 0,2 19-158 0 0,-2-32-44 0 0,-3-10-74 0 0,11 41 126 0 0,-1-11-71 0 0,-9-35-55 0 0,-1-1 1 0 0,1 0 0 0 0,7 15-1 0 0,-4-12-6 0 0,-4-5 7 0 0,0 0-1 0 0,1 0 1 0 0,0-1-1 0 0,6 10 1 0 0,-3-6 9 0 0,-1-2 98 0 0,2 2 3 0 0,31 38-13 0 0,1-5-19 0 0,-21-27 129 0 0,22 12 52 0 0,-21-17 10 0 0,-9-5-199 0 0,-4-2 0 0 0,0-1-1 0 0,0 0 1 0 0,0 0-1 0 0,0-1 1 0 0,9 2-1 0 0,48 17 788 0 0,-15-8-503 0 0,-22-6-251 0 0,46 7-106 0 0,4-5-30 0 0,2-4 1 0 0,103-5-1 0 0,123-29-1 0 0,-4-19 0 0 0,-7 3-26 0 0,88-16-12 0 0,-351 55 39 0 0,47-10 51 0 0,-10-1-41 0 0,6-4-11 0 0,-9-4 0 0 0,-7-6 0 0 0,-2-4 0 0 0,-4-4 0 0 0,-5-3 0 0 0,-9-1 0 0 0,-5 0 0 0 0,-7-1 0 0 0,-21 34 0 0 0,0 0 0 0 0,4-16 0 0 0,1-31 0 0 0,2-182 0 0 0,-39-275 0 0 0,13 324 0 0 0,7-36 0 0 0,4 92 0 0 0,3-59 0 0 0,1 12 0 0 0,-26-357 0 0 0,16 356 0 0 0,-72-645 0 0 0,56 620 0 0 0,-15-55 0 0 0,6 52 0 0 0,17-3 0 0 0,17 144 0 0 0,13-124 0 0 0,-8 166-82 0 0,-2 0-1 0 0,-1-51 1 0 0,-1 67 1 0 0,-2 0-1 0 0,1 0 1 0 0,-1 1 0 0 0,-1-1 0 0 0,0 0 0 0 0,-1 1 0 0 0,0-1 0 0 0,0 1-1 0 0,-12-18 1 0 0,4 11-1116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1:57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0 691 16351 0 0,'0'0'802'0'0,"1"-3"-354"0"0,2-12-274 0 0,34-146 3663 0 0,-30 138-3322 0 0,1 1 1 0 0,1 0 0 0 0,1 0 0 0 0,22-37 0 0 0,-24 49-358 0 0,-1-1 0 0 0,18-16 0 0 0,-8 9-11 0 0,79-73 776 0 0,-80 80-699 0 0,-7 5-149 0 0,-4 3-8 0 0,0-1-1 0 0,0 1 0 0 0,1 1 1 0 0,-1-1-1 0 0,11-3 0 0 0,22-8 189 0 0,-17 7 1 0 0,-8 4-171 0 0,-3 0 22 0 0,0 0 0 0 0,0 1-1 0 0,12 0 1 0 0,49-8 405 0 0,-18 3-261 0 0,-25 3-22 0 0,33-4-5 0 0,-30 4 0 0 0,198-26 672 0 0,-175 24-568 0 0,5 2-40 0 0,188-13 424 0 0,-43 16 140 0 0,-6 0-59 0 0,-116-1-790 0 0,15 0-3 0 0,58-7 0 0 0,114-8 0 0 0,-212 13 0 0 0,13-1-15 0 0,-40 3-59 0 0,51 1-125 0 0,-30 1 123 0 0,-24 1 117 0 0,52 4 147 0 0,-63-4-156 0 0,45 7 66 0 0,-2 1-93 0 0,11 4-5 0 0,-2 2 0 0 0,-3-1 0 0 0,-4-1 0 0 0,-5-6 0 0 0,-4-3 0 0 0,0-6 0 0 0,1-1 0 0 0,6 3 0 0 0,-51 1 0 0 0,0-1 0 0 0,0 2 0 0 0,0-1 0 0 0,0 1 0 0 0,8 3 0 0 0,-11-3 0 0 0,0 0 0 0 0,0 1 0 0 0,0-1 0 0 0,-1 1 0 0 0,0 0 0 0 0,1 0 0 0 0,-1 1 0 0 0,7 6 0 0 0,-6-4 0 0 0,-1 1 0 0 0,1-1 0 0 0,-1 1 0 0 0,0 0 0 0 0,5 13 0 0 0,-4-4 0 0 0,8 27 0 0 0,-2 21 0 0 0,-6 0 0 0 0,-4-9-11 0 0,-4 3-2217 0 0,-3-7-8709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6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12439 0 0,'0'0'1126'0'0,"5"-6"-849"0"0,15-19 156 0 0,-15 19 110 0 0,6 1 22 0 0,2-2-360 0 0,43-18 1364 0 0,-5 4-273 0 0,-24 13 42 0 0,26-4-135 0 0,-27 7-594 0 0,23-1-258 0 0,-24 4-51 0 0,24 2-27 0 0,-24 1-68 0 0,23 4-27 0 0,-24 0-9 0 0,26 7 2 0 0,-26-4 10 0 0,26 13 3 0 0,-27-8 0 0 0,19 14-11 0 0,-22-12-45 0 0,18 17-21 0 0,-20-16-3 0 0,14 19 3 0 0,-18-18 10 0 0,11 18 3 0 0,-15-18 0 0 0,-4-7-79 0 0,-3-5-1 0 0,0 0 1 0 0,-1 1-1 0 0,0-1 0 0 0,1 1 1 0 0,1 9-1 0 0,6 17 133 0 0,-7-17 3 0 0,-1 16 4 0 0,-2-15 17 0 0,-1-8-129 0 0,1-5-33 0 0,0 1-1 0 0,0-1 1 0 0,-1 0 0 0 0,1 0-1 0 0,-1 1 1 0 0,0-1 0 0 0,0 0 0 0 0,0 0-1 0 0,-2 4 1 0 0,-1 3 48 0 0,1-2 3 0 0,0 0-1 0 0,0 1 1 0 0,-1-1 0 0 0,0 0-1 0 0,0-1 1 0 0,-1 1-1 0 0,-8 9 1 0 0,3-6 52 0 0,-1 0 0 0 0,0-1 0 0 0,-19 14 0 0 0,-28 8 381 0 0,43-26-407 0 0,-1 0 0 0 0,0-1 0 0 0,0 0 0 0 0,0-2 0 0 0,0 0 0 0 0,-1-1 0 0 0,-29 1 0 0 0,4 0 169 0 0,-4 0-76 0 0,11-2-186 0 0,-4-5-51 0 0,28 3-13 0 0,8 1 6 0 0,0 0 0 0 0,0 0 0 0 0,1-1 0 0 0,-1 1 0 0 0,0-1 0 0 0,1 0 0 0 0,-1 1 0 0 0,1-1 0 0 0,-5-3 0 0 0,-12-4-2117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0.8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21191 0 0,'0'0'2127'0'0,"8"-1"-1835"0"0,47-5 1054 0 0,143-21 1226 0 0,523-64 2612 0 0,-700 89-5136 0 0,39-2-173 0 0,9 1-1484 0 0,-34 2-1221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0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52 999 19351 0 0,'-34'-22'1943'0'0,"31"20"-1686"0"0,10-3 263 0 0,0-1-304 0 0,-3 3-72 0 0,0 0 0 0 0,0 0 0 0 0,0 0 0 0 0,0 1 0 0 0,0-1 0 0 0,0 1 0 0 0,6-2 0 0 0,188-76 2444 0 0,15 9-806 0 0,135-52 80 0 0,-323 113-1719 0 0,49-23 361 0 0,-30 12-327 0 0,-38 19-116 0 0,0-1 0 0 0,0 0 0 0 0,0-1 0 0 0,10-7 0 0 0,-7 4 3 0 0,4-3 135 0 0,5-11 1 0 0,-17 21-189 0 0,-1-1 1 0 0,0 1-1 0 0,1 0 0 0 0,-1-1 1 0 0,1 1-1 0 0,-1-1 0 0 0,0 1 0 0 0,0-1 1 0 0,1 1-1 0 0,-1-1 0 0 0,0 1 1 0 0,0-1-1 0 0,1 1 0 0 0,-1-1 1 0 0,0 0-1 0 0,0 1 0 0 0,0-1 0 0 0,0 0 1 0 0,3-20 262 0 0,-3 20-258 0 0,0 0 0 0 0,0 1-1 0 0,0-1 1 0 0,0 1-1 0 0,0-1 1 0 0,0 1-1 0 0,0-1 1 0 0,0 1 0 0 0,0-1-1 0 0,0 0 1 0 0,0 1-1 0 0,-1-1 1 0 0,1 1-1 0 0,0-1 1 0 0,0 1 0 0 0,0-1-1 0 0,-1 1 1 0 0,1-1-1 0 0,-7-10 60 0 0,0 1-1 0 0,0 1 1 0 0,0-1-1 0 0,-1 1 1 0 0,-1 1-1 0 0,0-1 1 0 0,0 2-1 0 0,-12-9 1 0 0,-17-8-75 0 0,-79-38 0 0 0,-48-6 0 0 0,154 64 0 0 0,-193-63-25 0 0,122 43 5 0 0,-103-45 1 0 0,94 20-532 0 0,39 20-770 0 0,26 15 649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0 107 16127 0 0,'0'0'6200'0'0,"11"-2"-5559"0"0,35-4-229 0 0,-34 4-100 0 0,-2 1-21 0 0,32-4-2 0 0,-31 4 6 0 0,2-1 1 0 0,4 0-197 0 0,46-4 391 0 0,-17 3-208 0 0,-19 3-9 0 0,36 0-1 0 0,-30 0-3 0 0,36 0-10 0 0,-34-1-3 0 0,34-1 0 0 0,-35-1-16 0 0,34-4-67 0 0,-33 2-27 0 0,37-6-9 0 0,-38 6-24 0 0,46-9-79 0 0,5-2-4 0 0,-25 6-87 0 0,-49 8-56 0 0,-3 2-151 0 0,0 0 126 0 0,-1 1 1 0 0,12 2-1 0 0,-7-1-65 0 0,-1-1-492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83 257 7367 0 0,'-21'-28'14430'0'0,"30"36"-14092"0"0,32 33 151 0 0,-37-33-363 0 0,22 48 186 0 0,-4-11-231 0 0,-16-34-1 0 0,0 1-13 0 0,30 57-1 0 0,-30-58-57 0 0,-1-4 5 0 0,0 1 0 0 0,-1 0 0 0 0,5 12-1 0 0,10 26 10 0 0,4 6 36 0 0,-6-9 6 0 0,8 22 14 0 0,-21-53-10 0 0,0-2-1 0 0,20 49 124 0 0,-12-27-128 0 0,-9-24 0 0 0,0 2 0 0 0,10 32 0 0 0,-10-31 5 0 0,0-3 6 0 0,11 24-43 0 0,-11-24 368 0 0,3 1-336 0 0,17 26 0 0 0,-17-27 0 0 0,-2 0-11 0 0,11 24-30 0 0,-14-30-19 0 0,-1-1 1 0 0,1 0-1 0 0,-1 0 1 0 0,1 1-1 0 0,-1-1 0 0 0,0 1 1 0 0,1-1-1 0 0,-1 0 0 0 0,0 1 1 0 0,0 1-1 0 0,3 41 19 0 0,0 3 19 0 0,2 1-19 0 0,-1-9 41 0 0,1-23 12 0 0,8 16-44 0 0,-9-24 277 0 0,6-5-218 0 0,29 8 5 0 0,-29-8 91 0 0,-4-7-129 0 0,20-12-36 0 0,-25 16-21 0 0,-1-1-1 0 0,0 1 1 0 0,0 0 0 0 0,1 0 0 0 0,-1 0 0 0 0,0-1 0 0 0,0 1 0 0 0,1 0-1 0 0,-1 0 1 0 0,0 0 0 0 0,1 0 0 0 0,-1 0 0 0 0,0 0 0 0 0,1-1 0 0 0,-1 1-1 0 0,0 0 1 0 0,1 0 0 0 0,-1 0 0 0 0,0 0 0 0 0,0 0 0 0 0,1 0 0 0 0,-1 0-1 0 0,0 0 1 0 0,1 1 0 0 0,-1-1 0 0 0,0 0 0 0 0,1 0 0 0 0,-1 0 0 0 0,0 0-1 0 0,1 0 1 0 0,-1 0 0 0 0,0 1 0 0 0,0-1 0 0 0,1 0 0 0 0,-1 0-1 0 0,0 0 1 0 0,0 1 0 0 0,1-1 0 0 0,-1 0 0 0 0,0 0 0 0 0,0 1 0 0 0,0-1-1 0 0,1 0 1 0 0,-1 0 0 0 0,0 1 0 0 0,0-1 0 0 0,0 0 0 0 0,0 1 0 0 0,0-1-1 0 0,30 39 11 0 0,-21-24-11 0 0,8 20 0 0 0,-16-32 0 0 0,29 61 53 0 0,-12-27-29 0 0,-9-18 40 0 0,9 18 8 0 0,-13-28 83 0 0,-1 0-91 0 0,15 37 0 0 0,2 6-11 0 0,1-8-31 0 0,-18-35 175 0 0,1-1-125 0 0,17 25 1 0 0,-17-24 243 0 0,-2-1-260 0 0,8 27-29 0 0,-9-26 48 0 0,-1-2-3 0 0,3 23 5 0 0,-3-27-67 0 0,-1 1 0 0 0,1 0 1 0 0,-1 0-1 0 0,0-1 0 0 0,0 1 0 0 0,0 0 0 0 0,-1 5 0 0 0,-1-1 0 0 0,1 5 43 0 0,-8 16 11 0 0,8-27-60 0 0,0 0 0 0 0,1-1 0 0 0,-1 1 0 0 0,0 0 1 0 0,0-1-1 0 0,0 1 0 0 0,0-1 0 0 0,0 1 0 0 0,0-1 0 0 0,-1 0 0 0 0,1 1 0 0 0,-3 1 0 0 0,3-3-4 0 0,1 0 0 0 0,-1 1 0 0 0,1-1 0 0 0,-1 0 0 0 0,0 0 0 0 0,1 0 0 0 0,-1 0 0 0 0,0 0 0 0 0,1 0 0 0 0,-1 0 0 0 0,1 0 0 0 0,-1-1 0 0 0,0 1 0 0 0,1 0 0 0 0,-1 0 0 0 0,1 0 0 0 0,-1-1 0 0 0,1 1 0 0 0,-1 0 0 0 0,1-1 0 0 0,-1 1-1 0 0,1 0 1 0 0,-1-1 0 0 0,1 1 0 0 0,-1 0 0 0 0,1-1 0 0 0,-1 1 0 0 0,1-1 0 0 0,0 1 0 0 0,-1-2 0 0 0,-5-8-30 0 0,1-1 0 0 0,0-1 0 0 0,0 1 0 0 0,1-1 0 0 0,-3-18 0 0 0,1 12-51 0 0,-222-647-1022 0 0,224 656 1092 0 0,-61-151-175 0 0,43 111 80 0 0,-35-57 1 0 0,52 99 86 0 0,0 0-1 0 0,0 0 1 0 0,-7-7 0 0 0,7 12-35 0 0,-7 1 28 0 0,12 1 24 0 0,-1 0 1 0 0,1 0 0 0 0,0 0-1 0 0,0 0 1 0 0,0 0-1 0 0,-1 0 1 0 0,1 0 0 0 0,0 0-1 0 0,0 0 1 0 0,-1 0-1 0 0,1 0 1 0 0,0 0 0 0 0,0 0-1 0 0,0 0 1 0 0,-1 0-1 0 0,1 0 1 0 0,0 0-1 0 0,0 1 1 0 0,0-1 0 0 0,0 0-1 0 0,-1 0 1 0 0,1 0-1 0 0,0 0 1 0 0,0 0 0 0 0,0 1-1 0 0,0-1 1 0 0,0 0-1 0 0,0 0 1 0 0,-1 0 0 0 0,1 0-1 0 0,0 1 1 0 0,0-1-1 0 0,0 0 1 0 0,0 0 0 0 0,0 0-1 0 0,0 1 1 0 0,0-1-1 0 0,-12 26-11 0 0,11-20 13 0 0,0 1 0 0 0,0-1 0 0 0,1 1 0 0 0,0 9 0 0 0,26 227 187 0 0,-14-154-118 0 0,38 426 508 0 0,-46-436-469 0 0,23 316 194 0 0,-24-375-260 0 0,11 32-10 0 0,3-11 70 0 0,-13-34 191 0 0,0-15-198 0 0,15-24-6 0 0,-18 31-82 0 0,-1 0 1 0 0,1-1-1 0 0,0 1 0 0 0,-1 0 1 0 0,1 0-1 0 0,-1-1 0 0 0,1 1 1 0 0,-1 0-1 0 0,0-1 0 0 0,1 1 1 0 0,-1-3-1 0 0,5-56 185 0 0,-2-81 1 0 0,-17-70-106 0 0,-53-166-124 0 0,-29 7-419 0 0,62 245 129 0 0,7 37-1 0 0,26 84 236 0 0,2 12-1 0 0,3 30 10 0 0,1 20 16 0 0,35 225 89 0 0,17 167 271 0 0,-35-176-118 0 0,19 205-3 0 0,-35-427-130 0 0,0 1-20 0 0,-2-32 39 0 0,0-11-20 0 0,-2-5 46 0 0,0-1-1 0 0,-1 1 1 0 0,1 0-1 0 0,-1-1 1 0 0,1 9-1 0 0,2-20 10 0 0,-3 3-83 0 0,3-3 9 0 0,-1 0-1 0 0,0 0 1 0 0,0-1 0 0 0,-1 1 0 0 0,0-1 0 0 0,-1 1 0 0 0,2-9 0 0 0,0-53 71 0 0,-3-1 1 0 0,-16-122-1 0 0,-45-137-340 0 0,-111-314-855 0 0,168 632 1081 0 0,-73-216-613 0 0,47 168 350 0 0,25 49 236 0 0,2 3 47 0 0,2 5 358 0 0,5 12-277 0 0,1 2-53 0 0,10 38 105 0 0,30 125 85 0 0,124 732 812 0 0,-85-413-770 0 0,-74-442-259 0 0,1-1 0 0 0,2 0 11 0 0,-7-33 31 0 0,-5-16-40 0 0,0 0 0 0 0,0 0-1 0 0,0 0 1 0 0,1 0 0 0 0,-1 0-1 0 0,0 0 1 0 0,1 0 0 0 0,-1-1-1 0 0,1 1 1 0 0,0 0-1 0 0,-1-1 1 0 0,5 3 0 0 0,-6-4-1 0 0,1 0 0 0 0,-1 0 0 0 0,1 0 0 0 0,0 0 0 0 0,-1 0 0 0 0,1 0 0 0 0,0 0-1 0 0,-1 0 1 0 0,1-1 0 0 0,-1 1 0 0 0,1 0 0 0 0,0 0 0 0 0,-1 0 0 0 0,1-1 0 0 0,-1 1 0 0 0,1 0 0 0 0,-1-1 0 0 0,1 1 0 0 0,-1-1 0 0 0,1 1 0 0 0,0-1 0 0 0,1-1 2 0 0,0 0 0 0 0,-1 0 0 0 0,1-1 0 0 0,-1 1 0 0 0,1 0 0 0 0,0-4 0 0 0,5-14-1 0 0,-1-1 0 0 0,-1 0 0 0 0,-1-1 0 0 0,2-25 0 0 0,-3 22-1 0 0,7-76-33 0 0,-4-171 0 0 0,-29-101-311 0 0,8 172-26 0 0,13 151 225 0 0,2 21 59 0 0,0 24-3 0 0,2 13-48 0 0,6 38 125 0 0,-7 208-33 0 0,-3-193 117 0 0,1-4-54 0 0,-7 569 261 0 0,14-524-280 0 0,1-56 0 0 0,3 2 13 0 0,-7-37 123 0 0,6-10-50 0 0,25 6-17 0 0,-26-7-37 0 0,-3-9 0 0 0,9-35 80 0 0,14-70 0 0 0,-14 22-66 0 0,-5-1 1 0 0,-3 0-1 0 0,-5 0 1 0 0,-13-123-1 0 0,6 151-61 0 0,-26-187-643 0 0,32 248 574 0 0,2 15-60 0 0,11 43 133 0 0,4 15 11 0 0,45 176 173 0 0,-35-145-39 0 0,-16-57-110 0 0,-9-36-15 0 0,-1-1 0 0 0,1 1 1 0 0,0-1-1 0 0,1 0 0 0 0,4 9 1 0 0,-2-5-1 0 0,-2-1 368 0 0,2-17-310 0 0,14-25-3 0 0,-19 32-60 0 0,1 0 1 0 0,0 0-1 0 0,-1 0 0 0 0,1 0 0 0 0,-1 0 1 0 0,0 0-1 0 0,1 0 0 0 0,-1-1 0 0 0,0 1 1 0 0,0 0-1 0 0,1 0 0 0 0,-1 0 1 0 0,0 0-1 0 0,0-2 0 0 0,0-46 101 0 0,-10-92 1 0 0,1 98-110 0 0,-2 0 1 0 0,-2 0 0 0 0,-2 2 0 0 0,-2-1-1 0 0,-1 2 1 0 0,-27-43 0 0 0,-12-8-236 0 0,-92-114 1 0 0,-57-40-177 0 0,181 220 393 0 0,14 15 9 0 0,0-1 0 0 0,0 0 0 0 0,2-1-1 0 0,-12-17 1 0 0,11 14 13 0 0,2 4-11 0 0,8 10-10 0 0,4 10 0 0 0,20 41 10 0 0,10 22-42 0 0,71 135-11 0 0,-78-156 53 0 0,4 0 11 0 0,16 16 0 0 0,-1-11 0 0 0,-8-15 11 0 0,-30-34 12 0 0,-4-11 8 0 0,-3 3-26 0 0,1-1-2 0 0,-1 0 1 0 0,1 0 0 0 0,-1 0 0 0 0,0-1 0 0 0,1 1 0 0 0,-1 0 0 0 0,0-1 0 0 0,0 1 0 0 0,-1 0 0 0 0,1-1 0 0 0,0 1 0 0 0,-1-1 0 0 0,0 1 0 0 0,1-1 0 0 0,-1 1-1 0 0,0-1 1 0 0,0 0 0 0 0,0 1 0 0 0,-1-1 0 0 0,0-3 0 0 0,-18-59 40 0 0,-3 2 0 0 0,-3 0 1 0 0,-52-94-1 0 0,-121-167-239 0 0,154 256 61 0 0,32 51 68 0 0,2-1 0 0 0,0 0 0 0 0,1 0 0 0 0,1-1 0 0 0,0 0 0 0 0,1 0 0 0 0,-5-29 0 0 0,12 36 50 0 0,4-2 31 0 0,-2 12 14 0 0,6 8 0 0 0,27 24-1 0 0,-34-29-24 0 0,0 0 0 0 0,0-1-1 0 0,0 1 1 0 0,0 0-1 0 0,-1 0 1 0 0,1 0-1 0 0,0 0 1 0 0,0 0-1 0 0,-1 0 1 0 0,1 0 0 0 0,0 0-1 0 0,-1 0 1 0 0,1 0-1 0 0,0 2 1 0 0,20 51 76 0 0,4 12-55 0 0,65 222 168 0 0,36 173 172 0 0,-83-306-266 0 0,-30-104-45 0 0,4 17-41 0 0,-5-21 3 0 0,-10-38 143 0 0,-2-16-86 0 0,1-45-7 0 0,-3-1 0 0 0,-2 1-1 0 0,-16-74 1 0 0,1 42-173 0 0,-41-113-1 0 0,-162-367-967 0 0,153 422 841 0 0,66 132 223 0 0,2 8 11 0 0,1 4 1 0 0,8 17 9 0 0,2 4 32 0 0,21 47-20 0 0,155 467 361 0 0,-137-381-193 0 0,115 440 581 0 0,-151-538-715 0 0,0 19 21 0 0,-1-2-10 0 0,-10-62-58 0 0,2 55 55 0 0,-3-21-52 0 0,-1-2-1 0 0,-4-5 31 0 0,-1 3-31 0 0,-1 1-22 0 0,2-8-43 0 0,3-21-18 0 0,-1 12-7 0 0,2-20-1 0 0,2 0-60 0 0,4 21 117 0 0,-5-21-30 0 0,6-11 0 0 0,-7 4 53 0 0,4-2-2 0 0,-1 0 1 0 0,1-1-1 0 0,-1 1 1 0 0,1-1-1 0 0,-1 0 1 0 0,5-5-1 0 0,-6 5 3 0 0,-1-1 1 0 0,1 1-1 0 0,0-1 0 0 0,-1 0 0 0 0,0 1 1 0 0,1-1-1 0 0,-2 0 0 0 0,2-4 1 0 0,-2 6-1 0 0,50-299 614 0 0,-45 251-529 0 0,-3-1 0 0 0,-2 1 0 0 0,-2 0 1 0 0,-10-56-1 0 0,-16-45-69 0 0,-7 2 1 0 0,-61-161 0 0 0,76 258-52 0 0,-2 1 0 0 0,-3 1-1 0 0,-1 1 1 0 0,-3 1 0 0 0,-41-52 0 0 0,52 78 17 0 0,2-1 0 0 0,1 0 0 0 0,0-2-1 0 0,-11-27 1 0 0,19 34-25 0 0,-10-28-22 0 0,11 29 12 0 0,2 8-6 0 0,1 0 0 0 0,0 0 0 0 0,1 0 0 0 0,-2-10 0 0 0,1-7 43 0 0,3 25 19 0 0,3-38-70 0 0,-3 10 66 0 0,0-18 0 0 0,2-71 0 0 0,1 96 0 0 0,3-11 0 0 0,2 1 0 0 0,1 6 0 0 0,-2 1 0 0 0,-1 2 0 0 0,-3 0 0 0 0,-3-5-53 0 0,-2 6 42 0 0,-3-2-1 0 0,-2 5-36 0 0,-1 5 36 0 0,-1 6 12 0 0,8 8-1 0 0,0 0 0 0 0,0-1 0 0 0,0 1 0 0 0,0 0 0 0 0,1 0 0 0 0,-1 0 0 0 0,0 0 0 0 0,0 1 0 0 0,0-1 1 0 0,0 0-1 0 0,1 0 0 0 0,-1 0 0 0 0,-1 1 0 0 0,-10 7-66 0 0,2 4-10 0 0,9-10 63 0 0,0 0 0 0 0,-1-1 1 0 0,1 1-1 0 0,0 0 0 0 0,1 0 1 0 0,-1 0-1 0 0,0 0 0 0 0,0 0 0 0 0,0 3 1 0 0,0 1-18 0 0,-1-1-59 0 0,1 1 9 0 0,-5 25-2 0 0,-1 14-10 0 0,1 13 13 0 0,4 6 64 0 0,2-5 16 0 0,0-57 0 0 0,0 0 0 0 0,0 1 0 0 0,0-1 0 0 0,0 0 0 0 0,0 1 0 0 0,1-1 0 0 0,-1 0 0 0 0,1 1 0 0 0,-1-1 0 0 0,1 0 0 0 0,0 0 0 0 0,0 0 0 0 0,0 0 0 0 0,0 0 0 0 0,0 0 0 0 0,1 0 0 0 0,1 3 0 0 0,-1-4 1 0 0,0 0-1 0 0,-1 0 1 0 0,1 0-1 0 0,0-1 1 0 0,0 1-1 0 0,0 0 1 0 0,0-1-1 0 0,0 1 1 0 0,0-1-1 0 0,0 0 1 0 0,0 0-1 0 0,1 1 1 0 0,-1-1-1 0 0,0-1 1 0 0,0 1-1 0 0,0 0 1 0 0,0 0-1 0 0,0-1 1 0 0,0 1-1 0 0,3-2 1 0 0,-2 0 2 0 0,-1 0 1 0 0,1 0-1 0 0,-1 0 1 0 0,0 0-1 0 0,1 0 1 0 0,-1-1 0 0 0,0 1-1 0 0,0-1 1 0 0,-1 1-1 0 0,1-1 1 0 0,0 0-1 0 0,-1 0 1 0 0,0 0-1 0 0,2-5 1 0 0,3-10 27 0 0,5-23 1 0 0,-8 29-20 0 0,3-11 2 0 0,-1 0 1 0 0,-1-1 0 0 0,-2 1-1 0 0,0-1 1 0 0,-1 1 0 0 0,-1-1-1 0 0,-6-34 1 0 0,5 51-15 0 0,-1 1 0 0 0,0-1 0 0 0,0 1 0 0 0,-1-1 0 0 0,0 1 0 0 0,0 0 0 0 0,0 0 0 0 0,-1 0 0 0 0,0 1 0 0 0,0-1 0 0 0,-5-4 0 0 0,1 2 0 0 0,-4 2 0 0 0,-1 6 0 0 0,11 0 0 0 0,1 1 0 0 0,-1-1 0 0 0,1 0 0 0 0,0 1 0 0 0,-1 0 0 0 0,1-1 0 0 0,0 1 0 0 0,0 0 0 0 0,-2 1 0 0 0,0 0 4 0 0,1 0 2 0 0,0-1 0 0 0,1 1 0 0 0,-1 0 1 0 0,1-1-1 0 0,-1 1 0 0 0,1 0 1 0 0,0 0-1 0 0,-2 2 0 0 0,-21 36 6 0 0,21-32-12 0 0,-4 5 2 0 0,4-9 7 0 0,1 1-1 0 0,-1-1 1 0 0,1 1-1 0 0,1 0 1 0 0,-3 9-1 0 0,-8 32 3 0 0,5 5 0 0 0,6-29 31 0 0,2 32-31 0 0,6 12-11 0 0,5-16 11 0 0,-12-48-7 0 0,0 0 1 0 0,1 0 0 0 0,0 0 0 0 0,-1 0-1 0 0,1-1 1 0 0,0 1 0 0 0,0 0 0 0 0,2 2-1 0 0,-1 0-1 0 0,0-1 0 0 0,1 1-1 0 0,-1 0 1 0 0,1-1 0 0 0,0 0-1 0 0,0 0 1 0 0,1 0 0 0 0,6 5-1 0 0,-8-7 2 0 0,0 0 0 0 0,1 0-1 0 0,-1 0 1 0 0,1 0-1 0 0,-1 0 1 0 0,1-1-1 0 0,-1 0 1 0 0,1 1-1 0 0,0-1 1 0 0,-1 0 0 0 0,1 0-1 0 0,-1 0 1 0 0,1-1-1 0 0,-1 1 1 0 0,1-1-1 0 0,-1 1 1 0 0,5-2-1 0 0,-5 0 4 0 0,1 0 0 0 0,0 1 0 0 0,-1-1 1 0 0,1 0-1 0 0,-1 0 0 0 0,1-1 0 0 0,-1 1 0 0 0,0-1 0 0 0,0 1 0 0 0,0-1 0 0 0,0 1 0 0 0,-1-1 0 0 0,1 0 0 0 0,-1 0 0 0 0,1 0 0 0 0,0-3 0 0 0,3-9 64 0 0,6-30 0 0 0,-9 36-50 0 0,5-30-5 0 0,-3-1 0 0 0,0 1 0 0 0,-3-1 0 0 0,-1 0 0 0 0,-2 0 0 0 0,-2 1 0 0 0,-2-1 0 0 0,-20-74 0 0 0,20 89-36 0 0,5 17 3 0 0,-1 1-1 0 0,1 0 1 0 0,-2-1-1 0 0,1 1 1 0 0,-1 0-1 0 0,0 0 1 0 0,-7-11-1 0 0,10 18 13 0 0,-1 0 1 0 0,1-1-1 0 0,-1 1 0 0 0,1 0 0 0 0,0 0 0 0 0,-1 0 1 0 0,1-1-1 0 0,-1 1 0 0 0,1 0 0 0 0,0 0 0 0 0,-1 0 1 0 0,1 0-1 0 0,-1 0 0 0 0,1 0 0 0 0,-1 0 1 0 0,1 0-1 0 0,0 0 0 0 0,-1 0 0 0 0,1 0 0 0 0,-1 0 1 0 0,1 0-1 0 0,0 1 0 0 0,-1-1 0 0 0,1 0 1 0 0,-1 0-1 0 0,1 0 0 0 0,0 0 0 0 0,-1 1 0 0 0,1-1 1 0 0,0 0-1 0 0,-1 1 0 0 0,1-1 0 0 0,0 0 1 0 0,-1 0-1 0 0,1 1 0 0 0,-9 7-27 0 0,5 0-16 0 0,-6 23 24 0 0,2 8-24 0 0,3 8 36 0 0,2 9 12 0 0,2 9 0 0 0,3 9 0 0 0,4-5 0 0 0,2-12 0 0 0,-6-48 0 0 0,0 1 0 0 0,0-1 0 0 0,5 11 0 0 0,16 21 16 0 0,-18-32 59 0 0,-2-15-17 0 0,0-1-39 0 0,-1 1 0 0 0,1-1 0 0 0,-1 0 0 0 0,-1 0 0 0 0,1 0 0 0 0,-1 0 0 0 0,0-1 0 0 0,0-7 0 0 0,-2-24-10 0 0,-1 0-1 0 0,-2 1 1 0 0,-1-1-1 0 0,-2 1 0 0 0,-2 0 1 0 0,-2 1-1 0 0,-1 0 1 0 0,-1 1-1 0 0,-3 0 1 0 0,-29-51-1 0 0,40 79-33 0 0,-1-1 0 0 0,0 1 0 0 0,0 1 0 0 0,-8-8 0 0 0,12 13 13 0 0,0 0 0 0 0,1 1-1 0 0,-1-1 1 0 0,0 0 0 0 0,-1 1 0 0 0,1 0-1 0 0,0-1 1 0 0,0 1 0 0 0,-1 0 0 0 0,1 0-1 0 0,0 0 1 0 0,-1 1 0 0 0,1-1 0 0 0,-1 0-1 0 0,1 1 1 0 0,-1 0 0 0 0,1-1 0 0 0,-1 1-1 0 0,1 0 1 0 0,-5 1 0 0 0,5-1 0 0 0,1 1 1 0 0,-1-1 0 0 0,1 1-1 0 0,-1 0 1 0 0,1 0 0 0 0,-1-1-1 0 0,1 1 1 0 0,0 0-1 0 0,-1 0 1 0 0,1 0 0 0 0,0 0-1 0 0,0 1 1 0 0,0-1 0 0 0,0 0-1 0 0,-2 3 1 0 0,2-1-7 0 0,-1 1 0 0 0,0-1 0 0 0,1 1-1 0 0,0-1 1 0 0,-1 1 0 0 0,1 0 0 0 0,0 5 0 0 0,-2 22 2 0 0,3-17 16 0 0,4 23 0 0 0,8 32 0 0 0,132 493-47 0 0,-140-545 91 0 0,10 29 182 0 0,33 79-1 0 0,-24-72-145 0 0,-11-30-3 0 0,10 15-5 0 0,-18-31-45 0 0,0 0-1 0 0,0 0 1 0 0,1 0 0 0 0,6 7-1 0 0,-2-4-4 0 0,-3-2 170 0 0,0-12-123 0 0,-3 3-59 0 0,0-1 1 0 0,0 0-1 0 0,0 0 0 0 0,-1 0 0 0 0,1 0 0 0 0,-1 0 0 0 0,1-1 0 0 0,2-3 0 0 0,-2 1-1 0 0,-1 0 1 0 0,0-1-1 0 0,0 1 0 0 0,-1 0 0 0 0,0-1 1 0 0,0 1-1 0 0,0-1 0 0 0,0 0 0 0 0,-1-9 1 0 0,-4-60 27 0 0,3 59-11 0 0,-35-213-32 0 0,15 118-353 0 0,14 76 28 0 0,6 33 184 0 0,3 14-257 0 0,15 153 103 0 0,29 348 216 0 0,-16-165 66 0 0,10 24 131 0 0,27-14 48 0 0,-60-332-52 0 0,4 11-36 0 0,3-3 200 0 0,-1 2 5 0 0,-9-27 10 0 0,1-1-23 0 0,16 23-100 0 0,-16-23 72 0 0,1-15-128 0 0,-2 3-98 0 0,0-1-1 0 0,-1 0 1 0 0,0 0-1 0 0,0 0 1 0 0,0 0 0 0 0,0 0-1 0 0,-1 0 1 0 0,0-1-1 0 0,0 1 1 0 0,2-11-1 0 0,9-75-22 0 0,-4 0 1 0 0,-5-152-1 0 0,-6 133-197 0 0,4 89 63 0 0,-2 21 145 0 0,0 0 0 0 0,0 0 0 0 0,1 0-1 0 0,-1 0 1 0 0,0 0 0 0 0,0 0 0 0 0,0 0 0 0 0,0 0 0 0 0,0 0 0 0 0,0 0-1 0 0,0 0 1 0 0,0 0 0 0 0,0-1 0 0 0,1 1 0 0 0,-1 0 0 0 0,0 0 0 0 0,0 0-1 0 0,0 0 1 0 0,0 0 0 0 0,0 0 0 0 0,0 0 0 0 0,0 0 0 0 0,0 0 0 0 0,1 0-1 0 0,-1 0 1 0 0,0 0 0 0 0,0 0 0 0 0,0 0 0 0 0,0 0 0 0 0,0 1 0 0 0,0-1-1 0 0,0 0 1 0 0,0 0 0 0 0,1 0 0 0 0,-1 0 0 0 0,0 0 0 0 0,0 0 0 0 0,0 0-1 0 0,0 0 1 0 0,0 0 0 0 0,0 0 0 0 0,0 0 0 0 0,0 0 0 0 0,0 0 0 0 0,0 1-1 0 0,0-1 1 0 0,0 0 0 0 0,0 0 0 0 0,0 0 0 0 0,0 0 0 0 0,1 0 0 0 0,-1 0-1 0 0,0 0 1 0 0,0 0 0 0 0,0 1 0 0 0,0-1 0 0 0,0 0 0 0 0,0 0 0 0 0,0 0-1 0 0,0 0 1 0 0,0 0 0 0 0,0 0 0 0 0,-1 0 0 0 0,1 1 0 0 0,8 25-135 0 0,-7-24 146 0 0,2 14-69 0 0,0 40-4 0 0,2 153 53 0 0,-9-15 24 0 0,3-143 54 0 0,1 35 77 0 0,2-13-16 0 0,-1-60-106 0 0,2 37 92 0 0,3-4 30 0 0,-4-38-114 0 0,-1-4 25 0 0,0 0 0 0 0,0 0 0 0 0,0 0 0 0 0,-1-1 0 0 0,0 7 0 0 0,8-17 5 0 0,-5 5-57 0 0,1-1-2 0 0,0 0-1 0 0,0 0 1 0 0,-1-1-1 0 0,1 1 1 0 0,-1-1 0 0 0,0 0-1 0 0,0 0 1 0 0,0 0-1 0 0,-1-1 1 0 0,0 1 0 0 0,1 0-1 0 0,-1-1 1 0 0,-1 0-1 0 0,3-8 1 0 0,43-344-42 0 0,-44 329 15 0 0,0-11-67 0 0,2 19-403 0 0,-3 67 480 0 0,-4 8 16 0 0,-3 21 60 0 0,-5 142 107 0 0,10-132-47 0 0,2-24-40 0 0,-2-51-69 0 0,2 32 87 0 0,2-9-6 0 0,-3-26 204 0 0,2-16-204 0 0,9-23 4 0 0,-7 14 0 0 0,4-68-16 0 0,-4 0 0 0 0,-3-1 0 0 0,-20-168 0 0 0,13 226-80 0 0,-1 8 0 0 0,6 19 0 0 0,0 0 0 0 0,-1 1 0 0 0,1-1 0 0 0,0 0 0 0 0,0 1 0 0 0,0-1 0 0 0,-1 1 0 0 0,1-1 0 0 0,0 0 0 0 0,-1 1 0 0 0,1-1 0 0 0,-1 1 0 0 0,1-1 0 0 0,-1 1 0 0 0,1-1 0 0 0,0 1 0 0 0,-1-1 0 0 0,0 1 0 0 0,1-1 0 0 0,-1 1 0 0 0,1 0 0 0 0,-2-1 0 0 0,1 2-1 0 0,0 0 0 0 0,0 0 0 0 0,0-1 0 0 0,0 1 0 0 0,0 0 1 0 0,0 0-1 0 0,0 1 0 0 0,1-1 0 0 0,-1 0 0 0 0,0 0 0 0 0,1 0 0 0 0,-1 0 0 0 0,0 1 0 0 0,1-1 0 0 0,-1 2 0 0 0,-9 34-68 0 0,5-13 34 0 0,-6 43-51 0 0,3-12 75 0 0,-38 197-360 0 0,13-137-3605 0 0,19-70-5589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1 668 12031 0 0,'0'0'1448'0'0,"10"-3"-720"0"0,31-9 230 0 0,-31 8 46 0 0,-2 2 12 0 0,26-6 8 0 0,-26 5 1038 0 0,2 1-1143 0 0,28-9-475 0 0,-29 8-8 0 0,1 1-255 0 0,30-4-17 0 0,-30 5 156 0 0,0 0-157 0 0,51-1 362 0 0,-50 2-469 0 0,-3 0-17 0 0,-1 0 1 0 0,1-1-1 0 0,-1 0 0 0 0,10-2 0 0 0,37-7 37 0 0,-37 6-74 0 0,46-12-101 0 0,-11 1 131 0 0,4 0 273 0 0,0 1-92 0 0,1 1-122 0 0,-4 2 32 0 0,-20 3-39 0 0,-25 7-11 0 0,4-2-2 0 0,32-7-6 0 0,-33 8-1 0 0,-1-1 0 0 0,49-14 69 0 0,-20 5-47 0 0,-30 8 47 0 0,2 2 264 0 0,31-8 121 0 0,-32 8 23 0 0,2-1-133 0 0,57-14-1441 0 0,-55 13 887 0 0,-3 2 50 0 0,0-1-1 0 0,0 0 1 0 0,10-6 0 0 0,18-6 84 0 0,12-5 72 0 0,-7 1 19 0 0,8-1-6 0 0,-2 2-8 0 0,-40 14-56 0 0,33-9 57 0 0,10 0-2 0 0,6-1 1 0 0,-13 4 7 0 0,-13 2 10 0 0,6-2-32 0 0,0-1-28 0 0,-20 5 20 0 0,31-10-31 0 0,20-8 42 0 0,-23 8-42 0 0,6-2-11 0 0,-2 4 0 0 0,9 3 65 0 0,-18 3 5 0 0,44-3 48 0 0,-52 5-96 0 0,-16 3 20 0 0,24-9-20 0 0,7-5 20 0 0,-9 2-20 0 0,-24 10 20 0 0,22-5-31 0 0,4 2 0 0 0,-24 6 31 0 0,30 2-31 0 0,6-4-11 0 0,1-2 0 0 0,-42 4 0 0 0,0 2 0 0 0,14 0 0 0 0,-21 0 0 0 0,-1 1 0 0 0,1 0 0 0 0,0 0 0 0 0,-1 1 0 0 0,1-1 0 0 0,0 1 0 0 0,4 3 0 0 0,-2-1 3 0 0,0 1 1 0 0,0 0-1 0 0,7 7 0 0 0,-2 2 67 0 0,11 14 27 0 0,-19-21 14 0 0,2 1-19 0 0,17 21-11 0 0,-18-21-1 0 0,3-2 0 0 0,23 20-1 0 0,-31-25-73 0 0,0 1 0 0 0,1-1 0 0 0,-1 0 0 0 0,1 0 0 0 0,-1 0 1 0 0,1-1-1 0 0,-1 1 0 0 0,1 0 0 0 0,2 0 0 0 0,35 13-43 0 0,-30-11-222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423 632 11975 0 0,'0'0'3778'0'0,"5"-3"-2906"0"0,1-2-600 0 0,-4 4-139 0 0,0-1 1 0 0,0 0-1 0 0,1 1 0 0 0,-1 0 0 0 0,0-1 1 0 0,1 1-1 0 0,0 0 0 0 0,-1 0 1 0 0,6-1-1 0 0,45-15 1419 0 0,-52 17-1542 0 0,228-62 2970 0 0,181-43-833 0 0,-368 91-1836 0 0,-6-1-98 0 0,-26 11-176 0 0,26-11 138 0 0,-8 1-88 0 0,-26 13-85 0 0,0 0 0 0 0,0 0 0 0 0,0 0-1 0 0,0 0 1 0 0,0-1 0 0 0,0 1 0 0 0,0-1 0 0 0,2-2 0 0 0,-5 3-2 0 0,0 1 0 0 0,0 0 0 0 0,-1 0 0 0 0,1 0 0 0 0,0 0 0 0 0,0-1 0 0 0,0 2 0 0 0,-1-1 0 0 0,1 0 0 0 0,0 0 0 0 0,0 0 0 0 0,0 0 0 0 0,0 1 0 0 0,0-1 0 0 0,-3 2 0 0 0,-56 17-55 0 0,-92 45 1 0 0,57-23 2 0 0,-203 91-530 0 0,239-101 333 0 0,29-15 165 0 0,7 0-9 0 0,19-13 43 0 0,15 2 93 0 0,31 12 21 0 0,-42-17-61 0 0,1 1 1 0 0,0-1-1 0 0,0 1 0 0 0,0-1 0 0 0,0 0 1 0 0,0 1-1 0 0,0-1 0 0 0,-1 0 0 0 0,1 0 1 0 0,0 0-1 0 0,0 0 0 0 0,0 0 0 0 0,0 0 0 0 0,0 0 1 0 0,0 0-1 0 0,0 0 0 0 0,0 0 0 0 0,0 0 1 0 0,0 0-1 0 0,1-1 0 0 0,57-15 169 0 0,150-53 468 0 0,-170 56-469 0 0,38-12 500 0 0,110-53-1 0 0,-164 64-646 0 0,-23 14-24 0 0,1 0 0 0 0,-1 0 0 0 0,0 0 0 0 0,1-1 0 0 0,-1 1 0 0 0,0 0 0 0 0,1 0 0 0 0,-1-1 0 0 0,0 1 0 0 0,1 0 0 0 0,-1-1 0 0 0,0 1 0 0 0,1 0 0 0 0,-1-1 0 0 0,0 1 0 0 0,0 0 0 0 0,0-1 0 0 0,1 1 0 0 0,-1-1 0 0 0,0 1 0 0 0,0 0 0 0 0,0-1 0 0 0,0 1 0 0 0,0-1 0 0 0,0 1 0 0 0,0-1 0 0 0,0 1 0 0 0,0 0 0 0 0,0-1 0 0 0,0 1 0 0 0,0-1 0 0 0,0 1 0 0 0,0-1 0 0 0,-1 0 0 0 0,-3 1 0 0 0,-1 0 0 0 0,0 0 0 0 0,1 1 0 0 0,-1-1 0 0 0,0 1 0 0 0,-8 3 0 0 0,-6 0 0 0 0,-35 7-65 0 0,-92 32 0 0 0,66-17 2 0 0,-30 9-137 0 0,-90 25-551 0 0,165-55 455 0 0,-2 3 8 0 0,29-6 208 0 0,-13 4 64 0 0,1-3 5 0 0,5-3-31 0 0,2-4 31 0 0,-3 4 11 0 0,-3 5 0 0 0,-1-2 0 0 0,3-2 0 0 0,1-1 0 0 0,1 3-11 0 0,7 0-31 0 0,-13 11 31 0 0,-3 2 11 0 0,0-4 0 0 0,-21 10-15 0 0,40-20-19 0 0,4-1 31 0 0,0 0-1 0 0,0-1 0 0 0,0 1 0 0 0,0-1 1 0 0,-1 1-1 0 0,1-1 0 0 0,0 0 0 0 0,-1 1 1 0 0,1-1-1 0 0,0 0 0 0 0,-2 0 0 0 0,-8 1-57 0 0,-29 3-83 0 0,32-2 67 0 0,-11 1 0 0 0,-7 4 21 0 0,-1 2 45 0 0,5-2-2 0 0,22-7 12 0 0,0-1 0 0 0,0 1 0 0 0,0 0 1 0 0,0 0-1 0 0,0 0 0 0 0,0 0 0 0 0,0 0 0 0 0,0 0 1 0 0,0 0-1 0 0,0 0 0 0 0,0-1 0 0 0,0 1 0 0 0,0 0 1 0 0,0 0-1 0 0,0 0 0 0 0,0 0 0 0 0,0 0 0 0 0,0 0 1 0 0,0 0-1 0 0,0 0 0 0 0,0 0 0 0 0,0-1 0 0 0,0 1 1 0 0,0 0-1 0 0,0 0 0 0 0,0 0 0 0 0,-1 0 0 0 0,1 0 1 0 0,0 0-1 0 0,0 0 0 0 0,0 0 0 0 0,0 0 0 0 0,0 0 1 0 0,0 0-1 0 0,0 0 0 0 0,0 0 0 0 0,0 0 1 0 0,0 0-1 0 0,-1-1 0 0 0,1 1 0 0 0,0 0 0 0 0,0 0 1 0 0,0 0-1 0 0,0 0 0 0 0,0 0 0 0 0,0 0 0 0 0,0 0 1 0 0,0 0-1 0 0,-1 0 0 0 0,1 0 0 0 0,0 1 0 0 0,0-1 1 0 0,0 0-1 0 0,0 0 0 0 0,0 0 0 0 0,0 0 0 0 0,0 0 1 0 0,0 0-1 0 0,0 0 0 0 0,-1 0 0 0 0,1 0 0 0 0,0 0 1 0 0,0 0-1 0 0,0 0 0 0 0,0 0 0 0 0,0 0 0 0 0,1-13-1 0 0,0 9 120 0 0,0 1-48 0 0,7-11-5 0 0,-5 8-12 0 0,-3 5-52 0 0,0 1-1 0 0,0-1 1 0 0,0 1-1 0 0,1-1 1 0 0,-1 1 0 0 0,0-1-1 0 0,0 1 1 0 0,0-1-1 0 0,0 0 1 0 0,0 1-1 0 0,0-1 1 0 0,0 1-1 0 0,0-1 1 0 0,0 1-1 0 0,-1-1 1 0 0,1 0-1 0 0,0 1 1 0 0,0-1-1 0 0,0 1 1 0 0,-1-2-1 0 0,0 2 0 0 0,-1-1 0 0 0,1 0 0 0 0,-1 1 0 0 0,1-1 0 0 0,0 1 0 0 0,-1-1 0 0 0,1 1 0 0 0,-1 0 0 0 0,1 0 0 0 0,-3 0 0 0 0,2-1 0 0 0,-23-1 0 0 0,5 3 13 0 0,16-1 518 0 0,13-1-410 0 0,2 1-75 0 0,-5 0 24 0 0,1 0 1 0 0,0 0 0 0 0,-1-1-1 0 0,12-3 1 0 0,-6 2-25 0 0,36-8 180 0 0,15-5-56 0 0,81-20 212 0 0,580-141 679 0 0,-581 143-986 0 0,122-32-569 0 0,-114 26 288 0 0,-102 27 194 0 0,6 0 12 0 0,-7 1 0 0 0,-6 0 0 0 0,-4 0 0 0 0,-9 1 0 0 0,-54 15-60 0 0,-104 30-99 0 0,-170 53-254 0 0,266-77 333 0 0,1 2-11 0 0,25-10 21 0 0,16-2-5 0 0,-9-1 75 0 0,10 1-25 0 0,-1-1-1 0 0,16 0 1 0 0,26-8-18 0 0,78-22 0 0 0,-63 14 60 0 0,72-19 317 0 0,163-64 1 0 0,-87 22-26 0 0,-169 63-298 0 0,-8 3 0 0 0,-30 9 45 0 0,0 1 8 0 0,20-7-38 0 0,-20 6 196 0 0,-14 3-153 0 0,-23 1 0 0 0,18-2-42 0 0,-23 7 90 0 0,-116 29-109 0 0,-337 89-870 0 0,476-121 782 0 0,-22 9 20 0 0,4-1 37 0 0,24-10-38 0 0,16 2-17 0 0,1-2 60 0 0,-1 1 0 0 0,0-1 0 0 0,15 1 0 0 0,5-5 2 0 0,0-1 0 0 0,0-1 0 0 0,39-11 0 0 0,-54 12 15 0 0,298-90 188 0 0,-167 45-110 0 0,-9 8 43 0 0,169-59 512 0 0,-277 85-448 0 0,-24 12 256 0 0,-7-1-352 0 0,-4-7-1 0 0,6 10-85 0 0,0 0 0 0 0,-1 0 1 0 0,1 0-1 0 0,0-1 0 0 0,0 1 1 0 0,0 0-1 0 0,0 0 0 0 0,0 0 1 0 0,-1 0-1 0 0,1 0 0 0 0,0-1 1 0 0,0 1-1 0 0,0 0 0 0 0,0 0 1 0 0,-1 0-1 0 0,1 0 0 0 0,0 0 1 0 0,0 0-1 0 0,0 0 0 0 0,-1 0 1 0 0,1 0-1 0 0,0 0 0 0 0,0 0 1 0 0,-1 0-1 0 0,1 0 0 0 0,0 0 0 0 0,0 0 1 0 0,0 0-1 0 0,-1 0 0 0 0,1 0 1 0 0,0 0-1 0 0,0 0 0 0 0,0 0 1 0 0,-1 0-1 0 0,-5 0 24 0 0,3 0-11 0 0,1 0 0 0 0,-1 0 0 0 0,0 0 0 0 0,1 0 0 0 0,-1 0 0 0 0,1 1-1 0 0,-1-1 1 0 0,-4 3 0 0 0,-352 82-280 0 0,255-55-39 0 0,74-21 226 0 0,19-6 49 0 0,8-2 14 0 0,0-1 0 0 0,-1 1 1 0 0,1 0-1 0 0,0 0 1 0 0,0 1-1 0 0,1-1 0 0 0,-1 1 1 0 0,-4 2-1 0 0,-11 7-49 0 0,15-9 33 0 0,8 0 9 0 0,34 4 11 0 0,15-7 11 0 0,34-5 63 0 0,0-4 0 0 0,-1-4 0 0 0,101-29 0 0 0,36-36 218 0 0,-218 76-213 0 0,-2 0 19 0 0,12-9 1 0 0,-12 9 185 0 0,-8 2-170 0 0,1-1-72 0 0,2 2-22 0 0,0-1 0 0 0,0 1 0 0 0,-1-1 0 0 0,1 1 0 0 0,0-1 0 0 0,0 1-1 0 0,0 0 1 0 0,0 0 0 0 0,0 0 0 0 0,-1 0 0 0 0,1 0 0 0 0,0 0-1 0 0,0 0 1 0 0,0 0 0 0 0,0 0 0 0 0,-1 0 0 0 0,0 1 0 0 0,-32 5 81 0 0,26-4-78 0 0,-29 7 58 0 0,32-8-70 0 0,-139 44-247 0 0,99-29-37 0 0,22-7 157 0 0,18-7 41 0 0,13 3-329 0 0,-2-2 413 0 0,0 0 0 0 0,-1 0 0 0 0,2 0 0 0 0,-1-1 0 0 0,6 2 0 0 0,-9-3 2 0 0,18 2 23 0 0,14-9 14 0 0,-26 4-27 0 0,-4 2 4 0 0,0-1-1 0 0,0 0 1 0 0,0-1 0 0 0,9-3 0 0 0,21-7-21 0 0,-22 8-47 0 0,21-10-1935 0 0,3-5-7308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 7311 0 0,'0'0'15253'0'0,"11"4"-14930"0"0,31 15-28 0 0,-32-15 33 0 0,0 6-199 0 0,28 28-5 0 0,-28-28-17 0 0,33 38 86 0 0,-34-39-98 0 0,0 3-7 0 0,28 34-7 0 0,-27-35-1 0 0,-1 0-43 0 0,31 32-178 0 0,-30-32-78 0 0,-2-3-18 0 0,26 24 58 0 0,-26-24 457 0 0,0 0-57 0 0,24 24-57 0 0,-24-24-252 0 0,-3 2 177 0 0,16 27-170 0 0,-15-28-110 0 0,-8-3-202 0 0,-2 17 346 0 0,2-17 878 0 0,0-3-323 0 0,-5 10-131 0 0,5-10-138 0 0,1 3-178 0 0,-6 19-39 0 0,6-19 159 0 0,0 3-117 0 0,-3 27 0 0 0,4-30-45 0 0,-2 27 25 0 0,4-2 21 0 0,0 24 63 0 0,2-2-11 0 0,1-4-106 0 0,4 16-11 0 0,-6-46-7 0 0,9 38-53 0 0,3 6-24 0 0,0 1 292 0 0,-1 2 86 0 0,-11-54-256 0 0,5 37 109 0 0,-1 15 12 0 0,-1 7-14 0 0,1-2-13 0 0,0 4-40 0 0,1 2 29 0 0,1-3 183 0 0,1-1 3 0 0,-1-1-358 0 0,1-4-82 0 0,1-3 214 0 0,-1 1 73 0 0,-2-14-84 0 0,-6-33-44 0 0,2 38 92 0 0,-1-1-107 0 0,2 13 42 0 0,-3-22-42 0 0,4 14 2 0 0,1-10 54 0 0,3 6 77 0 0,-3-7-16 0 0,1-6-64 0 0,-1 10 0 0 0,0 7 64 0 0,0-8 0 0 0,-2-12-64 0 0,-2-2 0 0 0,-1-20-11 0 0,2 30-42 0 0,0 3-11 0 0,0 2 80 0 0,-2-8 16 0 0,-2-6-80 0 0,3 17-5 0 0,1-5 31 0 0,1 4 22 0 0,0-11 0 0 0,1 6 20 0 0,0-8-2 0 0,-2-22 6 0 0,3 16-14 0 0,0-6 19 0 0,-2 4-49 0 0,-5-30-37 0 0,5 39 4 0 0,-1 11 42 0 0,0-17-42 0 0,3 14-11 0 0,2-1 0 0 0,4 10 53 0 0,-2-8 29 0 0,-3-17-17 0 0,-2-3-2 0 0,0-8-51 0 0,1 0 41 0 0,4 15 14 0 0,-9-32-54 0 0,-1 0 0 0 0,1 0 1 0 0,1-1-1 0 0,-1 1 0 0 0,4 6 0 0 0,0-2-2 0 0,2 6 43 0 0,10 15-30 0 0,-7-18 18 0 0,-11-13-42 0 0,6 6 4 0 0,1 0-1 0 0,13 10 1 0 0,-7-9 1 0 0,20 9 1 0 0,-32-15-3 0 0,1 0 1 0 0,-1-1-1 0 0,0 1 1 0 0,1-1-1 0 0,-1 1 1 0 0,1-1 0 0 0,-1 0-1 0 0,1 1 1 0 0,-1-1-1 0 0,1 0 1 0 0,1 0-1 0 0,34 1 19 0 0,-19-2 20 0 0,15-5-20 0 0,-16 0 20 0 0,-17 6-42 0 0,13-6 6 0 0,18-11-1 0 0,-23 11-5 0 0,1-1 0 0 0,-1 0 0 0 0,10-11 0 0 0,-9 8 0 0 0,13-19 0 0 0,3-13 0 0 0,-3-3 0 0 0,-1-4 0 0 0,-4-5 12 0 0,0-4 49 0 0,-3 1 5 0 0,-3 6-53 0 0,-3 4-13 0 0,-2 3 0 0 0,-4 3 12 0 0,-1 0 47 0 0,1-3 6 0 0,2-3-1 0 0,1-4-11 0 0,-1 1-42 0 0,0 0-11 0 0,8-147 505 0 0,-12 145-207 0 0,-10-88-1 0 0,9 127-201 0 0,-2-26-84 0 0,-1-5-12 0 0,0-4 0 0 0,1 1 0 0 0,1 1 0 0 0,-2-1 0 0 0,1-4 0 0 0,-1-2 0 0 0,0 4 0 0 0,0 0-11 0 0,-1 2-45 0 0,0 6-8 0 0,0 11 64 0 0,-1-7 64 0 0,1 8-8 0 0,0-8-45 0 0,-2-2-11 0 0,1 2 0 0 0,0 0-11 0 0,1-1-45 0 0,3 1-8 0 0,-2 1 51 0 0,3 3 13 0 0,0 0 0 0 0,0 0 0 0 0,1 22 0 0 0,-1-15 77 0 0,-2 3-21 0 0,-1-5-45 0 0,-1 2-11 0 0,1 0 0 0 0,0-3 0 0 0,2 2 0 0 0,1 0 0 0 0,0-4 0 0 0,-1-1 0 0 0,-2 8 0 0 0,0 2 0 0 0,0-2 0 0 0,0-5-31 0 0,1 9-127 0 0,2 17-54 0 0,1-3-11 0 0,-2-21 36 0 0,0-3 150 0 0,1 1 37 0 0,-1 0 0 0 0,1-1 0 0 0,-2 5 0 0 0,-1-1 0 0 0,-3 1 0 0 0,1-1 0 0 0,1-3 0 0 0,3 3 0 0 0,0-9-46 0 0,2 32 12 0 0,-6-40-3 0 0,2 13 15 0 0,-1 3-31 0 0,-8-46-91 0 0,9 43 125 0 0,1 6-69 0 0,3 20 4 0 0,-1 0 11 0 0,-6-64 341 0 0,7 64-375 0 0,0-2 26 0 0,-3-20 65 0 0,2-6 16 0 0,-2 6 0 0 0,-1 4 0 0 0,0 2 0 0 0,-1-2 0 0 0,2-6 0 0 0,2 4 0 0 0,-1 2 0 0 0,-1-3 0 0 0,2 2 0 0 0,-2 2 0 0 0,-2-8-4 0 0,3 25-4 0 0,2 2-51 0 0,-1-1-6 0 0,-8-32-63 0 0,3 17 128 0 0,0 1 0 0 0,0-2 0 0 0,1 0 0 0 0,3-2 0 0 0,3 1 19 0 0,-1 16 81 0 0,1-1 46 0 0,-1 0-96 0 0,0 3-31 0 0,0 0-1 0 0,0 0 1 0 0,1 1 0 0 0,-1-1-1 0 0,0 0 1 0 0,1 0 0 0 0,-1 1-1 0 0,1-1 1 0 0,-1 0-1 0 0,1 1 1 0 0,0-1 0 0 0,1-2-1 0 0,11-20 9 0 0,4 0-48 0 0,6-5-265 0 0,-19 24 97 0 0,0-1 49 0 0,11-16 217 0 0,-12 17 93 0 0,2 0 19 0 0,12-15-46 0 0,-13 15-207 0 0,2-1-90 0 0,23-32-182 0 0,-24 33 296 0 0,10-18-116 0 0,-11 18 125 0 0,-3 3 3 0 0,1 0 0 0 0,-1 0 0 0 0,1-1 1 0 0,-1 1-1 0 0,0-1 0 0 0,0 1 0 0 0,0 0 0 0 0,0-4 0 0 0,6-13-684 0 0,-6 15-223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39 5695 0 0,'0'0'440'0'0,"-6"-39"15693"0"0,10 49-16018 0 0,11 28-6 0 0,-11-28 86 0 0,-3-1-99 0 0,7 29-4 0 0,-7-30-69 0 0,7 26 29 0 0,2-1 13 0 0,1 6-1 0 0,9 21 64 0 0,-16-50-64 0 0,-1 2 0 0 0,12 32 16 0 0,-11-33 68 0 0,-1 0 32 0 0,16 54 157 0 0,-7-20-295 0 0,12 43 204 0 0,-11-38-46 0 0,1 1-60 0 0,3 1-65 0 0,2 5-59 0 0,-1-12-5 0 0,-11-28 42 0 0,8 15 15 0 0,-12-26-39 0 0,0-1 1 0 0,-1 1-1 0 0,0 0 0 0 0,2 7 1 0 0,-2-4-2 0 0,1-1 41 0 0,-2 1 0 0 0,9 42 230 0 0,-3-16-267 0 0,-5-26 772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0,'0'0'6812'0'0,"13"4"-5544"0"0,1 1-860 0 0,33 10 1219 0 0,-35-9-1351 0 0,37 17-7 0 0,-37-17 15 0 0,-2 1 4 0 0,2 0-192 0 0,33 24 371 0 0,-34-24-389 0 0,29 25 257 0 0,12 11 44 0 0,-22-17-217 0 0,-23-19-15 0 0,3 0-3 0 0,38 30-24 0 0,-4-6-168 0 0,-36-25-331 0 0,3-2-722 0 0,43 15 525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1 383 7831 0 0,'0'0'3886'0'0,"0"-5"-2424"0"0,4-26 2016 0 0,7-18 324 0 0,7-23-1217 0 0,-10 46-2105 0 0,1 3-88 0 0,4-14 91 0 0,0 4-102 0 0,0 0-130 0 0,1-7-138 0 0,-13 34-122 0 0,0 4-477 0 0,0 0 0 0 0,-1 0 0 0 0,1 0-1 0 0,-1 0 1 0 0,0 0 0 0 0,0 0 0 0 0,1 0 0 0 0,-1 0-1 0 0,-1-2 1 0 0,1-2-1641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6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1425 15199 0 0,'0'0'3095'0'0,"3"-7"-2451"0"0,1-1-399 0 0,14-28 1019 0 0,93-161 1184 0 0,-71 125-1973 0 0,136-252 743 0 0,-131 229-1065 0 0,51-151 1 0 0,-61 120-154 0 0,-26 81 0 0 0,3-19 0 0 0,-9 41 1 0 0,-1 12 22 0 0,-1 0 0 0 0,7-19 1 0 0,-6 19-2 0 0,11-29 85 0 0,-3 12-31 0 0,-8 22 200 0 0,4-2-124 0 0,16-21 0 0 0,-16 21 304 0 0,2 8-388 0 0,0 0-1 0 0,0 1 1 0 0,10 2-1 0 0,-5-1-8 0 0,-12-2-52 0 0,0 0 0 0 0,-1 0 1 0 0,1 0-1 0 0,0 0 0 0 0,0 0 0 0 0,-1 0 0 0 0,1 0 0 0 0,0 1 0 0 0,-1-1 0 0 0,1 0 0 0 0,0 0 0 0 0,-1 1 0 0 0,1-1 0 0 0,0 0 0 0 0,-1 1 0 0 0,1-1 0 0 0,0 0 0 0 0,-1 1 0 0 0,1-1 0 0 0,-1 1 0 0 0,1-1 0 0 0,-1 1 0 0 0,1-1 0 0 0,-1 1 0 0 0,1 0 0 0 0,21 27 177 0 0,-10-11-4 0 0,89 181 447 0 0,-18 6 112 0 0,52 115 4 0 0,-100-253-583 0 0,4-1 0 0 0,2-2-1 0 0,57 68 1 0 0,-85-114-80 0 0,26 33-13 0 0,-2-1-54 0 0,-11-12-50 0 0,-21-30-155 0 0,-1 0-59 0 0,12 22-6 0 0,-12-22-63 0 0,-20-35-4735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1 641 17047 0 0,'0'0'2402'0'0,"13"-1"-2116"0"0,40-5 70 0 0,-23 1 286 0 0,171-37 1673 0 0,82-18-566 0 0,222-56 210 0 0,3-43-503 0 0,-22 7-972 0 0,-153 75-1050 0 0,-194 55-2385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1284 17503 0 0,'0'0'2683'0'0,"12"-2"-2270"0"0,37-3 39 0 0,-21 2 151 0 0,221-38 1977 0 0,484-113 1737 0 0,-225 2-2437 0 0,-334 97-1504 0 0,-38 16 72 0 0,237-35 0 0 0,87 14 168 0 0,-205 22-370 0 0,-197 25-179 0 0,0-3 1 0 0,72-30-1 0 0,-86 28-67 0 0,2 1 0 0 0,17-8 0 0 0,5-1-259 0 0,-35 13-11 0 0,-25 10-9 0 0,0-1 30 0 0,3 1 197 0 0,-5 1 23 0 0,1-1 0 0 0,-1 0 0 0 0,0 0-1 0 0,8-5 1 0 0,17-11-51 0 0,-26 15 76 0 0,1 0 0 0 0,-1-1-1 0 0,7-7 1 0 0,2-8-9 0 0,-12 10-41 0 0,-2 0-27 0 0,-1 0 1 0 0,0-1-1 0 0,0 1 0 0 0,-1 0 0 0 0,-5-15 0 0 0,-12-17-207 0 0,18 40 274 0 0,-10-19-99 0 0,-1 6 8 0 0,-5-10-39 0 0,-2 1 84 0 0,-3-2 48 0 0,8 12 18 0 0,0 1-1 0 0,-2 0 1 0 0,1 2 0 0 0,-1-1-1 0 0,-1 2 1 0 0,0 0 0 0 0,0 1-1 0 0,-1 1 1 0 0,0 1 0 0 0,-1 0-1 0 0,-30-6 1 0 0,1 4 11 0 0,-1 1 0 0 0,0 3 0 0 0,-70 2 0 0 0,-123 23-5185 0 0,167-11 1512 0 0,36-4-5560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13 213 1495 0 0,'0'0'67'0'0,"0"-2"-3"0"0,0-3-5 0 0,0 4 174 0 0,0-1 74 0 0,-2-21 2079 0 0,2 19-2029 0 0,0 0-1 0 0,0 0 1 0 0,-1 0-1 0 0,-1-7 1 0 0,1 8-292 0 0,1-1-1 0 0,0 0 1 0 0,0 1 0 0 0,0-1-1 0 0,0 0 1 0 0,1-5 0 0 0,0-18-882 0 0,-1 25 641 0 0,-1 0 0 0 0,1 0 0 0 0,0 0 0 0 0,0 0 0 0 0,0 0 0 0 0,0 0 0 0 0,1 0 0 0 0,0-4 1 0 0,0 1 21 0 0,-1 0 0 0 0,1 0 0 0 0,-1-1 1 0 0,0 1-1 0 0,0 0 0 0 0,0-1 1 0 0,-3-9-1 0 0,3 13 196 0 0,0 0-23 0 0,-1 1 0 0 0,1-1 1 0 0,-1 1-1 0 0,1-1 1 0 0,-1 1-1 0 0,1-1 0 0 0,-1 1 1 0 0,0 0-1 0 0,1-1 1 0 0,-1 1-1 0 0,-1-2 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20 291 3455 0 0,'0'0'264'0'0,"0"0"-184"0"0,-1-3-22 0 0,-3-16 1128 0 0,4 17-982 0 0,1-9 122 0 0,-2-7 683 0 0,2-34 1280 0 0,0 48-2399 0 0,-1-1 1 0 0,1 1-1 0 0,-1 0 0 0 0,-1-1 0 0 0,0-5 0 0 0,0-2-721 0 0,-5-33-4679 0 0,6 29 5640 0 0,0 0-1 0 0,-1 0 0 0 0,-7-29 1 0 0,8 41-1000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14 338 1839 0 0,'1'-11'147'0'0,"0"0"-1"0"0,3-18 0 0 0,-2 22-67 0 0,-1 1 0 0 0,0-1 0 0 0,-1 0 0 0 0,1 0 0 0 0,-2-12-1 0 0,-8-105 1869 0 0,8 70-4452 0 0,1 50 2175 0 0,0 0 1 0 0,-1 0 0 0 0,0 0 0 0 0,0 0-1 0 0,-3-6 1 0 0,2 6 580 0 0,1 1-1 0 0,-2-15 6679 0 0,5 28-6842 0 0,0-4 49 0 0,-1 0 0 0 0,-1 0 1 0 0,1 0-1 0 0,-1 0 0 0 0,0 7 0 0 0,0 32 568 0 0,0-37-586 0 0,1 27 468 0 0,2 16 105 0 0,1 6-150 0 0,0 8-71 0 0,-4-5-428 0 0,0 14-42 0 0,-1 7-96 0 0,-3 100-384 0 0,3-134 388 0 0,3 7 18 0 0,1 2 8 0 0,-1-12 2 0 0,0-25 0 0 0,7 25 0 0 0,-7-34 0 0 0,0 1 0 0 0,7 33-9 0 0,-7-34-39 0 0,-1 1-15 0 0,4 29-1 0 0,-4-29-29 0 0,0 18-287 0 0,0 8-83 0 0,-1 5-15 0 0,0 6 423 0 0,0-15 76 0 0,0-21-5 0 0,-2 22-512 0 0,-1-8 336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1 832 1375 0 0,'20'-85'2056'0'0,"-14"64"-1571"0"0,-3 8 475 0 0,1 0 1 0 0,0 1-1 0 0,1 0 1 0 0,10-19-1 0 0,6-1 872 0 0,86-137-468 0 0,-101 157-1159 0 0,0 1 159 0 0,0 1 0 0 0,0-1 0 0 0,12-13 0 0 0,15-10-1532 0 0,-30 30 866 0 0,1 1 12 0 0,12-11 2 0 0,-12 11 35 0 0,0-1 152 0 0,12-12 75 0 0,-8 8-22 0 0,5-7 50 0 0,-6 8 51 0 0,8-11-40 0 0,-1 2-34 0 0,12-12-438 0 0,-15 16 263 0 0,-8 10-52 0 0,1-2-28 0 0,14-11-4 0 0,-14 11 31 0 0,0 1 128 0 0,12-12 45 0 0,-8 8-4 0 0,9-9 74 0 0,-3 2 76 0 0,-12 12 43 0 0,3-1-12 0 0,13-11-5 0 0,-13 11 68 0 0,0-1-94 0 0,13-8-82 0 0,-14 10-93 0 0,-1-1 1 0 0,0 0 0 0 0,0 0 0 0 0,0 0 0 0 0,0 0-1 0 0,-1 0 1 0 0,1-1 0 0 0,-1 1 0 0 0,0-1 0 0 0,1 0 0 0 0,1-5-1 0 0,-1 2 84 0 0,-3 7-1 0 0,6-9 2062 0 0,-14 22-1955 0 0,-2 0-1 0 0,-12 14 1 0 0,-12 14-492 0 0,-198 273-4889 0 0,225-304 4766 0 0,-1 1 0 0 0,-1-1-1 0 0,0-1 1 0 0,0 1 0 0 0,-12 8 0 0 0,21-18 524 0 0,-1 1-1 0 0,1-1 1 0 0,0 0 0 0 0,-1 1 0 0 0,1-1 0 0 0,0 0-1 0 0,-1 0 1 0 0,1 1 0 0 0,-1-1 0 0 0,1 0 0 0 0,0 0-1 0 0,-1 0 1 0 0,1 0 0 0 0,-1 1 0 0 0,1-1 0 0 0,-1 0-1 0 0,1 0 1 0 0,-1 0 0 0 0,1 0 0 0 0,-1 0-1 0 0,1 0 1 0 0,-1 0 0 0 0,1 0 0 0 0,0 0 0 0 0,-1 0-1 0 0,0-1 1 0 0,1 1 46 0 0,0-1 0 0 0,-1 1 0 0 0,1 0 0 0 0,0-1 0 0 0,0 1 0 0 0,-1-1 0 0 0,1 1 0 0 0,0-1 0 0 0,0 0 0 0 0,0 1 0 0 0,0-1 0 0 0,0 1 0 0 0,0-1 0 0 0,0 1-1 0 0,0-1 1 0 0,0 1 0 0 0,0-1 0 0 0,1 0 0 0 0,7-25 2003 0 0,6 2 52 0 0,1 0 0 0 0,2 1-1 0 0,22-25 1 0 0,-26 33-1198 0 0,66-75 4088 0 0,-57 69-4163 0 0,47-37-1 0 0,-47 42-625 0 0,2 1-116 0 0,5-1-64 0 0,0 4-16 0 0,6-1 0 0 0,-12 4-174 0 0,28-15 0 0 0,-37 17 120 0 0,-13 6-40 0 0,1 1-244 0 0,-1 0 308 0 0,1 0-1 0 0,-1-1 1 0 0,0 1 0 0 0,1 0 0 0 0,-1-1-1 0 0,0 1 1 0 0,1-1 0 0 0,-1 0-1 0 0,0 0 1 0 0,3-1 0 0 0,-1 0-44 0 0,-1 1-3 0 0,0 0 1 0 0,0 0-1 0 0,-1-1 0 0 0,1 1 1 0 0,-1 0-1 0 0,1-1 0 0 0,-1 1 1 0 0,1 0-1 0 0,-1-1 1 0 0,0 0-1 0 0,0 1 0 0 0,0-1 1 0 0,0 0-1 0 0,0 0 0 0 0,0 0 1 0 0,1-2-1 0 0,0-1-268 0 0,-22 14-302 0 0,-29 17 389 0 0,27-14-42 0 0,0 0-1 0 0,1 1 1 0 0,0 0 0 0 0,-37 34-1 0 0,-11 20 50 0 0,30-31-145 0 0,1 1-1 0 0,-62 82 1 0 0,96-114 372 0 0,0 0-1 0 0,1 0 0 0 0,0 0 1 0 0,0 1-1 0 0,-3 5 1 0 0,3-5-7 0 0,-2 3-39 0 0,0 3 24 0 0,0 3-76 0 0,-12 28-679 0 0,0-5-511 0 0,4-10 275 0 0,0 0 373 0 0,-32 78-738 0 0,44-102 1050 0 0,1-2 301 0 0,0 0-1 0 0,-1 0 0 0 0,1 0 1 0 0,0 0-1 0 0,-1 0 0 0 0,1 0 1 0 0,-1-1-1 0 0,0 1 1 0 0,1 0-1 0 0,-3 2 0 0 0,1 1-52 0 0,0 1-216 0 0,1 1-538 0 0,-4 23 660 0 0,3-23 6 0 0,3 4 0 0 0,2 40-384 0 0,-3-49 536 0 0,0 0 0 0 0,0 0 0 0 0,-1 0 0 0 0,1 1 0 0 0,-1-1-1 0 0,1 0 1 0 0,-1 0 0 0 0,-1 4 0 0 0,-1 0-40 0 0,2 0-175 0 0,-1-2-1 0 0,-7 14 43 0 0,0 7 170 0 0,1 2 43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0 453 2991 0 0,'8'-18'236'0'0,"0"1"0"0"0,1-1 0 0 0,15-21 0 0 0,-2 3 674 0 0,-4 4-132 0 0,121-203 4566 0 0,-116 196-8376 0 0,-12 21-384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22 331 5983 0 0,'-1'1'258'0'0,"-3"4"140"0"0,5 10 1742 0 0,0-7-356 0 0,6 57-1216 0 0,-2-12 406 0 0,-1 7 55 0 0,3 160 758 0 0,-7-206-1579 0 0,1 12 150 0 0,-3 33 0 0 0,1-51-282 0 0,-6 66 417 0 0,-2-7-932 0 0,4-12-514 0 0,1-23-252 0 0,1-14 1160 0 0,3-16 164 0 0,0-3 34 0 0,2-13 218 0 0,4-22 208 0 0,-2-1 1 0 0,-1 1-1 0 0,-4-42 0 0 0,-15-108 1039 0 0,10 123-897 0 0,3 23-492 0 0,2-1 0 0 0,2 0 0 0 0,2 0 0 0 0,1 0 0 0 0,3 1 0 0 0,1 0 0 0 0,17-51 0 0 0,16-93-435 0 0,-36 158 136 0 0,-2 9-200 0 0,-2 11-186 0 0,0-1 1 0 0,0 1-1 0 0,0-1 0 0 0,1 1 0 0 0,0 0 1 0 0,1 0-1 0 0,3-9 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14279 0 0,'0'0'4158'0'0,"7"12"-3368"0"0,22 39 40 0 0,-27-47-691 0 0,0 0 1 0 0,0 0 0 0 0,0 0 0 0 0,-1 0-1 0 0,2 4 1 0 0,55 199 1464 0 0,14 165-329 0 0,-22 5-185 0 0,10 174 445 0 0,38 291 641 0 0,-2-197 99 0 0,-11 55-358 0 0,-79-642-1928 0 0,-1-2-2217 0 0,3 23-8709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4131 10591 0 0,'0'0'4746'0'0,"4"-4"-3482"0"0,14-16 3008 0 0,-7 20-3575 0 0,41 3 928 0 0,-45 9-1234 0 0,22 35-51 0 0,-28-45-304 0 0,0 0 1 0 0,0 0 0 0 0,0 0-1 0 0,0 0 1 0 0,0 0-1 0 0,0 0 1 0 0,0 0 0 0 0,0 4-1 0 0,9 36 305 0 0,-6-19 55 0 0,-1-8-257 0 0,3 45 561 0 0,-1 19-17 0 0,5 126 283 0 0,-8-169-609 0 0,1 1-187 0 0,2 1 139 0 0,2 19-158 0 0,-2-32-44 0 0,-3-10-74 0 0,11 41 126 0 0,-1-11-71 0 0,-9-35-55 0 0,-1-1 1 0 0,1 0 0 0 0,7 15-1 0 0,-4-12-6 0 0,-4-5 7 0 0,0 0-1 0 0,1 0 1 0 0,0-1-1 0 0,6 10 1 0 0,-3-6 9 0 0,-1-2 98 0 0,2 2 3 0 0,31 38-13 0 0,1-5-19 0 0,-21-27 129 0 0,22 12 52 0 0,-21-17 10 0 0,-9-5-199 0 0,-4-2 0 0 0,0-1-1 0 0,0 0 1 0 0,0 0-1 0 0,0-1 1 0 0,9 2-1 0 0,48 17 788 0 0,-15-8-503 0 0,-22-6-251 0 0,46 7-106 0 0,4-5-30 0 0,2-4 1 0 0,103-5-1 0 0,123-29-1 0 0,-4-19 0 0 0,-7 3-26 0 0,88-16-12 0 0,-351 55 39 0 0,47-10 51 0 0,-10-1-41 0 0,6-4-11 0 0,-9-4 0 0 0,-7-6 0 0 0,-2-4 0 0 0,-4-4 0 0 0,-5-3 0 0 0,-9-1 0 0 0,-5 0 0 0 0,-7-1 0 0 0,-21 34 0 0 0,0 0 0 0 0,4-16 0 0 0,1-31 0 0 0,2-182 0 0 0,-39-275 0 0 0,13 324 0 0 0,7-36 0 0 0,4 92 0 0 0,3-59 0 0 0,1 12 0 0 0,-26-357 0 0 0,16 356 0 0 0,-72-645 0 0 0,56 620 0 0 0,-15-55 0 0 0,6 52 0 0 0,17-3 0 0 0,17 144 0 0 0,13-124 0 0 0,-8 166-82 0 0,-2 0-1 0 0,-1-51 1 0 0,-1 67 1 0 0,-2 0-1 0 0,1 0 1 0 0,-1 1 0 0 0,-1-1 0 0 0,0 0 0 0 0,-1 1 0 0 0,0-1 0 0 0,0 1-1 0 0,-12-18 1 0 0,4 11-1116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7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17 182 12895 0 0,'-17'-8'2564'0'0,"28"1"-1928"0"0,31-24 127 0 0,-41 29-665 0 0,1 1 0 0 0,-1 0 1 0 0,1 0-1 0 0,0 0 0 0 0,0 0 0 0 0,0 0 1 0 0,-1 1-1 0 0,1-1 0 0 0,0 0 0 0 0,0 1 1 0 0,0-1-1 0 0,3 1 0 0 0,201-30 4378 0 0,272-19-1267 0 0,-202 12-2858 0 0,-191 28-531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0 691 16351 0 0,'0'0'802'0'0,"1"-3"-354"0"0,2-12-274 0 0,34-146 3663 0 0,-30 138-3322 0 0,1 1 1 0 0,1 0 0 0 0,1 0 0 0 0,22-37 0 0 0,-24 49-358 0 0,-1-1 0 0 0,18-16 0 0 0,-8 9-11 0 0,79-73 776 0 0,-80 80-699 0 0,-7 5-149 0 0,-4 3-8 0 0,0-1-1 0 0,0 1 0 0 0,1 1 1 0 0,-1-1-1 0 0,11-3 0 0 0,22-8 189 0 0,-17 7 1 0 0,-8 4-171 0 0,-3 0 22 0 0,0 0 0 0 0,0 1-1 0 0,12 0 1 0 0,49-8 405 0 0,-18 3-261 0 0,-25 3-22 0 0,33-4-5 0 0,-30 4 0 0 0,198-26 672 0 0,-175 24-568 0 0,5 2-40 0 0,188-13 424 0 0,-43 16 140 0 0,-6 0-59 0 0,-116-1-790 0 0,15 0-3 0 0,58-7 0 0 0,114-8 0 0 0,-212 13 0 0 0,13-1-15 0 0,-40 3-59 0 0,51 1-125 0 0,-30 1 123 0 0,-24 1 117 0 0,52 4 147 0 0,-63-4-156 0 0,45 7 66 0 0,-2 1-93 0 0,11 4-5 0 0,-2 2 0 0 0,-3-1 0 0 0,-4-1 0 0 0,-5-6 0 0 0,-4-3 0 0 0,0-6 0 0 0,1-1 0 0 0,6 3 0 0 0,-51 1 0 0 0,0-1 0 0 0,0 2 0 0 0,0-1 0 0 0,0 1 0 0 0,8 3 0 0 0,-11-3 0 0 0,0 0 0 0 0,0 1 0 0 0,0-1 0 0 0,-1 1 0 0 0,0 0 0 0 0,1 0 0 0 0,-1 1 0 0 0,7 6 0 0 0,-6-4 0 0 0,-1 1 0 0 0,1-1 0 0 0,-1 1 0 0 0,0 0 0 0 0,5 13 0 0 0,-4-4 0 0 0,8 27 0 0 0,-2 21 0 0 0,-6 0 0 0 0,-4-9-11 0 0,-4 3-2217 0 0,-3-7-8709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14 10135 0 0,'0'0'4314'0'0,"7"-2"-3120"0"0,25-9 8423 0 0,-32 65-9231 0 0,0-53-379 0 0,0-1 1 0 0,1 1 0 0 0,-1-1 0 0 0,0 1-1 0 0,0 0 1 0 0,0-1 0 0 0,0 1-1 0 0,0 0 1 0 0,0-1 0 0 0,0 1 0 0 0,-1 0-1 0 0,1-1 1 0 0,0 1 0 0 0,0-1-1 0 0,0 1 1 0 0,-1 0 0 0 0,1-1 0 0 0,0 1-1 0 0,-1-1 1 0 0,1 1 0 0 0,0-1-1 0 0,-1 1 1 0 0,-273 261 1273 0 0,138-138-890 0 0,83-76-388 0 0,-66 66-21 0 0,111-105-40 0 0,-8 12 43 0 0,1-3 4 0 0,9-10-31 0 0,-5 11 50 0 0,10-14 31 0 0,6 5 12 0 0,21 32 48 0 0,-25-40-90 0 0,0 0 0 0 0,1 0 0 0 0,-1 0 0 0 0,1 0 0 0 0,-1 0-1 0 0,1-1 1 0 0,0 1 0 0 0,3 2 0 0 0,48 40 19 0 0,5 0 36 0 0,-31-25 29 0 0,31 19 11 0 0,-30-21 7 0 0,25 13 1 0 0,-25-15-19 0 0,46 22-74 0 0,7 7-19 0 0,-60-31-7 0 0,27 22 1 0 0,-29-18-21 0 0,25 26 0 0 0,-34-31 23 0 0,0 1 0 0 0,15 23-1 0 0,1 18 16 0 0,-21-43-10 0 0,-5 0-210 0 0,0 45-853 0 0,-3-55 489 0 0,0 1 284 0 0,2-1 115 0 0,0-1 1 0 0,0 1 0 0 0,0 0 0 0 0,0-1-1 0 0,0 1 1 0 0,0-1 0 0 0,0 1 0 0 0,0-1-1 0 0,0 0 1 0 0,-1 0 0 0 0,1 1 0 0 0,0-1 0 0 0,0 0-1 0 0,-2 0 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8 5063 0 0,'5'-7'18074'0'0,"-11"33"-20512"0"0,4-19 3873 0 0,-10 39-655 0 0,-3 1-346 0 0,-60 194 657 0 0,44-148-680 0 0,-66 231 857 0 0,83-269-1037 0 0,8-31-127 0 0,-3 27 1 0 0,-2 18-69 0 0,2-12-22 0 0,7-46-109 0 0,1 0-1 0 0,-1 22 0 0 0,2-20 19 0 0,0-1-1288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1281 8287 0 0,'-9'-5'5751'0'0,"9"2"-5217"0"0,1 1-1 0 0,-1-1 1 0 0,1 1 0 0 0,0 0 0 0 0,-1 0-1 0 0,1-1 1 0 0,0 1 0 0 0,1 0 0 0 0,-1 0-1 0 0,0 0 1 0 0,0 0 0 0 0,3-3-1 0 0,24-24 235 0 0,-21 22-163 0 0,54-50 1186 0 0,88-65 0 0 0,80-37-369 0 0,-137 96-1109 0 0,-57 39-274 0 0,50-36 77 0 0,-73 50-83 0 0,1-1 0 0 0,-1-1 0 0 0,-1 0 0 0 0,13-17 0 0 0,-22 25-8 0 0,0 0 0 0 0,1 0 0 0 0,-1 1 0 0 0,-1-1 0 0 0,1-1 0 0 0,0 1 0 0 0,-1 0 0 0 0,0 0 0 0 0,0 0 0 0 0,0-1 0 0 0,-1 1 0 0 0,0 0 0 0 0,1-5 0 0 0,-2 1 76 0 0,0 1 0 0 0,0 0 0 0 0,0-1 0 0 0,-1 1 0 0 0,0 0 1 0 0,-1 0-1 0 0,-3-7 0 0 0,-5-9 238 0 0,-2 1 0 0 0,-1 1 0 0 0,-24-29 0 0 0,33 44-321 0 0,-14-17 268 0 0,-1 1-1 0 0,-1 1 1 0 0,-36-28-1 0 0,-80-47 770 0 0,80 57-1092 0 0,0-2 61 0 0,22 15 8 0 0,-42-24 0 0 0,31 29-2940 0 0,39 18 1414 0 0,-1 1 1 0 0,0-1-1 0 0,0 2 1 0 0,-10-2-1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1 136 21191 0 0,'0'0'2127'0'0,"8"-1"-1835"0"0,47-5 1054 0 0,143-21 1226 0 0,523-64 2612 0 0,-700 89-5136 0 0,39-2-173 0 0,9 1-1484 0 0,-34 2-1221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3:45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52 999 19351 0 0,'-34'-22'1943'0'0,"31"20"-1686"0"0,10-3 263 0 0,0-1-304 0 0,-3 3-72 0 0,0 0 0 0 0,0 0 0 0 0,0 0 0 0 0,0 1 0 0 0,0-1 0 0 0,0 1 0 0 0,6-2 0 0 0,188-76 2444 0 0,15 9-806 0 0,135-52 80 0 0,-323 113-1719 0 0,49-23 361 0 0,-30 12-327 0 0,-38 19-116 0 0,0-1 0 0 0,0 0 0 0 0,0-1 0 0 0,10-7 0 0 0,-7 4 3 0 0,4-3 135 0 0,5-11 1 0 0,-17 21-189 0 0,-1-1 1 0 0,0 1-1 0 0,1 0 0 0 0,-1-1 1 0 0,1 1-1 0 0,-1-1 0 0 0,0 1 0 0 0,0-1 1 0 0,1 1-1 0 0,-1-1 0 0 0,0 1 1 0 0,0-1-1 0 0,1 1 0 0 0,-1-1 1 0 0,0 0-1 0 0,0 1 0 0 0,0-1 0 0 0,0 0 1 0 0,3-20 262 0 0,-3 20-258 0 0,0 0 0 0 0,0 1-1 0 0,0-1 1 0 0,0 1-1 0 0,0-1 1 0 0,0 1-1 0 0,0-1 1 0 0,0 1 0 0 0,0-1-1 0 0,0 0 1 0 0,0 1-1 0 0,-1-1 1 0 0,1 1-1 0 0,0-1 1 0 0,0 1 0 0 0,0-1-1 0 0,-1 1 1 0 0,1-1-1 0 0,-7-10 60 0 0,0 1-1 0 0,0 1 1 0 0,0-1-1 0 0,-1 1 1 0 0,-1 1-1 0 0,0-1 1 0 0,0 2-1 0 0,-12-9 1 0 0,-17-8-75 0 0,-79-38 0 0 0,-48-6 0 0 0,154 64 0 0 0,-193-63-25 0 0,122 43 5 0 0,-103-45 1 0 0,94 20-532 0 0,39 20-770 0 0,26 15 649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23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202 623 13823 0 0,'-1'-2'1062'0'0,"-5"-4"-614"0"0,4 5-7 0 0,-1 0 67 0 0,1 0-403 0 0,0 1 0 0 0,0-1 1 0 0,-1 1-1 0 0,1 0 0 0 0,0 0 1 0 0,0 0-1 0 0,0 0 0 0 0,-1 0 0 0 0,1 0 1 0 0,0 0-1 0 0,0 1 0 0 0,0-1 1 0 0,-1 1-1 0 0,1-1 0 0 0,0 1 0 0 0,0 0 1 0 0,0 0-1 0 0,0 0 0 0 0,0 0 0 0 0,0 0 1 0 0,1 0-1 0 0,-1 1 0 0 0,0-1 1 0 0,-2 3-1 0 0,1 0 259 0 0,1 0-1 0 0,-1 0 1 0 0,1 0 0 0 0,0 0 0 0 0,-3 8-1 0 0,5-11-414 0 0,-2 3 909 0 0,5 4-475 0 0,10 24-142 0 0,-10-24 95 0 0,5-1-185 0 0,27 20-39 0 0,-26-20 73 0 0,3-5-112 0 0,39 8-42 0 0,-38-7 49 0 0,-2-8 0 0 0,-11 5-80 0 0,12-5 1 0 0,1 0 0 0 0,11-9 0 0 0,-21 13-6 0 0,-1-1-1 0 0,0 0 1 0 0,0 0 0 0 0,1 0 0 0 0,-1 0-1 0 0,0 0 1 0 0,-1 0 0 0 0,1-1 0 0 0,0 1 0 0 0,-1-1-1 0 0,1 1 1 0 0,1-5 0 0 0,-1 2-13 0 0,0 0 1 0 0,-1-1-1 0 0,1 1 0 0 0,0-12 1 0 0,-2 8 4 0 0,0 0-1 0 0,0 0 1 0 0,-1 0 0 0 0,-1 1 0 0 0,1-1-1 0 0,-1 0 1 0 0,-7-15 0 0 0,-2-3 53 0 0,-15-28-1 0 0,23 49 1 0 0,-1 0-1 0 0,0 0 0 0 0,-6-7 1 0 0,9 11-18 0 0,-1 0 1 0 0,0 1 0 0 0,1-1-1 0 0,-1 0 1 0 0,0 1 0 0 0,0-1-1 0 0,0 1 1 0 0,0 0 0 0 0,0 0-1 0 0,0 0 1 0 0,-1 0-1 0 0,-3-1 1 0 0,0 3 73 0 0,1 2-79 0 0,0 0 0 0 0,0 0 0 0 0,0 0 0 0 0,0 1 1 0 0,1-1-1 0 0,-1 1 0 0 0,1 0 0 0 0,-4 6 0 0 0,-32 42 59 0 0,28-34-71 0 0,11-17-1 0 0,0 1 0 0 0,-1-1 0 0 0,1 1 0 0 0,0-1 0 0 0,-1 0 0 0 0,1 0 1 0 0,-1 1-1 0 0,1-1 0 0 0,-1 0 0 0 0,0 0 0 0 0,1 0 0 0 0,-4 0 0 0 0,-2 6-4 0 0,5-5 1 0 0,1 0 1 0 0,1 0-1 0 0,-1 0 0 0 0,0 0 1 0 0,0 0-1 0 0,1 0 0 0 0,-1 5 1 0 0,-2 36 51 0 0,6-8 12 0 0,-2-28 7 0 0,8 1-6 0 0,-3-3-64 0 0,0 0 0 0 0,0 0 0 0 0,1-1 1 0 0,0 0-1 0 0,9 5 0 0 0,-11-7-2 0 0,-1-1 0 0 0,1 0 0 0 0,-1 0 0 0 0,1 0 0 0 0,-1-1 0 0 0,1 1 0 0 0,0-1 0 0 0,-1 0 0 0 0,1-1 0 0 0,-1 1 0 0 0,9-2 0 0 0,-5-1 3 0 0,0 1-1 0 0,0-1 1 0 0,14-8 0 0 0,-21 10 0 0 0,0 1 1 0 0,1-1-1 0 0,-1 0 1 0 0,0 0 0 0 0,1 0-1 0 0,-1 0 1 0 0,0 0-1 0 0,0 0 1 0 0,0 0-1 0 0,0 0 1 0 0,1-2-1 0 0,29-37 20 0 0,-26 32-8 0 0,-1 0-1 0 0,0 0 1 0 0,5-15 0 0 0,-2 0 11 0 0,-1 0 0 0 0,-1-1-1 0 0,-1 0 1 0 0,1-36 0 0 0,-5 34-26 0 0,-1 18 2 0 0,0 1 0 0 0,0-1 1 0 0,-1 1-1 0 0,-3-10 0 0 0,2 12 40 0 0,-8-9-31 0 0,10 14-9 0 0,0-1 0 0 0,0 0 0 0 0,1 1 0 0 0,-1-1 1 0 0,0 1-1 0 0,0-1 0 0 0,0 1 0 0 0,0 0 0 0 0,0-1 0 0 0,0 1 0 0 0,0 0 0 0 0,-1 0 0 0 0,1-1 0 0 0,0 1 0 0 0,0 0 0 0 0,0 0 1 0 0,0 0-1 0 0,0 0 0 0 0,0 0 0 0 0,0 1 0 0 0,0-1 0 0 0,0 0 0 0 0,0 1 0 0 0,0-1 0 0 0,0 0 0 0 0,0 1 0 0 0,-2 0 0 0 0,-1 2 23 0 0,1-1 0 0 0,-1 1 0 0 0,1-1 0 0 0,0 1 0 0 0,-4 4 0 0 0,-7 8-6 0 0,0 1 1 0 0,1 0-1 0 0,1 1 0 0 0,1 0 1 0 0,0 1-1 0 0,1 0 0 0 0,-10 25 1 0 0,12-15 22 0 0,1 14-31 0 0,7-36-11 0 0,-1 1 0 0 0,2 0 0 0 0,-1 0 0 0 0,1 0 0 0 0,2 9 0 0 0,0-4-7 0 0,10 21-1 0 0,-13-33 8 0 0,0 1-2 0 0,1 0-1 0 0,-1 0 0 0 0,0 0 0 0 0,1 0 0 0 0,-1-1 1 0 0,1 1-1 0 0,-1 0 0 0 0,1 0 0 0 0,-1 0 1 0 0,1-1-1 0 0,0 1 0 0 0,-1 0 0 0 0,1-1 0 0 0,0 1 1 0 0,0-1-1 0 0,-1 1 0 0 0,1-1 0 0 0,0 1 0 0 0,0-1 1 0 0,1 1-1 0 0,4 3-1 0 0,1-1-1 0 0,0 1 1 0 0,0-1 0 0 0,0-1 0 0 0,8 3-1 0 0,-7-4-3 0 0,-1 0-1 0 0,1-1 0 0 0,0 0 0 0 0,0 0 0 0 0,7-1 0 0 0,-4-1-55 0 0,-8 0 56 0 0,-1 0-1 0 0,0-1 1 0 0,0 0 0 0 0,0 1-1 0 0,0-1 1 0 0,-1 0 0 0 0,3-5-1 0 0,0 0-1 0 0,2-4-44 0 0,-2-15 28 0 0,-4 5-28 0 0,-1 16 54 0 0,0 0-1 0 0,0 0 0 0 0,-1 0 0 0 0,0-1 0 0 0,0 2 0 0 0,0-1 1 0 0,0 0-1 0 0,-1 0 0 0 0,0 1 0 0 0,-1-1 0 0 0,1 1 0 0 0,-1 0 1 0 0,0 0-1 0 0,0 1 0 0 0,-7-7 0 0 0,5 6 1 0 0,-1 0-1 0 0,1 0 0 0 0,-2 1 1 0 0,1 0-1 0 0,0 0 1 0 0,-1 0-1 0 0,1 1 1 0 0,-1 1-1 0 0,-13-4 1 0 0,15 5 5 0 0,0 0 1 0 0,-1 1 0 0 0,1 0 0 0 0,0 0-1 0 0,-1 0 1 0 0,1 1 0 0 0,0 0-1 0 0,0 0 1 0 0,0 0 0 0 0,0 1 0 0 0,0 0-1 0 0,0 0 1 0 0,-6 4 0 0 0,11-6-4 0 0,-10 5 39 0 0,0 1 0 0 0,1 0 0 0 0,0 0 0 0 0,0 1 0 0 0,0 1 1 0 0,1-1-1 0 0,0 2 0 0 0,0-1 0 0 0,-10 15 0 0 0,5-4 26 0 0,12-16-65 0 0,0 0 0 0 0,1 1-1 0 0,0-1 1 0 0,0 0 0 0 0,0 0 0 0 0,-1 5 0 0 0,1-3-2 0 0,0 0 0 0 0,1 1 0 0 0,0-1 0 0 0,0 0 0 0 0,0 0 0 0 0,2 8 0 0 0,-1-8 0 0 0,0 1 0 0 0,1-1 0 0 0,-1 0 0 0 0,1 0 0 0 0,0 0 0 0 0,1 0 0 0 0,-1 0 0 0 0,1 0 0 0 0,4 5 0 0 0,-3-6 0 0 0,1 1 0 0 0,-1 0 0 0 0,1-1 0 0 0,0 0 0 0 0,0 0 0 0 0,0-1 0 0 0,1 1 0 0 0,0-1 0 0 0,6 3 0 0 0,-6-4-2 0 0,0 0 1 0 0,1 0-1 0 0,-1 0 1 0 0,1 0-1 0 0,-1-1 0 0 0,1 0 1 0 0,-1-1-1 0 0,11 0 0 0 0,-11 0-6 0 0,1-1-1 0 0,-1 0 0 0 0,0-1 1 0 0,1 0-1 0 0,-1 0 0 0 0,0 0 1 0 0,7-4-1 0 0,-5 2-5 0 0,0-1-1 0 0,0 0 1 0 0,11-9 0 0 0,-10 6 8 0 0,17-19 1 0 0,-17 17-1 0 0,-5 6-2 0 0,0 0 0 0 0,-1-1 0 0 0,1 0 0 0 0,-1 1 1 0 0,4-10-1 0 0,7-16-3 0 0,-12 26 11 0 0,-1 0 0 0 0,0 0 0 0 0,0 0 0 0 0,0 0 0 0 0,-1 0 0 0 0,1-6 0 0 0,-1 8-5 0 0,0 0 1 0 0,0-1-1 0 0,0 1 0 0 0,0 0 1 0 0,0-1-1 0 0,-1 1 0 0 0,1 0 1 0 0,-1-1-1 0 0,1 1 0 0 0,-1 0 0 0 0,0 0 1 0 0,0-1-1 0 0,0 1 0 0 0,0 0 1 0 0,0 0-1 0 0,-1 0 0 0 0,1 0 1 0 0,0 1-1 0 0,-1-1 0 0 0,0 0 1 0 0,1 0-1 0 0,-1 1 0 0 0,0-1 0 0 0,-3-1 1 0 0,-6-1-7 0 0,-7 5 11 0 0,-2 8 0 0 0,-1 7 0 0 0,15-10 0 0 0,1 0 0 0 0,1 1 0 0 0,-7 12-1 0 0,2-4 13 0 0,6-7 30 0 0,-3 20-31 0 0,4 9-11 0 0,2-30 0 0 0,1-1 0 0 0,0 1 0 0 0,0-1 0 0 0,3 10 0 0 0,13 23-11 0 0,-13-31-42 0 0,6-2 0 0 0,-3-1 54 0 0,0-1-1 0 0,1 1 1 0 0,-1-1 0 0 0,15 4 0 0 0,-14-6 7 0 0,0 0 1 0 0,1-1-1 0 0,-1 0 0 0 0,1 0 1 0 0,-1-1-1 0 0,12-1 0 0 0,-7 0-4 0 0,-1-1 0 0 0,0 0-1 0 0,15-5 1 0 0,-13 2-4 0 0,28-14 0 0 0,-32 14 0 0 0,0-1 0 0 0,17-13 0 0 0,-23 15 0 0 0,0 1 0 0 0,-1-1 0 0 0,1 1 0 0 0,-1-1 0 0 0,0-1 0 0 0,3-3 0 0 0,-5 5 0 0 0,0 1 0 0 0,1 0 0 0 0,-1-1 0 0 0,0 1 0 0 0,0-1 0 0 0,-1 1 0 0 0,1-1 0 0 0,-1 0 0 0 0,1-2 0 0 0,-1 3 0 0 0,0 0 0 0 0,-1 0 0 0 0,1 0 0 0 0,-1 0 0 0 0,0 1 0 0 0,0-1 0 0 0,0 0 0 0 0,1 0 0 0 0,-1 1 0 0 0,-1-1 0 0 0,1 0 0 0 0,0 1 0 0 0,0-1 0 0 0,-1 1 0 0 0,1-1 0 0 0,-1 1 0 0 0,1 0 0 0 0,-1 0 0 0 0,1 0 0 0 0,-1 0 0 0 0,0 0 0 0 0,0 0 0 0 0,1 0 0 0 0,-1 0 0 0 0,0 1 0 0 0,0-1 0 0 0,0 1 0 0 0,0-1 0 0 0,-4 1 0 0 0,-4-1 12 0 0,0 0 0 0 0,0-1 0 0 0,0 0 0 0 0,1-1 0 0 0,-1 0-1 0 0,-9-4 1 0 0,-13-4 22 0 0,16 8-23 0 0,-4 4 53 0 0,18 4-11 0 0,0 0-42 0 0,1-4-3 0 0,1 1 0 0 0,-1-1 0 0 0,0 1 1 0 0,1-1-1 0 0,-1 1 0 0 0,1 0 1 0 0,-1 0-1 0 0,1-1 0 0 0,0 1 0 0 0,0 2 1 0 0,4 6 60 0 0,13 31-5 0 0,-16-39-59 0 0,0-1 1 0 0,0 1-1 0 0,0 0 0 0 0,0 0 1 0 0,0-1-1 0 0,0 1 0 0 0,0 0 1 0 0,0-1-1 0 0,2 2 0 0 0,36 38 6 0 0,4-3 0 0 0,-23-23 31 0 0,33 20-31 0 0,-37-26-11 0 0,30 12 0 0 0,13-1-11 0 0,-48-17-10 0 0,-6-7 0 0 0,-2 1 14 0 0,8-13 1 0 0,-10 15 6 0 0,-1 1 0 0 0,0-1 0 0 0,1 0 0 0 0,-1 0 0 0 0,0 1 0 0 0,0-1 0 0 0,0 0 0 0 0,0 0 0 0 0,0 0 1 0 0,0 0-1 0 0,0 1 0 0 0,0-1 0 0 0,0 0 0 0 0,0 0 0 0 0,0 0 0 0 0,0 0 0 0 0,-1 1 0 0 0,1-1 0 0 0,0 0 1 0 0,0 0-1 0 0,-1 1 0 0 0,1-1 0 0 0,-1 0 0 0 0,1 1 0 0 0,-1-2 0 0 0,-21-22-27 0 0,-1 1-1 0 0,-1 1 1 0 0,-40-28-1 0 0,10 7-9 0 0,28 22 23 0 0,-75-59-122 0 0,78 64 104 0 0,0 1 1 0 0,-42-20-1 0 0,47 28 48 0 0,0 1-1 0 0,-32-6 1 0 0,29 7 13 0 0,-6 1 140 0 0,22 4-114 0 0,1-1 0 0 0,-1 1 0 0 0,0-1-1 0 0,1 0 1 0 0,-1 0 0 0 0,0-1 0 0 0,1 1 0 0 0,-7-4 0 0 0,10 4 270 0 0,11 6-245 0 0,44 23-53 0 0,18 19 26 0 0,-6-4 11 0 0,3 0-11 0 0,1-6-42 0 0,-3-6-11 0 0,1-5 0 0 0,9-2-15 0 0,-23-7-65 0 0,-43-14-44 0 0,-10-8-468 0 0,1 1 585 0 0,-2 3 6 0 0,1-1 1 0 0,0 1 0 0 0,-1 0 0 0 0,1-1 0 0 0,-1 1-1 0 0,0-1 1 0 0,0 1 0 0 0,1-1 0 0 0,-1 1 0 0 0,0 0-1 0 0,0-1 1 0 0,0 1 0 0 0,0-1 0 0 0,-1 1-1 0 0,1-1 1 0 0,0 1 0 0 0,0-1 0 0 0,-1 1 0 0 0,1-1-1 0 0,-1 1 1 0 0,0 0 0 0 0,1-1 0 0 0,-1 1 0 0 0,0 0-1 0 0,-1-2 1 0 0,-102-113-85 0 0,-33-39-70 0 0,134 151 148 0 0,-29-31-14 0 0,31 35 18 0 0,1-1 0 0 0,-1 1 0 0 0,0-1-1 0 0,1 1 1 0 0,-1-1 0 0 0,0 1 0 0 0,1-1 0 0 0,-1 1-1 0 0,0 0 1 0 0,0-1 0 0 0,1 1 0 0 0,-1 0 0 0 0,0-1-1 0 0,0 1 1 0 0,-12 5 247 0 0,17 5-148 0 0,9 30 0 0 0,-12-38-86 0 0,0 0 0 0 0,0 1 0 0 0,0-1 0 0 0,0 0 0 0 0,0 1 0 0 0,1-1 0 0 0,1 2 0 0 0,25 38 18 0 0,-14-24 20 0 0,18 18-36 0 0,10 10-1 0 0,3 3 31 0 0,0-3-31 0 0,2 0-11 0 0,10 8 11 0 0,-48-46-1 0 0,0 0 1 0 0,1-1 0 0 0,17 10-1 0 0,-22-14-8 0 0,-1-1-1 0 0,1 0 0 0 0,0 0 0 0 0,0-1 0 0 0,0 1 1 0 0,0-1-1 0 0,0 0 0 0 0,9 0 0 0 0,-13-1-1 0 0,0 0 0 0 0,0 0 0 0 0,0-1 0 0 0,0 1 0 0 0,0 0 0 0 0,0-1 0 0 0,0 1 0 0 0,0-1 0 0 0,0 1 0 0 0,-1-1 0 0 0,1 0 0 0 0,0 1 0 0 0,0-1 0 0 0,0 0 0 0 0,-1 1 0 0 0,1-1 0 0 0,0 0 0 0 0,-1 0 0 0 0,1 0 0 0 0,-1 0 0 0 0,1 0 0 0 0,-1 0 0 0 0,1 0 0 0 0,-1 0 0 0 0,0 0 0 0 0,1 0 0 0 0,-1 0 0 0 0,0 0 0 0 0,0-2 0 0 0,1-3 0 0 0,0-1 0 0 0,-1 0 0 0 0,0-9 0 0 0,-1 10 0 0 0,-3-43-1 0 0,-3 0 0 0 0,-16-62 0 0 0,14 71-9 0 0,-15-36-75 0 0,16 52 12 0 0,6 20 31 0 0,-5-6 31 0 0,7 10 11 0 0,0-1 0 0 0,0 1 0 0 0,-1 0 0 0 0,1 0 0 0 0,0-1 0 0 0,-1 1 0 0 0,1 0 0 0 0,0 0 0 0 0,-1 0 0 0 0,1 0 0 0 0,-1 0 0 0 0,1-1 0 0 0,0 1 0 0 0,-1 0 0 0 0,1 0 0 0 0,0 0 0 0 0,-1 0 0 0 0,1 0 0 0 0,-1 0 0 0 0,1 0 0 0 0,0 0 0 0 0,-1 0 0 0 0,1 1 0 0 0,0-1 0 0 0,-1 0 0 0 0,1 0 0 0 0,-1 0 0 0 0,1 1 0 0 0,-2 0 0 0 0,1 0 0 0 0,0 0 0 0 0,-1 0 0 0 0,1 0 0 0 0,0 0 0 0 0,0 1 0 0 0,0-1 0 0 0,0 0 0 0 0,-1 3 0 0 0,-2 2 5 0 0,2-4 2 0 0,1 1 0 0 0,-1 0 1 0 0,1-1-1 0 0,0 1 1 0 0,0 0-1 0 0,0 0 1 0 0,-1 5-1 0 0,-11 36 121 0 0,10-34-107 0 0,-7 34 75 0 0,-1 20-32 0 0,4-10-42 0 0,2-7 20 0 0,3 11-31 0 0,6 1-11 0 0,4-13-11 0 0,-6-36-49 0 0,8-7-485 0 0,31 8 433 0 0,-32-9 56 0 0,-5-6 0 0 0,12-20-37 0 0,-10 14 79 0 0,-3 6-1 0 0,-1 0 1 0 0,1 0 0 0 0,-1-1 0 0 0,3-8-1 0 0,9-20 2 0 0,0-3 13 0 0,-7 5 0 0 0,-6 27 0 0 0,-1 0 0 0 0,0 0 0 0 0,0 0 0 0 0,0 0 0 0 0,0 0 0 0 0,-1 0 0 0 0,0 0 0 0 0,0 0 0 0 0,0 0 0 0 0,0 0 0 0 0,0 0 0 0 0,-1 0 0 0 0,0 0 0 0 0,-2-3 0 0 0,1 2 0 0 0,-1 0 0 0 0,0 0 0 0 0,0 1 0 0 0,0-1 0 0 0,-1 1 0 0 0,1 0 0 0 0,-1 0 0 0 0,-8-4 0 0 0,-3-1 0 0 0,0 1 0 0 0,-1 1 0 0 0,1 0 0 0 0,-1 2 0 0 0,-25-6 0 0 0,-92-10-4 0 0,35 6 24 0 0,95 15-8 0 0,-127-29 297 0 0,118 24-275 0 0,-1 1-1 0 0,1-2 1 0 0,-1 0-1 0 0,2 0 1 0 0,-1-1-1 0 0,1 0 1 0 0,-14-12-1 0 0,14 8 21 0 0,-1-3-30 0 0,3 1 32 0 0,6 5 821 0 0,14 14-780 0 0,3 1-71 0 0,-3-1 12 0 0,1 0 0 0 0,19 7 0 0 0,13 6 49 0 0,66 28 42 0 0,-27-13-58 0 0,-32-15-59 0 0,11 3-12 0 0,4-2 0 0 0,-1-5-17 0 0,-54-13-23 0 0,-1 0 1 0 0,17 7-1 0 0,-22-7-23 0 0,-1-1 0 0 0,1 0 0 0 0,0 0 0 0 0,-1-1 0 0 0,1 1 0 0 0,4 0 0 0 0,0-4-80 0 0,24-8-1 0 0,-24 8 11 0 0,-8 0 45 0 0,0-12 32 0 0,-9 0 45 0 0,-12-12-74 0 0,-8-14-598 0 0,27 38 547 0 0,7 11-549 0 0,16 23 662 0 0,-15-23-37 0 0,4-3-92 0 0,34 17 119 0 0,-34-16-49 0 0,-2-11-59 0 0,29-19 77 0 0,-33 20 53 0 0,1 0 1 0 0,-1 0-1 0 0,0-1 0 0 0,0 1 1 0 0,4-8-1 0 0,12-27-42 0 0,-14 24 62 0 0,0 0 1 0 0,-1-1 0 0 0,-1 1-1 0 0,-1-1 1 0 0,0 0 0 0 0,-1 0-1 0 0,0-23 1 0 0,-4-15 49 0 0,-1 0-1 0 0,-3-1 1 0 0,-15-59 0 0 0,20 109-49 0 0,0 1 0 0 0,0-1 0 0 0,0 1-1 0 0,0-1 1 0 0,-1 1 0 0 0,0 0 0 0 0,0-1 0 0 0,0 1 0 0 0,-1 0 0 0 0,1 1 0 0 0,-1-1 0 0 0,0 0 0 0 0,-7-6-1 0 0,6 9 55 0 0,-9 2 8 0 0,10 1-43 0 0,0 0 0 0 0,0 0 0 0 0,0 0-1 0 0,0 0 1 0 0,0 1 0 0 0,0-1 0 0 0,1 1-1 0 0,-5 5 1 0 0,2-2 51 0 0,-7 14 3 0 0,-3 13 10 0 0,3 12-13 0 0,4 9-53 0 0,5 7 15 0 0,6 11-31 0 0,5-2-11 0 0,-5-54 0 0 0,8 29 0 0 0,-10-41-1 0 0,0-1-1 0 0,0 0 1 0 0,0 1 0 0 0,1-1-1 0 0,-1 0 1 0 0,1 0 0 0 0,0 0-1 0 0,0 0 1 0 0,0 0 0 0 0,0 0-1 0 0,0 0 1 0 0,1-1 0 0 0,5 5-1 0 0,-6-6-4 0 0,1 0 0 0 0,0 0 0 0 0,0 0 0 0 0,0-1 0 0 0,0 0-1 0 0,0 1 1 0 0,0-1 0 0 0,-1 0 0 0 0,1 0 0 0 0,0-1-1 0 0,0 1 1 0 0,0-1 0 0 0,3 0 0 0 0,3-2-35 0 0,-8-1 15 0 0,-1-1 13 0 0,-4-28 14 0 0,-1 13-1 0 0,-1 1-2 0 0,3 16 4 0 0,1 2 9 0 0,-1-2 31 0 0,-5-1-31 0 0,-4 0-11 0 0,-13-1 0 0 0,24 5 0 0 0,1 0 0 0 0,-1 0 0 0 0,1 0 0 0 0,-1 0 0 0 0,1 0 0 0 0,-1-1 0 0 0,0 1 0 0 0,1 0 0 0 0,-1 0 0 0 0,1 0 0 0 0,0-1 0 0 0,-1 1 0 0 0,1 0 0 0 0,-1-1 0 0 0,1 1 0 0 0,-1 0 0 0 0,1-1 0 0 0,0 1 0 0 0,-1 0 0 0 0,1-1 0 0 0,0 1 0 0 0,-1-1 0 0 0,1 0 0 0 0,-10-10 0 0 0,10 11 0 0 0,0 0 0 0 0,0-1 0 0 0,-1 1 0 0 0,1 0 0 0 0,0-1 0 0 0,-1 1 0 0 0,1 0 0 0 0,0 0 0 0 0,-1 0 0 0 0,1-1 0 0 0,0 1 0 0 0,-1 0 0 0 0,1 0 0 0 0,0 0 0 0 0,-1 0 0 0 0,1 0 0 0 0,-1 0 0 0 0,1 0 0 0 0,0 0 0 0 0,-1 0 0 0 0,1 0 0 0 0,0 0 0 0 0,-1 0 0 0 0,1 0 0 0 0,-1 0 0 0 0,1 0 0 0 0,0 0 0 0 0,-1 0 0 0 0,0 0 0 0 0,-18 13-11 0 0,-4-2-31 0 0,-2-6 31 0 0,5-4 11 0 0,0-2 0 0 0,0 0 0 0 0,0-1 0 0 0,-39-9 0 0 0,-7 0 0 0 0,48 10 11 0 0,-63 14 106 0 0,72-12-110 0 0,-3 1 14 0 0,-21-7 4 0 0,8 0 101 0 0,-1 0-1 0 0,-35-15 1 0 0,49 16-104 0 0,0-1-1 0 0,1-1 1 0 0,0 0 0 0 0,0 0 0 0 0,1-1 0 0 0,0-1-1 0 0,-13-11 1 0 0,2-7 182 0 0,21 25-129 0 0,-11-3 226 0 0,6 5-100 0 0,9 7-89 0 0,-4-8-112 0 0,8 10-5 0 0,1-1-1 0 0,11 11 0 0 0,-3-6 13 0 0,31 17 1 0 0,-27-18 10 0 0,41 22 90 0 0,-51-29-102 0 0,36 17-54 0 0,-35-17 39 0 0,-2 0-19 0 0,1-1 1 0 0,17 5 0 0 0,-16-5 18 0 0,-5-1 18 0 0,1-1 0 0 0,0 0 1 0 0,0-1-1 0 0,10 2 0 0 0,44 11 75 0 0,1-3-153 0 0,-50-10 45 0 0,-3-1 0 0 0,0 1 0 0 0,0 0-1 0 0,14 4 1 0 0,26 8 1 0 0,-37-11-41 0 0,-1 1-24 0 0,36 11 12 0 0,-36-12 4 0 0,-1-3-176 0 0,43 0 135 0 0,-52-4 53 0 0,3-8 8 0 0,0-1 0 0 0,-2 0 1 0 0,1 1-1 0 0,2-26 0 0 0,-1-60-127 0 0,-6 63 211 0 0,-1 1-1 0 0,-2-1 0 0 0,-1 0 0 0 0,-1 1 0 0 0,-3 0 0 0 0,0 1 0 0 0,-2 0 0 0 0,-2 0 0 0 0,-23-43 0 0 0,33 71-12 0 0,0 0 33 0 0,0-1 0 0 0,-1 1 0 0 0,-6-8 0 0 0,8 15 22 0 0,-5 7-46 0 0,5 0 36 0 0,1 28-8 0 0,0-23-47 0 0,2 24 53 0 0,-1-27-53 0 0,0-2 5 0 0,0-1 0 0 0,1 1 0 0 0,3 12 0 0 0,-2-7-5 0 0,8 41 46 0 0,5 5-44 0 0,6 8-11 0 0,-1-17 11 0 0,-19-49-6 0 0,0 0 0 0 0,0 0 1 0 0,0 0-1 0 0,0 1 0 0 0,1-1 1 0 0,-1 0-1 0 0,2 1 0 0 0,-3-3-5 0 0,5 7 3 0 0,0-1-1 0 0,0 0 0 0 0,1 0 0 0 0,11 9 0 0 0,-9-10-5 0 0,-1-1 0 0 0,1 0 0 0 0,0-1-1 0 0,13 5 1 0 0,-21-8 3 0 0,10 2-32 0 0,-5-7 0 0 0,0 0 24 0 0,-1-1 0 0 0,-1 0 0 0 0,1 0 0 0 0,-1 0 0 0 0,0 0 0 0 0,-1-1 0 0 0,1 1 0 0 0,-1-1 0 0 0,2-10 0 0 0,-3-2-6 0 0,-1-1 0 0 0,0 0 1 0 0,-1 0-1 0 0,-2 0 0 0 0,0 1 0 0 0,-1-1 0 0 0,0 1 1 0 0,-13-31-1 0 0,-9-13-62 0 0,-39-69 1 0 0,50 103 70 0 0,-5-4 5 0 0,19 32 0 0 0,1 1 0 0 0,1 0 0 0 0,-1-1 0 0 0,0 1 0 0 0,-1 0 0 0 0,1 0 0 0 0,0 0 0 0 0,0 0 0 0 0,0-1 0 0 0,0 1 0 0 0,0 0 0 0 0,0 0 0 0 0,0 0 0 0 0,0-1 0 0 0,0 1 0 0 0,0 0 0 0 0,0 0 0 0 0,0 0 0 0 0,0 0 0 0 0,-1 0 0 0 0,1-1 0 0 0,0 1 0 0 0,0 0 0 0 0,0 0 0 0 0,0 0 0 0 0,0 0 0 0 0,-1 0 0 0 0,1 0 0 0 0,0 0 0 0 0,0 0 0 0 0,0-1 0 0 0,0 1 0 0 0,-1 0 0 0 0,1 0 0 0 0,0 0 0 0 0,0 0 0 0 0,0 0 0 0 0,-1 0 0 0 0,1 0 0 0 0,0 0 0 0 0,0 0 0 0 0,0 0 0 0 0,0 0 0 0 0,-1 0 0 0 0,1 0 0 0 0,0 0 0 0 0,0 0 0 0 0,0 0 0 0 0,0 1 0 0 0,-1-1 0 0 0,0 2 0 0 0,0 1 0 0 0,0-1 0 0 0,0 1 0 0 0,0-1 0 0 0,1 1 0 0 0,-1-1 0 0 0,0 6 0 0 0,2 37 12 0 0,3 17 49 0 0,3 9 15 0 0,6 2-9 0 0,2-4 0 0 0,7-2 10 0 0,-1-16 0 0 0,-17-41-10 0 0,4 1-3 0 0,20 34 0 0 0,-27-43-60 0 0,0-1 0 0 0,-1 0 0 0 0,1 1 0 0 0,0-1 1 0 0,1 1-1 0 0,-1-1 0 0 0,0 0 0 0 0,0 0 0 0 0,0 0 0 0 0,1 0 0 0 0,-1 0 0 0 0,2 1 0 0 0,34 23 23 0 0,-27-19 48 0 0,-2-11-6 0 0,25-16-5 0 0,-32 21-61 0 0,0-1 0 0 0,0 1 0 0 0,0-1 0 0 0,-1 1 0 0 0,1-1 0 0 0,0 1 0 0 0,0-1 0 0 0,-1 1 0 0 0,1-1 0 0 0,-1 0 0 0 0,1 0 0 0 0,0 1 0 0 0,-1-1 0 0 0,1 0 0 0 0,-1 0-1 0 0,0 1 1 0 0,1-2 0 0 0,8-18-51 0 0,-2 0-1 0 0,0-1 1 0 0,-1 0-1 0 0,-1 0 1 0 0,-1 0-1 0 0,-1 0 1 0 0,-1-1-1 0 0,-1 1 1 0 0,-2-31-1 0 0,-1 24-12 0 0,-1 1 0 0 0,-2-1 0 0 0,-1 1 0 0 0,-1 0 0 0 0,-1 1 0 0 0,-1 0 0 0 0,-16-31 0 0 0,22 52 69 0 0,0-1-1 0 0,0 1 1 0 0,0 0 0 0 0,0 1-1 0 0,-1-1 1 0 0,0 0 0 0 0,0 1-1 0 0,0 0 1 0 0,-1 0-1 0 0,-9-6 1 0 0,10 9 60 0 0,-8 6-15 0 0,10-4-51 0 0,0 1-1 0 0,0-1 0 0 0,0 0 1 0 0,1 1-1 0 0,-1-1 0 0 0,1 1 1 0 0,-3 2-1 0 0,1 0 1 0 0,-13 23 49 0 0,16-27-51 0 0,-14 26 22 0 0,0 3 20 0 0,-20 64 33 0 0,26-59-75 0 0,3-19 8 0 0,3-10 0 0 0,1 1-1 0 0,-1 0 1 0 0,1-1-1 0 0,0 1 1 0 0,0 11-1 0 0,0 24 4 0 0,8 3-22 0 0,-4-37-11 0 0,8-6-10 0 0,39-3-39 0 0,-49 2 68 0 0,-1 0 1 0 0,1 0-1 0 0,-1 0 0 0 0,1 0 1 0 0,0 0-1 0 0,-1 0 0 0 0,1 0 1 0 0,0 0-1 0 0,-1 0 0 0 0,1 0 1 0 0,0 0-1 0 0,-1 0 0 0 0,1-1 1 0 0,0 1-1 0 0,-1 0 0 0 0,1 0 1 0 0,-1-1-1 0 0,1 1 0 0 0,-1 0 1 0 0,1-1-1 0 0,0 1 0 0 0,-1-1 1 0 0,1 1-1 0 0,-1 0 0 0 0,0-1 1 0 0,1 0-1 0 0,5-4-22 0 0,-4 2 4 0 0,1 0-1 0 0,-1 0 0 0 0,0 0 0 0 0,1 0 0 0 0,-1 0 1 0 0,3-6-1 0 0,6-12-45 0 0,-1 0 0 0 0,-1 0 0 0 0,0-1 0 0 0,7-31 0 0 0,-12 32 3 0 0,-1-1 0 0 0,1-24 0 0 0,-4 37 43 0 0,0 0-1 0 0,0 0 1 0 0,-1 0 0 0 0,-1 1-1 0 0,1-1 1 0 0,-1 0 0 0 0,-1 1-1 0 0,-3-10 1 0 0,5 16 29 0 0,0 1 0 0 0,1-1 0 0 0,-1 1 0 0 0,-1-1 1 0 0,1 1-1 0 0,0-1 0 0 0,0 1 0 0 0,0 0 0 0 0,-1 0 0 0 0,1 0 0 0 0,0-1 0 0 0,-1 1 0 0 0,1 1 0 0 0,-1-1 0 0 0,0 0 1 0 0,1 0-1 0 0,-1 0 0 0 0,0 1 0 0 0,1-1 0 0 0,-1 1 0 0 0,0 0 0 0 0,1-1 0 0 0,-1 1 0 0 0,0 0 0 0 0,0 0 0 0 0,-2 0 1 0 0,0 0-7 0 0,-1 1 1 0 0,1-1 0 0 0,-1 1 0 0 0,1 0 0 0 0,0 1 0 0 0,-1-1 0 0 0,1 1 0 0 0,0 0 0 0 0,-5 3 0 0 0,6-4 8 0 0,-1 1 0 0 0,1 0 1 0 0,0-1-1 0 0,0 1 0 0 0,0 1 0 0 0,0-1 0 0 0,1 0 0 0 0,-1 1 0 0 0,-3 4 1 0 0,2-1 36 0 0,0-1 25 0 0,-6 15-58 0 0,9-16-15 0 0,0 0 0 0 0,0 0 0 0 0,0 0 0 0 0,0 0 0 0 0,1 0 0 0 0,0 8 0 0 0,0-6 0 0 0,1 1 0 0 0,1 0 0 0 0,-1-1 0 0 0,5 13 0 0 0,0-4 0 0 0,12 22 0 0 0,20 24 0 0 0,-2-9 20 0 0,0-5 155 0 0,-26-35-138 0 0,6 6 56 0 0,25 22-74 0 0,-3-5-32 0 0,-31-28-51 0 0,-8 0-56 0 0,-2 19 89 0 0,3-27 29 0 0,0 1 0 0 0,0 0-1 0 0,-1 0 1 0 0,1 0 0 0 0,0 0 0 0 0,0 0-1 0 0,0 0 1 0 0,0 0 0 0 0,0 0 0 0 0,0-1-1 0 0,0 1 1 0 0,0 0 0 0 0,0 0 0 0 0,-1 0-1 0 0,1 0 1 0 0,0 0 0 0 0,0 0 0 0 0,0 0 0 0 0,0 0-1 0 0,0 0 1 0 0,0 0 0 0 0,0 0 0 0 0,-1 0-1 0 0,1 0 1 0 0,0 0 0 0 0,0 0 0 0 0,0 0-1 0 0,0 0 1 0 0,0 0 0 0 0,0 0 0 0 0,-1 0-1 0 0,1 0 1 0 0,0 0 0 0 0,0 0 0 0 0,0 0-1 0 0,0 0 1 0 0,0 0 0 0 0,0 0 0 0 0,0 0-1 0 0,-1 0 1 0 0,1 0 0 0 0,0 1 0 0 0,0-1-1 0 0,0 0 1 0 0,0 0 0 0 0,0 0 0 0 0,0 0-1 0 0,0 0 1 0 0,0 0 0 0 0,0 0 0 0 0,0 0 0 0 0,0 1-1 0 0,-1-1 1 0 0,1 0 0 0 0,0 0 0 0 0,0 0-1 0 0,0 0 1 0 0,0 0 0 0 0,0 0 0 0 0,0 0-1 0 0,0 1 1 0 0,0-1 0 0 0,0 0 0 0 0,0 0-1 0 0,0 0 1 0 0,0 0 0 0 0,0 0 0 0 0,0 0-4 0 0,0 0-1 0 0,0 0 1 0 0,0 0 0 0 0,0 0 0 0 0,0 0 0 0 0,0-1 0 0 0,0 1 0 0 0,-1 0 0 0 0,1 0 0 0 0,0 0 0 0 0,0 0 0 0 0,0 0 0 0 0,0 0-1 0 0,0 0 1 0 0,-1-1 0 0 0,1 1 0 0 0,0 0 0 0 0,0 0 0 0 0,0 0 0 0 0,0 0 0 0 0,-1 0 0 0 0,1 0 0 0 0,0 0 0 0 0,0 0 0 0 0,0 0-1 0 0,0 0 1 0 0,-1 0 0 0 0,1 0 0 0 0,0 0 0 0 0,0 0 0 0 0,0 0 0 0 0,0 0 0 0 0,-1 0 0 0 0,1 0 0 0 0,0 0 0 0 0,0 0 0 0 0,0 1-1 0 0,0-1 1 0 0,-1 0 0 0 0,1 0 0 0 0,0 0 0 0 0,0 0 0 0 0,0 0 0 0 0,0 0 0 0 0,0 0 0 0 0,-1 1 0 0 0,1-1 0 0 0,0 0 0 0 0,0 0 0 0 0,0 0-1 0 0,-15 27-85 0 0,4-9 48 0 0,-14 24 23 0 0,23-39-43 0 0,0 2 0 0 0,-7 15 0 0 0,7-15-3 0 0,1 1 3 0 0,-3 19 38 0 0,3-19-40 0 0,11-7 16 0 0,28-3 94 0 0,-28 4 36 0 0,-3-5-3 0 0,23-14-49 0 0,-23 15 32 0 0,3 0 0 0 0,35-14-37 0 0,-44 17-23 0 0,10-2 14 0 0,-1-2 0 0 0,15-8 0 0 0,-23 12-13 0 0,-1 0 0 0 0,1 0 0 0 0,-1-1-1 0 0,1 1 1 0 0,-1 0 0 0 0,1-1-1 0 0,-1 1 1 0 0,0-1 0 0 0,0 1 0 0 0,0-1-1 0 0,0 1 1 0 0,0-1 0 0 0,0 0-1 0 0,1-3 1 0 0,-2 4-1 0 0,0 0 0 0 0,0 0 0 0 0,0 0 0 0 0,0 1 0 0 0,0-1 0 0 0,0 0 0 0 0,0 0 0 0 0,0 0 0 0 0,-1 0 0 0 0,1 0 0 0 0,0 0 0 0 0,0 0 0 0 0,-1 0 0 0 0,1 1 0 0 0,-1-1 0 0 0,1 0 0 0 0,-1 0 0 0 0,0 0 0 0 0,-9-10 0 0 0,-3 2 0 0 0,-3-2 0 0 0,-3 0 0 0 0,-1 2 0 0 0,1 4 0 0 0,5 3 0 0 0,-4 4 0 0 0,0 4 0 0 0,17-5 0 0 0,-1 0 0 0 0,1 0 0 0 0,-1 0 0 0 0,1 0 0 0 0,0 0 0 0 0,0 1 0 0 0,-1-1 0 0 0,1 0 0 0 0,0 1 0 0 0,0-1 0 0 0,-1 3 0 0 0,-6 22 13 0 0,8-26-10 0 0,0 1-1 0 0,-1-1 0 0 0,1 1 1 0 0,0 0-1 0 0,0-1 0 0 0,0 1 1 0 0,0-1-1 0 0,0 1 0 0 0,0 0 1 0 0,0-1-1 0 0,1 1 0 0 0,-1-1 1 0 0,0 1-1 0 0,0-1 0 0 0,0 1 1 0 0,0 0-1 0 0,1-1 0 0 0,-1 1 0 0 0,0-1 1 0 0,1 1-1 0 0,-1-1 0 0 0,1 1 1 0 0,16 30 23 0 0,-12-23 257 0 0,4-2-210 0 0,30 19 6 0 0,-30-19 164 0 0,24-3-110 0 0,-27-2-72 0 0,-1 0-1 0 0,1-1 1 0 0,11 1 0 0 0,-14-1-50 0 0,0 0 0 0 0,0-1 1 0 0,0 1-1 0 0,0 0 0 0 0,0-1 1 0 0,0 0-1 0 0,0 0 0 0 0,3-1 0 0 0,-3 1 0 0 0,0 0 0 0 0,0 0-1 0 0,0 0 1 0 0,-1 1 0 0 0,1-1-1 0 0,0 1 1 0 0,0-1-1 0 0,5 1 1 0 0,0-2 42 0 0,24-9-30 0 0,-27 9-16 0 0,-1 1 0 0 0,0-1 0 0 0,1 1-1 0 0,-1-1 1 0 0,0 0 0 0 0,0-1 0 0 0,3-2 0 0 0,1 0-13 0 0,0 1-56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0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1 235 11975 0 0,'0'0'3871'0'0,"8"-5"-2444"0"0,26-14-53 0 0,-16 12-267 0 0,-6 3-773 0 0,-1 0 205 0 0,0 1-1 0 0,17-2 0 0 0,47-10 935 0 0,7 2-602 0 0,-25 3-480 0 0,-29 4-107 0 0,28-8-48 0 0,-28 6-11 0 0,29-13-26 0 0,-28 10-114 0 0,30-13-62 0 0,-31 13 19 0 0,48-20-311 0 0,-24 8-75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1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4143 0 0,'0'0'2775'0'0,"11"-37"12221"0"0,-3 43-14460 0 0,22 20-199 0 0,-30-25-317 0 0,1 0 0 0 0,0-1 0 0 0,0 1 0 0 0,0 0 0 0 0,0 0 0 0 0,-1 0 0 0 0,1 0-1 0 0,0 0 1 0 0,-1-1 0 0 0,1 1 0 0 0,-1 0 0 0 0,1 0 0 0 0,-1 1 0 0 0,1 1 0 0 0,4 7 75 0 0,-2-3 8 0 0,0 1 1 0 0,0-1 0 0 0,3 15-1 0 0,5 18 102 0 0,42 169 269 0 0,-39-160-597 0 0,-9-36 40 0 0,-3-4-170 0 0,1-1 0 0 0,0 0 0 0 0,5 11-1 0 0,-4-10-870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1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4 10591 0 0,'-9'-4'6363'0'0,"15"35"-1528"0"0,-4-25-5345 0 0,11 52 1963 0 0,18 77-415 0 0,-23-92-933 0 0,-4-24-219 0 0,1 5-299 0 0,3 10-5616 0 0,4 21-1403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3:59.8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6911 0 0,'0'0'1756'0'0,"1"-6"-617"0"0,0 0-713 0 0,4-21 2803 0 0,1 3-2668 0 0,-4 18 1000 0 0,1 12-487 0 0,1 1-713 0 0,-2-4-158 0 0,0 0 1 0 0,0 0 0 0 0,-1 0-1 0 0,1 0 1 0 0,-1 0 0 0 0,0 0 0 0 0,0 1-1 0 0,1 4 1 0 0,43 155 3464 0 0,20 93-3116 0 0,18 63-312 0 0,21 83 622 0 0,-21 7 12 0 0,-18 9 350 0 0,-30-215-735 0 0,-33-193-446 0 0,7 29 55 0 0,3-4 24 0 0,4 17 63 0 0,-6-22-82 0 0,-7-23 1 0 0,0 0 3 0 0,12 20 10 0 0,-11-20 239 0 0,3-1-256 0 0,20 16-4 0 0,-20-17 167 0 0,1-2-198 0 0,27 5-1 0 0,-26-6 3 0 0,2-3-3 0 0,33-5-38 0 0,-33 4 44 0 0,2-1 23 0 0,60-15 99 0 0,-1 1 68 0 0,124-18 291 0 0,259-23 871 0 0,-71 9-207 0 0,-271 33-1166 0 0,458-61 96 0 0,6 26-115 0 0,-534 49-30 0 0,768-49 0 0 0,-76-3-2368 0 0,-656 49-5057 0 0,-9-2-2454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2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0,'0'0'3059'0'0,"13"1"-2116"0"0,37 4 26 0 0,-46-5-794 0 0,-1 0 0 0 0,0 1 0 0 0,0-1-1 0 0,1 1 1 0 0,5 2 0 0 0,41 15 911 0 0,-23-8 8 0 0,29 13-96 0 0,-29-11-416 0 0,29 13-183 0 0,-29-14-42 0 0,26 8-29 0 0,-27-11-101 0 0,22 5-47 0 0,-25-8-11 0 0,43 4-201 0 0,-52-8-172 0 0,9 0-161 0 0,0 3-5744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3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 13359 0 0,'0'0'2708'0'0,"-1"4"-2016"0"0,-13 42 1988 0 0,8-24-1185 0 0,0 8-555 0 0,-8 43-425 0 0,-3 1 1 0 0,-29 76-1 0 0,36-122-504 0 0,-4 13-11 0 0,2-3-12 0 0,3-11-59 0 0,8-23-50 0 0,0 1 6 0 0,-3 14 10 0 0,3-15 225 0 0,12-6-7 0 0,34-8 41 0 0,-34 7 195 0 0,0 3-174 0 0,32-4-6 0 0,-32 3-1 0 0,0 2 0 0 0,3 1-112 0 0,-6 0 10 0 0,1-1-1 0 0,-1 0 1 0 0,11-1 0 0 0,-5 5 79 0 0,65 20 119 0 0,-18-4-163 0 0,-15-5-34 0 0,-21-9-14 0 0,-8-1-44 0 0,3-1 19 0 0,25 5-1 0 0,9 0-16 0 0,-36-7-14 0 0,37 3-67 0 0,-7-3 55 0 0,4 0-8 0 0,-41-2-93 0 0,46 10-14817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04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726 2 15199 0 0,'0'0'2014'0'0,"-3"-1"-1604"0"0,-22 0 738 0 0,0 1 0 0 0,0 1 0 0 0,-26 5-1 0 0,-75 21-42 0 0,83-14-960 0 0,1 2 0 0 0,0 2 0 0 0,-53 30 0 0 0,43-17 27 0 0,2 3 0 0 0,-47 39 0 0 0,82-58-172 0 0,-3 8 0 0 0,5 2-11 0 0,12-23 8 0 0,1-1-1 0 0,0 1 1 0 0,-1 0-1 0 0,1-1 1 0 0,0 1-1 0 0,0 0 1 0 0,-1 0-1 0 0,1-1 0 0 0,0 1 1 0 0,0 0-1 0 0,0-1 1 0 0,0 1-1 0 0,0 0 1 0 0,0 0-1 0 0,0 24-39 0 0,0-19 422 0 0,9 0-219 0 0,2 2-104 0 0,-4-3 63 0 0,0 0 1 0 0,15 7 0 0 0,-14-3 1 0 0,26 28-6 0 0,-26-28-23 0 0,0 2-11 0 0,23 34-1 0 0,-19-25-13 0 0,18 34-1 0 0,4 4-2 0 0,-3-7-53 0 0,-24-40-11 0 0,1 0 0 0 0,0-1 0 0 0,13 13 0 0 0,-17-19 2 0 0,0 0-1 0 0,1-1 1 0 0,-1 1 0 0 0,1-1-1 0 0,0 0 1 0 0,0 0-1 0 0,0-1 1 0 0,0 0 0 0 0,10 4-1 0 0,-10-6 9 0 0,0 1 0 0 0,0-1 0 0 0,1 1 0 0 0,-1-1 0 0 0,0-1 0 0 0,0 1 0 0 0,8-2 0 0 0,-13 2-10 0 0,1-1 8 0 0,1 1 0 0 0,-1 0 0 0 0,0 0 0 0 0,0 0 0 0 0,1-1 0 0 0,-1 1 0 0 0,0-1 0 0 0,0 1 0 0 0,0-1 0 0 0,0 0 0 0 0,0 1 0 0 0,2-3 0 0 0,27-18 131 0 0,-23 16 18 0 0,2-2 3 0 0,44-34 111 0 0,-4 5-62 0 0,-4 4-112 0 0,9-4-37 0 0,-2 3-49 0 0,-6 2-11 0 0,-12 7-20 0 0,13-7-175 0 0,-39 26 99 0 0,-1 0-169 0 0,19-13 121 0 0,-26 17 138 0 0,1 1 0 0 0,-1 0 0 0 0,1 0 0 0 0,-1-1 0 0 0,1 1 0 0 0,-1 0 0 0 0,0-1 0 0 0,1 1 0 0 0,-1 0 0 0 0,1-1-1 0 0,-1 1 1 0 0,0 0 0 0 0,1-1 0 0 0,-1 1 0 0 0,0-1 0 0 0,0 1 0 0 0,1-1 0 0 0,-1 1 0 0 0,0-1 0 0 0,0 1 0 0 0,0-1 0 0 0,0 1 0 0 0,1-2 0 0 0,-1-4-70 0 0,0 4-38 0 0,0 0 1 0 0,1 0-1 0 0,-1 0 1 0 0,1 0-1 0 0,-1 0 1 0 0,1 0-1 0 0,0 0 1 0 0,1-3-1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14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 3679 0 0,'0'0'4324'0'0,"4"-5"-3836"0"0,16-20 3620 0 0,-20 22-3126 0 0,0 2-978 0 0,0 0 214 0 0,0 0-1 0 0,0 0 0 0 0,0 0 1 0 0,0 0-1 0 0,0 0 0 0 0,0 0 1 0 0,0 1-1 0 0,0-1 0 0 0,-1 0 1 0 0,1 0-1 0 0,0 0 1 0 0,-1 0-1 0 0,1 0 0 0 0,0 0 1 0 0,-1 1-1 0 0,1-1 0 0 0,-1 0 1 0 0,-6-5 3000 0 0,7 6-3184 0 0,0 0-1 0 0,0 0 1 0 0,0 0 0 0 0,0 1 0 0 0,0-1 0 0 0,0 0-1 0 0,0 0 1 0 0,0 0 0 0 0,0 0 0 0 0,0 0 0 0 0,0 0-1 0 0,0 1 1 0 0,0-1 0 0 0,0 0 0 0 0,0 0 0 0 0,0 0-1 0 0,0 0 1 0 0,0 0 0 0 0,0 1 0 0 0,0-1 0 0 0,0 0-1 0 0,0 0 1 0 0,0 0 0 0 0,0 0 0 0 0,0 0 0 0 0,0 0 0 0 0,0 1-1 0 0,0-1 1 0 0,-1 0 0 0 0,1 0 0 0 0,0 0 0 0 0,0 0-1 0 0,0 0 1 0 0,0 0 0 0 0,0 0 0 0 0,0 0 0 0 0,0 1-1 0 0,0-1 1 0 0,-1 0 0 0 0,1 0 0 0 0,0 0 0 0 0,0 0-1 0 0,0 0 1 0 0,0 0 0 0 0,0 0 0 0 0,-1 0 0 0 0,1 0-1 0 0,0 0 1 0 0,0 0 0 0 0,0 0 0 0 0,0 0 0 0 0,0 0-1 0 0,-1 0 1 0 0,1 0 0 0 0,0 0 0 0 0,0 0 0 0 0,0 0 0 0 0,0 0-1 0 0,0 0 1 0 0,0 0 0 0 0,-1 0 0 0 0,1 0 0 0 0,0-1-1 0 0,0 1 1 0 0,0 0 0 0 0,0 0 0 0 0,0 0 0 0 0,0 0-1 0 0,0 22-5 0 0,0-16 36 0 0,-1-1 3 0 0,-2 26 134 0 0,1-5-89 0 0,2-20 15 0 0,0 1 1 0 0,0 20-7 0 0,0-20-27 0 0,1 2-13 0 0,2 41 76 0 0,0-18-85 0 0,-1 12 72 0 0,-2-11-133 0 0,0 5-11 0 0,0-1 0 0 0,-1 8 0 0 0,0-11 11 0 0,1-28 522 0 0,11-2-437 0 0,31 8 0 0 0,-32-9 528 0 0,1-3-488 0 0,33 0 0 0 0,-34 0 0 0 0,1 2-23 0 0,41 8-90 0 0,12-1-23 0 0,4-8 0 0 0,11-5-16 0 0,-9 0-60 0 0,-56 3 1 0 0,-1 1 21 0 0,49-2-53 0 0,-54 2 82 0 0,1 0 0 0 0,-1 1 1 0 0,15 3-1 0 0,-8-1 11 0 0,-2-2-66 0 0,-2 2-64 0 0,36 7 118 0 0,-35-8-27 0 0,-1 0 0 0 0,32 5 31 0 0,-32-5-31 0 0,-6-7 0 0 0,16-16 57 0 0,-15 16 65 0 0,-6 1-1 0 0,1-9 3 0 0,-1 9 138 0 0,0 1-97 0 0,-3-10 47 0 0,-1-8 134 0 0,-12-36-1 0 0,-43-72 506 0 0,41 96-641 0 0,2-2-1 0 0,1 0 1 0 0,-15-54-1 0 0,20 40-240 0 0,-1-3-327 0 0,10 44 507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15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0 444 7831 0 0,'0'0'14336'0'0,"10"4"-13979"0"0,38 18 77 0 0,-43-16-257 0 0,18 19-10 0 0,-18-19-41 0 0,2 1-19 0 0,34 36 94 0 0,-6-4-141 0 0,9 8 4 0 0,-12-15-38 0 0,2-1 51 0 0,-26-25-65 0 0,-1 0 73 0 0,1 1 34 0 0,23 22-12 0 0,-24-22 254 0 0,1-2-281 0 0,25 18-3 0 0,-25-18 378 0 0,2-7-338 0 0,31-5 10 0 0,-31 5 130 0 0,-4-4-121 0 0,19-20 7 0 0,-19 19 1 0 0,0 0-4 0 0,20-21-17 0 0,-19 20-10 0 0,0-1-1 0 0,29-33-4 0 0,0-2-17 0 0,0 1-23 0 0,-6-1-55 0 0,1-2-13 0 0,-1 1 0 0 0,-6 11-17 0 0,-19 28-63 0 0,2-1 20 0 0,17-20 32 0 0,-17 20-58 0 0,0 1-91 0 0,23-19 148 0 0,-23 19 65 0 0,-7 5-12 0 0,0-1 1 0 0,0 1-1 0 0,0-1 1 0 0,-1 1-1 0 0,1 0 1 0 0,-1-1-1 0 0,1 1 1 0 0,0 0-1 0 0,-1-1 1 0 0,0 0-1 0 0,-1-2 28 0 0,-2-1 108 0 0,-83-35 836 0 0,-15-6-312 0 0,75 31-519 0 0,-138-67 840 0 0,118 62-686 0 0,-78-24 0 0 0,74 26 300 0 0,16 5-2390 0 0,11 7-5685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17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12 301 7367 0 0,'-11'-4'10547'0'0,"19"-1"-9487"0"0,25-16-69 0 0,-24 16-249 0 0,1-1-108 0 0,53-24 527 0 0,-7 3-649 0 0,6-3-155 0 0,-49 24-304 0 0,-2 0 30 0 0,1 1-1 0 0,19-6 0 0 0,-18 5-34 0 0,-1 1 29 0 0,0 1 1 0 0,20-4-1 0 0,37-10 122 0 0,-56 15-169 0 0,38-10 102 0 0,-3-1-117 0 0,14-8-15 0 0,-19 4-15 0 0,-30 9-43 0 0,8-9 54 0 0,-21 18 5 0 0,1 0 0 0 0,-1 0 1 0 0,0 0-1 0 0,0-1 0 0 0,0 1 0 0 0,0 0 1 0 0,0 0-1 0 0,0 0 0 0 0,0 0 0 0 0,1 0 1 0 0,-1 0-1 0 0,0 0 0 0 0,0-1 0 0 0,0 1 1 0 0,0 0-1 0 0,0 0 0 0 0,0 0 0 0 0,0 0 1 0 0,0 0-1 0 0,0-1 0 0 0,0 1 0 0 0,0 0 1 0 0,0 0-1 0 0,0 0 0 0 0,0 0 0 0 0,0 0 1 0 0,0-1-1 0 0,0 1 0 0 0,0 0 0 0 0,0 0 1 0 0,0 0-1 0 0,0 0 0 0 0,0-1 0 0 0,0 1 1 0 0,0 0-1 0 0,0 0 0 0 0,0 0 1 0 0,0 0-1 0 0,0 0 0 0 0,0 0 0 0 0,-1-1 1 0 0,1 1-1 0 0,0 0 0 0 0,0 0 0 0 0,0 0 1 0 0,0 0-1 0 0,0 0 0 0 0,0 0 0 0 0,0 0 1 0 0,-1 0-1 0 0,1 0 0 0 0,0-1 0 0 0,0 1 1 0 0,0 0-1 0 0,0 0 0 0 0,0 0 0 0 0,-1 0 1 0 0,1 0-1 0 0,0 0 4 0 0,-1 0 0 0 0,1 0 0 0 0,0 0 0 0 0,0 0 0 0 0,-1 0 1 0 0,1 0-1 0 0,0 1 0 0 0,0-1 0 0 0,-1 0 0 0 0,1 0 0 0 0,0 0 0 0 0,0 0 0 0 0,-1 0 0 0 0,1 0 0 0 0,0 1 1 0 0,0-1-1 0 0,0 0 0 0 0,-1 0 0 0 0,1 0 0 0 0,0 1 0 0 0,0-1 0 0 0,0 0 0 0 0,0 0 0 0 0,0 1 0 0 0,-1-1 1 0 0,1 0-1 0 0,0 0 0 0 0,0 1 0 0 0,0-1 0 0 0,0 0 0 0 0,0 0 0 0 0,0 1 0 0 0,0-1 0 0 0,0 0 1 0 0,0 0-1 0 0,0 1 0 0 0,0-1 0 0 0,0 0 0 0 0,0 0 0 0 0,0 1 0 0 0,0-1 0 0 0,0 0 0 0 0,0 1 0 0 0,1 9 4 0 0,4 30 57 0 0,3 5 62 0 0,3-1-75 0 0,5 17-42 0 0,-10-40-9 0 0,12 37 60 0 0,-14-43-41 0 0,-1-3 15 0 0,1 0 0 0 0,9 18-1 0 0,8 18 18 0 0,-13-32-47 0 0,13 25-54 0 0,-3-11 73 0 0,-14-23 168 0 0,1 1 94 0 0,25 39 280 0 0,-9-15-589 0 0,-16-24 284 0 0,-7-4-161 0 0,-7 12-5 0 0,9-16-93 0 0,0 0-1 0 0,0 1 1 0 0,0-1 0 0 0,0 0-1 0 0,0 0 1 0 0,0 0 0 0 0,0 0-1 0 0,0 1 1 0 0,0-1 0 0 0,0 0-1 0 0,0 0 1 0 0,-1 0 0 0 0,1 0-1 0 0,0 1 1 0 0,0-1 0 0 0,0 0-1 0 0,0 0 1 0 0,0 0 0 0 0,0 0-1 0 0,-1 0 1 0 0,1 0 0 0 0,0 0-1 0 0,0 1 1 0 0,0-1 0 0 0,0 0-1 0 0,-1 0 1 0 0,1 0 0 0 0,0 0-1 0 0,0 0 1 0 0,0 0 0 0 0,0 0-1 0 0,-1 0 1 0 0,1 0 0 0 0,0 0-1 0 0,0 0 1 0 0,-15 0 197 0 0,6-1-77 0 0,-1 1 1 0 0,0 1-1 0 0,0 0 1 0 0,1 0-1 0 0,-1 0 1 0 0,-12 5-1 0 0,-95 41 784 0 0,71-27-613 0 0,-2-2 0 0 0,-55 14 0 0 0,-36-4-110 0 0,82-18-9278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19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87 8519 0 0,'0'0'638'0'0,"0"-2"-430"0"0,-2-2 182 0 0,0 0-1 0 0,0 1 1 0 0,0-1 0 0 0,0 0 0 0 0,-1 1 0 0 0,1-1 0 0 0,-1 1 0 0 0,0 0-1 0 0,-5-5 3068 0 0,7 7-3387 0 0,1 0 0 0 0,-1 1 0 0 0,1-1 1 0 0,-1 1-1 0 0,1-1 0 0 0,-1 1 0 0 0,0-1 0 0 0,1 1 0 0 0,-1-1 0 0 0,1 1 1 0 0,-1 0-1 0 0,0-1 0 0 0,0 1 0 0 0,1 0 0 0 0,-1 0 0 0 0,0 0 1 0 0,-1-1-1 0 0,-15-3 3418 0 0,16 4-3404 0 0,1 0 0 0 0,-1 0 1 0 0,0 0-1 0 0,0 0 1 0 0,0 0-1 0 0,0 0 1 0 0,0 1-1 0 0,0-1 1 0 0,0 0-1 0 0,0 1 1 0 0,0-1-1 0 0,1 0 1 0 0,-1 1-1 0 0,0-1 1 0 0,0 1-1 0 0,1-1 1 0 0,-1 1-1 0 0,-1 0 1 0 0,1 1 179 0 0,-1 0-199 0 0,-6 7-1 0 0,6-8 36 0 0,-1 1-1 0 0,0 0 1 0 0,0-1-1 0 0,0 0 0 0 0,0 0 1 0 0,0 0-1 0 0,0 0 1 0 0,-5 1-1 0 0,-2 1-55 0 0,0 1 46 0 0,1 0 0 0 0,1 1 1 0 0,-1 0-1 0 0,1 0 0 0 0,0 1 0 0 0,0 0 1 0 0,0 0-1 0 0,1 1 0 0 0,0 0 0 0 0,1 1 1 0 0,-1-1-1 0 0,-5 11 0 0 0,10-15-66 0 0,0-1 0 0 0,1 1-1 0 0,0-1 1 0 0,-1 1 0 0 0,1-1 0 0 0,-1 6-1 0 0,0-2 2 0 0,1-3-12 0 0,0-1 1 0 0,0 1-1 0 0,0 0 1 0 0,0 0-1 0 0,0-1 1 0 0,1 1-1 0 0,-1 4 1 0 0,0 0 7 0 0,0 7 43 0 0,2 19 0 0 0,-1-31-58 0 0,0 0 0 0 0,0-1 0 0 0,1 1 0 0 0,-1 0 0 0 0,0-1 0 0 0,1 1 0 0 0,-1-1 0 0 0,2 3-1 0 0,10 31 22 0 0,-9-26 53 0 0,6 0 15 0 0,27 28-6 0 0,-27-28-1 0 0,0-3 0 0 0,30 18 4 0 0,-30-19 17 0 0,3-1 10 0 0,34 13 1 0 0,-35-13-8 0 0,-6-5-89 0 0,1 2-1 0 0,-1-1 1 0 0,0 1 0 0 0,9 1-1 0 0,-9-1-3 0 0,1 0 0 0 0,-1 0 0 0 0,0 0 0 0 0,9-1 0 0 0,-2-2 34 0 0,41-11-42 0 0,-45 10-11 0 0,0 0 0 0 0,-1 0 0 0 0,1-1 0 0 0,10-7 0 0 0,19-16 11 0 0,-33 24-4 0 0,0 0 0 0 0,0 0 0 0 0,-1-1-1 0 0,1 1 1 0 0,-1-1 0 0 0,1 0 0 0 0,2-4 0 0 0,0 0 2 0 0,-1 3 10 0 0,-1 0 0 0 0,0 0 1 0 0,0 0-1 0 0,6-10 0 0 0,-5 6 2 0 0,-2 5-6 0 0,0 0 1 0 0,0 0-1 0 0,0 0 0 0 0,-1 0 0 0 0,0 0 1 0 0,3-8-1 0 0,-2 3 6 0 0,3-5 32 0 0,5-18-42 0 0,-5-3 0 0 0,-6 8 42 0 0,0 26-45 0 0,0-1-1 0 0,0 0 1 0 0,0 1 0 0 0,-1-1-1 0 0,1 0 1 0 0,0 0 0 0 0,-1 1 0 0 0,1-1-1 0 0,-1 1 1 0 0,0-1 0 0 0,1 0-1 0 0,-1 1 1 0 0,-2-3 0 0 0,0-1 12 0 0,0 0 20 0 0,0 0 0 0 0,0 0 0 0 0,0 0-1 0 0,-1 0 1 0 0,0 1 0 0 0,0 0 0 0 0,0 0 0 0 0,0 0 0 0 0,-8-5-1 0 0,0 0 87 0 0,0 2 0 0 0,-19-9 0 0 0,17 10-64 0 0,0 0-1 0 0,-1 1 1 0 0,1 1 0 0 0,-1 1 0 0 0,0 0-1 0 0,0 1 1 0 0,0 0 0 0 0,-16 1-1 0 0,14 2-1310 0 0,-27 3 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28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1092 14279 0 0,'0'0'2560'0'0,"4"10"-2014"0"0,21 49 946 0 0,-20-46-1164 0 0,1 1 517 0 0,14 24 0 0 0,5 8 62 0 0,-12-25-491 0 0,14 16-208 0 0,-20-28-44 0 0,2 0-36 0 0,26 25-90 0 0,-26-25 26 0 0,2-8-8 0 0,-6 0-54 0 0,1-1 0 0 0,-1 0-1 0 0,1 0 1 0 0,-1 0-1 0 0,1-1 1 0 0,5-1-1 0 0,-10 2-1 0 0,1-1 0 0 0,-1 1 0 0 0,0-1 0 0 0,0 0 0 0 0,0 0 0 0 0,0 1 0 0 0,0-1 0 0 0,0 0 0 0 0,0 0 0 0 0,0 0 0 0 0,0 0 0 0 0,0 0 0 0 0,0 0 0 0 0,-1 0 0 0 0,1-1 0 0 0,0 1 0 0 0,-1 0 0 0 0,1 0 0 0 0,-1-1 0 0 0,1 1 0 0 0,-1 0 0 0 0,0 0 0 0 0,1-2 0 0 0,0-7 5 0 0,0 1-1 0 0,0-1 1 0 0,0 0-1 0 0,-1 1 1 0 0,-1-1-1 0 0,0 1 1 0 0,0-1-1 0 0,-1 1 1 0 0,0-1-1 0 0,-6-14 1 0 0,-4-8 30 0 0,-28-50 1 0 0,21 46-29 0 0,16 30-7 0 0,-6-13 6 0 0,-15-21 0 0 0,24 39-1 0 0,-1 0 0 0 0,0 0 1 0 0,0 0-1 0 0,1-1 0 0 0,-1 1 0 0 0,1 0 0 0 0,-1 0 0 0 0,1 0 0 0 0,-1-1 1 0 0,1 1-1 0 0,-1-2 0 0 0,1-1 4 0 0,-2 1 332 0 0,7 14-269 0 0,15 31 0 0 0,-15-32 4 0 0,1 0 16 0 0,26 45 100 0 0,-12-24-96 0 0,-15-23 1 0 0,4 3 6 0 0,2 2-68 0 0,-2-1 22 0 0,1 0 0 0 0,14 12 1 0 0,17 16 127 0 0,-33-31-156 0 0,-1-3 7 0 0,0 1 0 0 0,0-1-1 0 0,10 7 1 0 0,25 19 32 0 0,-21-19-15 0 0,29 8-42 0 0,-36-17-6 0 0,22 3 1 0 0,-35-6-2 0 0,1-1-1 0 0,-1 0 1 0 0,0 0 0 0 0,0 0 0 0 0,1 0 0 0 0,-1 0-1 0 0,0 0 1 0 0,1 0 0 0 0,-1 0 0 0 0,0 0 0 0 0,1-1-1 0 0,-1 1 1 0 0,2-1 0 0 0,-3 1-4 0 0,8-2 13 0 0,0-1 1 0 0,0 0-1 0 0,11-6 0 0 0,-14 5-13 0 0,0 1-1 0 0,0-1 0 0 0,0 0 0 0 0,7-9 0 0 0,-11 13-2 0 0,-1 0 0 0 0,1-1 0 0 0,-1 1 0 0 0,0 0 0 0 0,1-1 0 0 0,-1 1 0 0 0,0-1 0 0 0,1 1 0 0 0,-1 0 0 0 0,0-1 0 0 0,0 1 0 0 0,1-1 0 0 0,-1 1 0 0 0,0-1 0 0 0,0 1 0 0 0,0-1 0 0 0,1 1 0 0 0,-1-1 0 0 0,0 1 0 0 0,0-1 0 0 0,0 1 0 0 0,0-2 0 0 0,-1-21-54 0 0,1 21 55 0 0,-1 0 1 0 0,1 0 0 0 0,-1 0-1 0 0,1 0 1 0 0,-1 0 0 0 0,0 0-1 0 0,-1-4 1 0 0,0 2-3 0 0,1 3 0 0 0,0-1-1 0 0,0 1 1 0 0,0-1-1 0 0,0 1 1 0 0,0 0-1 0 0,0-1 1 0 0,-1 1-1 0 0,1 0 1 0 0,0 0-1 0 0,-3-1 1 0 0,-11-10-7 0 0,-4-1 11 0 0,13 10 0 0 0,-22-6 0 0 0,27 9 0 0 0,-1-1 0 0 0,1 1 0 0 0,-1 0 0 0 0,1 0 0 0 0,-1 0 0 0 0,1 0 0 0 0,-1 0 0 0 0,1 0 0 0 0,-3 0 0 0 0,-15 8-11 0 0,19-8 9 0 0,-1 1 0 0 0,1-1-1 0 0,0 0 1 0 0,-1 0-1 0 0,1 0 1 0 0,0 1-1 0 0,-1-1 1 0 0,1 0 0 0 0,0 1-1 0 0,-1-1 1 0 0,1 0-1 0 0,0 1 1 0 0,-1-1 0 0 0,1 0-1 0 0,0 1 1 0 0,0-1-1 0 0,0 0 1 0 0,-1 1-1 0 0,1-1 1 0 0,0 1 0 0 0,0-1-1 0 0,-1 3-2 0 0,0-1-1 0 0,0 0 1 0 0,0 1 0 0 0,1-1-1 0 0,-1 0 1 0 0,1 1 0 0 0,0-1-1 0 0,-1 1 1 0 0,1 3 0 0 0,1 0 5 0 0,1-1 0 0 0,-1 1 0 0 0,1 0 0 0 0,3 7 0 0 0,-5-13 0 0 0,3 8 57 0 0,4-3 23 0 0,23 17-12 0 0,-23-16 60 0 0,4-3-75 0 0,32 11-26 0 0,-32-11 48 0 0,34-4 5 0 0,-28-2-27 0 0,17-5 11 0 0,-33 7-59 0 0,1 1 1 0 0,-1 0-1 0 0,1-1 0 0 0,-1 1 1 0 0,0-1-1 0 0,1 0 0 0 0,-1 1 1 0 0,0-1-1 0 0,2-1 0 0 0,26-17 17 0 0,-28 19-19 0 0,0-1 1 0 0,0 0-1 0 0,0 1 1 0 0,0-1 0 0 0,0 0-1 0 0,-1 0 1 0 0,1 1-1 0 0,0-1 1 0 0,0 0-1 0 0,0 0 1 0 0,0-2-1 0 0,16-21 19 0 0,-10 13 20 0 0,-7 11-42 0 0,1-2 2 0 0,0 0-1 0 0,-1 0 0 0 0,1 0 1 0 0,0 0-1 0 0,-1 0 0 0 0,1 0 1 0 0,0-4-1 0 0,-2 6-1 0 0,1-1 0 0 0,0 1 0 0 0,0-1 0 0 0,-1 1 0 0 0,1 0 0 0 0,0-1 0 0 0,0 1 0 0 0,-1-1 0 0 0,1 1 0 0 0,-1-1 0 0 0,1 1 0 0 0,0 0 0 0 0,-1-1 0 0 0,1 1 0 0 0,-1 0 0 0 0,1 0 0 0 0,-1-1 0 0 0,1 1 0 0 0,-1 0 0 0 0,1 0 0 0 0,-1-1 0 0 0,1 1 0 0 0,-1 0 0 0 0,1 0 0 0 0,-1 0 0 0 0,1 0 0 0 0,-1 0 0 0 0,1 0 0 0 0,-2 0 0 0 0,-24 0 0 0 0,0 3 0 0 0,0 2 0 0 0,1 7 0 0 0,3 1 0 0 0,3 1 0 0 0,19-13 0 0 0,-1-1 0 0 0,1 1 0 0 0,-1-1 0 0 0,1 1 0 0 0,-1 0 0 0 0,1-1 0 0 0,-1 1 0 0 0,1-1 0 0 0,0 1 0 0 0,-1 0 0 0 0,1-1 0 0 0,0 1 0 0 0,0 0 0 0 0,0 0 0 0 0,-1-1 0 0 0,1 1 0 0 0,0 0 0 0 0,0-1 0 0 0,0 1 0 0 0,0 0 0 0 0,0 0 0 0 0,0-1 0 0 0,0 1 0 0 0,0 0 0 0 0,1-1 0 0 0,-1 1 0 0 0,0 0 0 0 0,0 0 0 0 0,1-1 0 0 0,-1 1 0 0 0,1 1 0 0 0,1-1 0 0 0,0 1 0 0 0,-1-1 0 0 0,1 1 0 0 0,0-1 0 0 0,1 1 0 0 0,-1-1 0 0 0,0 0 0 0 0,0 0 0 0 0,0 0 0 0 0,1-1 0 0 0,-1 1 0 0 0,0 0 0 0 0,1-1 0 0 0,-1 1 0 0 0,5-1 0 0 0,-3 0 1 0 0,0-1 0 0 0,0 1 0 0 0,0-1 0 0 0,0 0 1 0 0,0 0-1 0 0,-1 0 0 0 0,1-1 0 0 0,0 1 0 0 0,-1-1 0 0 0,6-3 0 0 0,21-18 60 0 0,-19 13 17 0 0,11-14-6 0 0,-17 18 76 0 0,-5 5-130 0 0,-1 0 0 0 0,0 0 0 0 0,1 0 0 0 0,-1 0 1 0 0,0 0-1 0 0,0 1 0 0 0,0-1 0 0 0,0 0 0 0 0,0 0 1 0 0,-1 0-1 0 0,2 0-16 0 0,-1 1 0 0 0,1 0 1 0 0,0 0-1 0 0,0 0 0 0 0,0 0 0 0 0,0 0 1 0 0,0 0-1 0 0,-1-1 0 0 0,1 1 0 0 0,0 0 1 0 0,0 0-1 0 0,0 0 0 0 0,0 0 1 0 0,0 0-1 0 0,-1 0 0 0 0,1 0 0 0 0,0 0 1 0 0,0 0-1 0 0,0 0 0 0 0,-1 0 0 0 0,1 0 1 0 0,0 0-1 0 0,0 0 0 0 0,0 0 1 0 0,0 0-1 0 0,-1 0 0 0 0,1 0 0 0 0,0 0 1 0 0,0 0-1 0 0,0 0 0 0 0,-1 0 0 0 0,1 0 1 0 0,0 0-1 0 0,0 0 0 0 0,0 0 0 0 0,-1 1 1 0 0,-80 19 254 0 0,66-19-242 0 0,0 0 1 0 0,0-1-1 0 0,0-1 1 0 0,-25-3-1 0 0,1-1-12 0 0,16 3 1 0 0,-8 1 10 0 0,0-2 1 0 0,0-2-1 0 0,0 0 0 0 0,-36-13 0 0 0,15 0-4 0 0,-54-21-226 0 0,51 17 315 0 0,39 18-99 0 0,-14-1-1 0 0,27 6 14 0 0,-2-1 35 0 0,-3 3-25 0 0,6-2 31 0 0,2 6 5 0 0,3 23-31 0 0,-3-23 47 0 0,9 1-6 0 0,24 24 4 0 0,-31-30-58 0 0,0 0 1 0 0,0 0-1 0 0,0 0 0 0 0,1 0 0 0 0,-1-1 0 0 0,5 3 0 0 0,39 22 77 0 0,-35-20-11 0 0,4 0 14 0 0,47 16 62 0 0,9 2 223 0 0,-48-18-220 0 0,34 3-128 0 0,-38-7-27 0 0,32-1 1 0 0,-33-2 20 0 0,29-6 1 0 0,18-9 37 0 0,-1-6 0 0 0,-8 0-11 0 0,-11-1-42 0 0,-34 17-4 0 0,-7 5-2 0 0,-1-1 0 0 0,0 0 1 0 0,0 0-1 0 0,0 0 0 0 0,0 0 0 0 0,-1-1 0 0 0,1 1 0 0 0,4-6 0 0 0,15-17 6 0 0,3-15-24 0 0,-18 23-40 0 0,0 0 0 0 0,-2 0 1 0 0,7-33-1 0 0,-6 15-75 0 0,0 1 64 0 0,1-3 0 0 0,-1 5 11 0 0,-6 31 52 0 0,0 0 0 0 0,0 0 1 0 0,1-1-1 0 0,-1 1 0 0 0,0 0 1 0 0,0 0-1 0 0,0 0 0 0 0,0 0 1 0 0,0-1-1 0 0,0 1 0 0 0,-1 0 1 0 0,1 0-1 0 0,0 0 0 0 0,-1 0 1 0 0,0-3-1 0 0,0 4 1 0 0,0 0 0 0 0,1 0 0 0 0,-1 0 0 0 0,0 0 0 0 0,0 0 0 0 0,0 0 0 0 0,1 1 0 0 0,-1-1 0 0 0,0 0 0 0 0,0 0 0 0 0,0 1 0 0 0,1-1 0 0 0,-1 0 0 0 0,0 1 0 0 0,1-1 0 0 0,-1 0 0 0 0,0 1 0 0 0,1-1 0 0 0,-1 1 0 0 0,0-1 0 0 0,1 1 0 0 0,-2 1 0 0 0,-1 1 0 0 0,0 0 0 0 0,0 1 0 0 0,1-1 0 0 0,-5 8 0 0 0,-9 22 11 0 0,3 7 42 0 0,5 2 12 0 0,7-31-41 0 0,1 1-1 0 0,1 17 0 0 0,-1-27-21 0 0,0 0 1 0 0,0 0 0 0 0,0 0 0 0 0,1 0-1 0 0,-1 0 1 0 0,1 0 0 0 0,-1 0 0 0 0,1 0-1 0 0,0 0 1 0 0,0 0 0 0 0,0 0 0 0 0,0 0-1 0 0,0 0 1 0 0,0 0 0 0 0,0-1-1 0 0,1 1 1 0 0,-1 0 0 0 0,1-1 0 0 0,2 2-1 0 0,-2-2-1 0 0,1 0 0 0 0,-1 0-1 0 0,1 0 1 0 0,-1 0 0 0 0,1-1-1 0 0,-1 1 1 0 0,1-1 0 0 0,0 0-1 0 0,-1 0 1 0 0,1 0 0 0 0,0 0-1 0 0,-1-1 1 0 0,1 1 0 0 0,0 0-1 0 0,4-3 1 0 0,-5 3-1 0 0,-1-1 0 0 0,1 0 0 0 0,-1 0 0 0 0,1 0 0 0 0,-1 0 0 0 0,1 0 0 0 0,-1 0 0 0 0,0 0 0 0 0,0-1 0 0 0,0 1 0 0 0,0 0 0 0 0,0-1 0 0 0,0 1 0 0 0,0-1 0 0 0,0 1 0 0 0,0-1 0 0 0,0 1 0 0 0,0-4 0 0 0,14-38 0 0 0,-10 25-17 0 0,-1-1-1 0 0,-1 0 1 0 0,0 0 0 0 0,-1 0-1 0 0,-1 0 1 0 0,-1 0 0 0 0,-1 0-1 0 0,0 0 1 0 0,-2 0 0 0 0,0 0-1 0 0,-1 0 1 0 0,-1 1 0 0 0,0 0-1 0 0,-2 0 1 0 0,0 0 0 0 0,-1 0-1 0 0,-10-16 1 0 0,14 28-6 0 0,-1 0-1 0 0,1 0 1 0 0,-1 1-1 0 0,-6-7 1 0 0,8 9 12 0 0,-2 1-53 0 0,5 2 63 0 0,-1 0 0 0 0,0 0 0 0 0,0 0 1 0 0,0 0-1 0 0,1 0 0 0 0,-1 0 0 0 0,0 0 0 0 0,0 0 0 0 0,0 0 0 0 0,1 0 0 0 0,-1 0 0 0 0,0 0 1 0 0,0 1-1 0 0,0-1 0 0 0,1 0 0 0 0,-1 1 0 0 0,-1-1 0 0 0,-15 18-10 0 0,16-17 8 0 0,1 0 0 0 0,-1 0 0 0 0,0 0-1 0 0,1-1 1 0 0,-1 1 0 0 0,1 0-1 0 0,0 0 1 0 0,-1 0 0 0 0,1 0 0 0 0,0 0-1 0 0,-1 0 1 0 0,1 1 0 0 0,-10 38-8 0 0,1 7 0 0 0,1 9-31 0 0,0 11 31 0 0,7-52 12 0 0,-9 119 9 0 0,11-86 47 0 0,1 6 23 0 0,0-35-12 0 0,6 14-4 0 0,-6-25 80 0 0,5-2-64 0 0,20 22 0 0 0,-20-22-3 0 0,-1-9-21 0 0,22-12-34 0 0,-28 15-20 0 0,1-1 0 0 0,-1 1 0 0 0,1 0 0 0 0,0 0 0 0 0,-1-1 1 0 0,1 1-1 0 0,-1-1 0 0 0,1 1 0 0 0,-1 0 0 0 0,1-1 0 0 0,-1 1 0 0 0,1-1 0 0 0,-1 1 1 0 0,0-1-1 0 0,1 1 0 0 0,-1-1 0 0 0,0 0 0 0 0,1 1 0 0 0,-1-1 0 0 0,13-29 9 0 0,0-11-11 0 0,-3 2 0 0 0,-5 7 0 0 0,-4 9 0 0 0,-5 9-11 0 0,4 13 10 0 0,0 1 0 0 0,-1 0 0 0 0,1 0 0 0 0,0 0 0 0 0,0 0 0 0 0,0 0 0 0 0,0 0 0 0 0,0-1 0 0 0,0 1 0 0 0,0 0 0 0 0,0 0 0 0 0,0 0 0 0 0,0 0-1 0 0,0 0 1 0 0,0 0 0 0 0,0 0 0 0 0,0 0 0 0 0,0-1 0 0 0,-1 1 0 0 0,1 0 0 0 0,0 0 0 0 0,0 0 0 0 0,0 0 0 0 0,0 0 0 0 0,0 0 0 0 0,0 0 0 0 0,0 0 0 0 0,-1 0-1 0 0,1 0 1 0 0,0 0 0 0 0,0 0 0 0 0,0 0 0 0 0,0 0 0 0 0,0 0 0 0 0,0 0 0 0 0,-1 0 0 0 0,1 0 0 0 0,0 0 0 0 0,0 0 0 0 0,-13 1-10 0 0,5 2 0 0 0,1 1 1 0 0,0-1-1 0 0,0 1 0 0 0,1 0 0 0 0,-10 7 1 0 0,2-1-13 0 0,-7 5-49 0 0,-11 14 4 0 0,20-19 58 0 0,-16 18-53 0 0,3-3 51 0 0,-1 0 12 0 0,2-1 0 0 0,19-19-3 0 0,3-2-27 0 0,-1-1 0 0 0,0 1 0 0 0,0 0 0 0 0,0-1 0 0 0,0 1 1 0 0,0-1-1 0 0,-1 0 0 0 0,-6 3 0 0 0,9-8-50 0 0,0-9 48 0 0,1 9-44 0 0,6-3 12 0 0,27-25-8 0 0,-8 6 60 0 0,4-5 12 0 0,1-2 0 0 0,10-5 60 0 0,-10 6 32 0 0,-14 14-63 0 0,-12 12 35 0 0,4 1-8 0 0,23-15-34 0 0,-30 19-20 0 0,-1 0 0 0 0,1-1 0 0 0,-1 1 1 0 0,1 0-1 0 0,0-1 0 0 0,-1 1 0 0 0,1 0 1 0 0,-1-1-1 0 0,1 1 0 0 0,-1-1 0 0 0,1 1 1 0 0,-1-1-1 0 0,1 1 0 0 0,-1-1 0 0 0,0 1 1 0 0,1-1-1 0 0,-1 0 0 0 0,1 0 0 0 0,7-22 9 0 0,-8 5 0 0 0,0 11 31 0 0,6-18-31 0 0,-4 14-18 0 0,10-20-46 0 0,1 0-39 0 0,-1-2 23 0 0,-5 7 58 0 0,0-6 11 0 0,-5 0 0 0 0,-3 12 0 0 0,0 1 0 0 0,-2 0 0 0 0,-1 0 0 0 0,0 0 0 0 0,-1 0 0 0 0,-1 1 0 0 0,-1-1 0 0 0,-12-23 0 0 0,14 33-6 0 0,0 1-1 0 0,0-1 1 0 0,-1 1-1 0 0,-13-13 1 0 0,14 16 3 0 0,1 1 0 0 0,-1 0-1 0 0,0 0 1 0 0,0 1 0 0 0,0-1 0 0 0,0 1 0 0 0,-1 0-1 0 0,0 1 1 0 0,-6-3 0 0 0,-2 2-13 0 0,-5 3-61 0 0,-5 4 7 0 0,16-2 60 0 0,-14 5-53 0 0,0 3 39 0 0,-8 4-24 0 0,20-9 36 0 0,6-3 6 0 0,-1 1 0 0 0,1-1 0 0 0,-1 1 0 0 0,1 0 0 0 0,0 0 1 0 0,0 0-1 0 0,1 1 0 0 0,-5 3 0 0 0,-14 18-5 0 0,-2 4 11 0 0,9-5-15 0 0,12-20-57 0 0,12-8-280 0 0,27-13 231 0 0,-35 17 116 0 0,0-1-1 0 0,-1 1 0 0 0,1 0 1 0 0,0 0-1 0 0,-1-1 1 0 0,1 1-1 0 0,0 0 1 0 0,-1-1-1 0 0,1 1 1 0 0,0-1-1 0 0,-1 1 0 0 0,1-1 1 0 0,-1 1-1 0 0,1-1 1 0 0,-1 1-1 0 0,1-1 1 0 0,0-1-1 0 0,2-3-9 0 0,-1 3 5 0 0,-1 0 0 0 0,0 0 1 0 0,1 0-1 0 0,-1 0 0 0 0,0 0 0 0 0,0-1 1 0 0,1-3-1 0 0,4-11-18 0 0,-5 8-26 0 0,-4-14 41 0 0,3 22 13 0 0,-1-1 0 0 0,1 1 0 0 0,-1-1 0 0 0,1 1 0 0 0,-1 0 0 0 0,0-1 0 0 0,0 1 0 0 0,1 0 0 0 0,-3-3 0 0 0,-11-6 0 0 0,-4 5 0 0 0,-4 4 0 0 0,0 8 0 0 0,1 8 0 0 0,18-13 0 0 0,1 1 0 0 0,0 0 0 0 0,-1 0 0 0 0,1 0 0 0 0,0 0 0 0 0,-1 4 0 0 0,1-4 0 0 0,0 0 0 0 0,1 1 0 0 0,0-1 0 0 0,0 1 0 0 0,0-1 0 0 0,0 1 0 0 0,1-1 0 0 0,-1 1 0 0 0,1 6 0 0 0,0-6 0 0 0,1 0 0 0 0,-1 0 0 0 0,1 0 0 0 0,0 0 0 0 0,0 0 0 0 0,1 0 0 0 0,-1 0 0 0 0,1-1 0 0 0,-1 1 0 0 0,1-1 0 0 0,0 1 0 0 0,4 4 0 0 0,-1-3 0 0 0,-1-1 0 0 0,1 0 0 0 0,0 0 0 0 0,0 0 0 0 0,0 0 0 0 0,0-1 0 0 0,1 0 0 0 0,11 5 0 0 0,-4-3 5 0 0,29 6 1 0 0,-41-10-2 0 0,1-1 0 0 0,0 0 1 0 0,-1 1-1 0 0,1-1 0 0 0,0 0 0 0 0,0 0 1 0 0,-1 0-1 0 0,1 0 0 0 0,2 0 0 0 0,30-4 20 0 0,-26 3 40 0 0,-1-2 8 0 0,20-9 14 0 0,-20 8 52 0 0,-6 0-63 0 0,0 3-73 0 0,-1-1 0 0 0,1 0-1 0 0,-1 0 1 0 0,0 0 0 0 0,0 0 0 0 0,1 0 0 0 0,-1 1-1 0 0,-1-4 1 0 0,1 3-13 0 0,-1 0 0 0 0,0 0 0 0 0,0 0-1 0 0,0 0 1 0 0,-1 0 0 0 0,1 0 0 0 0,0 0 0 0 0,-1 0-1 0 0,1 1 1 0 0,-4-4 0 0 0,-24-19-331 0 0,15 12 196 0 0,-94-96-822 0 0,-13-11 400 0 0,104 105 523 0 0,0 1 1 0 0,-1 1-1 0 0,-1 0 0 0 0,0 1 0 0 0,-39-15 0 0 0,-39-3 75 0 0,64 20 119 0 0,0-1 0 0 0,-33-15 0 0 0,62 23-108 0 0,1 0 0 0 0,-1 0 0 0 0,1 0-1 0 0,0-1 1 0 0,-1 1 0 0 0,1-1 0 0 0,0 0-1 0 0,1 0 1 0 0,-1 0 0 0 0,0 0 0 0 0,1 0-1 0 0,0-1 1 0 0,0 1 0 0 0,0-1 0 0 0,0 0-1 0 0,0 1 1 0 0,-1-7 0 0 0,2 8 492 0 0,3-1-437 0 0,3-9 0 0 0,-4 9 272 0 0,7 0-295 0 0,23-7-46 0 0,-11 6 21 0 0,39-7-36 0 0,-4-2-12 0 0,-4-3 0 0 0,-3-4 0 0 0,-10-2 11 0 0,-34 20-4 0 0,-1-1 0 0 0,1 0 0 0 0,-1 1 0 0 0,0-1 0 0 0,5-5 0 0 0,-8 7-6 0 0,0 1-1 0 0,0 0 0 0 0,0 0 0 0 0,0 0 1 0 0,1 0-1 0 0,-1-1 0 0 0,0 1 1 0 0,0 0-1 0 0,0 0 0 0 0,0-1 0 0 0,0 1 1 0 0,0 0-1 0 0,0 0 0 0 0,0-1 0 0 0,0 1 1 0 0,0 0-1 0 0,0 0 0 0 0,0-1 1 0 0,0 1-1 0 0,0 0 0 0 0,0 0 0 0 0,0-1 1 0 0,0 1-1 0 0,0 0 0 0 0,0 0 0 0 0,0 0 1 0 0,0-1-1 0 0,0 1 0 0 0,-1 0 0 0 0,1 0 1 0 0,0 0-1 0 0,0-1 0 0 0,0 1 1 0 0,0 0-1 0 0,0 0 0 0 0,-1 0 0 0 0,1-1 1 0 0,-12-2 2 0 0,-17 5-6 0 0,26-2 3 0 0,-25 4-43 0 0,0 1 0 0 0,0 2-1 0 0,1 0 1 0 0,0 2 0 0 0,0 1 0 0 0,1 1 0 0 0,0 2-1 0 0,1 0 1 0 0,-31 22 0 0 0,48-28-21 0 0,-13 12 48 0 0,7-3 5 0 0,11-13-47 0 0,15-5-321 0 0,41-8 326 0 0,-45 7 50 0 0,0 0 0 0 0,0 0 1 0 0,13-8-1 0 0,22-14 3 0 0,2-1 0 0 0,-31 18 6 0 0,-8 5 6 0 0,1-1 0 0 0,-1 1 0 0 0,1 0 1 0 0,7-2-1 0 0,23-8 70 0 0,-27 9 193 0 0,0 9-208 0 0,-10-5-67 0 0,5 3 2 0 0,1 0 0 0 0,-1 0-1 0 0,0 0 1 0 0,0 1 0 0 0,0 0 0 0 0,8 8 0 0 0,-8-6-2 0 0,-1 1 0 0 0,0 0 0 0 0,0 1 0 0 0,0-1 0 0 0,-1 1 0 0 0,5 13 0 0 0,13 53 0 0 0,-3 0 0 0 0,-5-14 0 0 0,-1-6 0 0 0,-3 0 0 0 0,-1-4-15 0 0,-7-40-54 0 0,0-2 1 0 0,3 26-3 0 0,-3-26-19 0 0,4-13-137 0 0,13-13 135 0 0,-17 17 86 0 0,-1 1 0 0 0,1-1 0 0 0,-1 1 0 0 0,1-1 0 0 0,-1 1 0 0 0,1-1 0 0 0,-1 1 0 0 0,0-1 0 0 0,1 1 0 0 0,-1-1 0 0 0,0 0 0 0 0,1 1 0 0 0,-1-1 0 0 0,0 0 0 0 0,0 0 0 0 0,22-84-386 0 0,-18 50 255 0 0,-3 23 17 0 0,0-1-1 0 0,1 1 1 0 0,5-19-1 0 0,-6 27 45 0 0,5 13-106 0 0,25 32 171 0 0,-3 15 11 0 0,3 1 0 0 0,7 1 0 0 0,-34-53 0 0 0,0 0 0 0 0,0-1 0 0 0,0 1 0 0 0,0-1 0 0 0,1 1 0 0 0,0-1 0 0 0,0-1 0 0 0,7 5 0 0 0,-7-6 0 0 0,0 1 0 0 0,1-1 0 0 0,0-1 0 0 0,-1 1 0 0 0,1-1 0 0 0,0 0 0 0 0,0 0 0 0 0,11 0 0 0 0,-11-1 0 0 0,0-1 0 0 0,0 0 0 0 0,0 0 0 0 0,0 0 0 0 0,0-1 0 0 0,0 0 0 0 0,8-3 0 0 0,-1-2-5 0 0,24-14-1 0 0,1-9-50 0 0,-7-2-21 0 0,-3-1 10 0 0,-8 6 43 0 0,-19 24 19 0 0,1 1 0 0 0,-1 0-1 0 0,0-1 1 0 0,0 1 0 0 0,0 0-1 0 0,0-1 1 0 0,1-3 0 0 0,-2 5 4 0 0,0 0 1 0 0,0 0-1 0 0,0 1 1 0 0,0-1-1 0 0,0 0 0 0 0,0 0 1 0 0,0 0-1 0 0,-1 0 1 0 0,1 0-1 0 0,0 1 1 0 0,0-1-1 0 0,-1 0 1 0 0,1 0-1 0 0,0 0 0 0 0,-1 1 1 0 0,1-1-1 0 0,-1 0 1 0 0,0 0-1 0 0,1 0 2 0 0,-1 1-1 0 0,0-1 1 0 0,1 1 0 0 0,-1 0-1 0 0,0-1 1 0 0,1 1-1 0 0,-1 0 1 0 0,0-1-1 0 0,0 1 1 0 0,1 0 0 0 0,-1 0-1 0 0,0 0 1 0 0,0 0-1 0 0,1 0 1 0 0,-1 0 0 0 0,0 0-1 0 0,-1 0 1 0 0,-5 1 68 0 0,0 0 0 0 0,0 1 1 0 0,-12 4-1 0 0,13-3-4 0 0,0 0 0 0 0,0 0-1 0 0,0 0 1 0 0,1 1 0 0 0,-1 0 0 0 0,-6 6-1 0 0,9-8-53 0 0,-14 15 175 0 0,13-12-151 0 0,1-1 63 0 0,0 1-9 0 0,-8 19-1 0 0,8-18 64 0 0,13 1-99 0 0,-10-7-53 0 0,9 5 6 0 0,0 1-1 0 0,0-1 0 0 0,15 6 1 0 0,-17-9 3 0 0,1 0 0 0 0,0-1 0 0 0,-1 0 0 0 0,1 0 0 0 0,14-1 0 0 0,-22 0-9 0 0,57 0 72 0 0,-1-2 9 0 0,-42 1-72 0 0,-4 0 5 0 0,0 1 0 0 0,-1-1 0 0 0,14-3 0 0 0,-11 1-5 0 0,-10 3-4 0 0,0 0 1 0 0,0 0-1 0 0,0-1 0 0 0,0 1 1 0 0,-1-1-1 0 0,1 1 0 0 0,0-1 1 0 0,2-1-1 0 0,27-13 18 0 0,-19 7 19 0 0,5-11-31 0 0,-16 18-14 0 0,-1 0 1 0 0,1 0-1 0 0,-1 0 0 0 0,1 0 0 0 0,-1 0 1 0 0,0 0-1 0 0,1 0 0 0 0,-1 0 0 0 0,0 0 1 0 0,0 0-1 0 0,0 0 0 0 0,0 0 0 0 0,0 0 1 0 0,0 0-1 0 0,0 0 0 0 0,0 0 0 0 0,0 0 1 0 0,0 0-1 0 0,0 0 0 0 0,-1 0 0 0 0,1 0 1 0 0,0 0-1 0 0,-1 0 0 0 0,1 0 0 0 0,-1 0 1 0 0,1 0-1 0 0,-1 1 0 0 0,1-1 0 0 0,-1 0 1 0 0,0 0-1 0 0,1 0 0 0 0,-1 1 0 0 0,0-1 1 0 0,0 0-1 0 0,0 1 0 0 0,1-1 0 0 0,-1 1 1 0 0,0-1-1 0 0,-2 0 0 0 0,-3-2-27 0 0,-1 0 0 0 0,0 0 0 0 0,0 1 0 0 0,-11-3 0 0 0,8 3 18 0 0,-12-5 11 0 0,0 2-1 0 0,0 1 1 0 0,-1 0-1 0 0,1 2 1 0 0,-34 0-1 0 0,44 3 11 0 0,0 0 0 0 0,-1 1 0 0 0,1 1 0 0 0,0-1 0 0 0,0 2 0 0 0,0 0 0 0 0,0 0 0 0 0,1 1 0 0 0,0 0 0 0 0,0 1 0 0 0,-14 10 0 0 0,11-6 39 0 0,1 1 1 0 0,1 0 0 0 0,-15 17-1 0 0,5-2-37 0 0,-1 6 0 0 0,16-18 31 0 0,6-13-41 0 0,0 1-1 0 0,1-1 1 0 0,-1 0-1 0 0,1 1 1 0 0,0-1-1 0 0,-1 1 1 0 0,1-1 0 0 0,0 1-1 0 0,0-1 1 0 0,0 1-1 0 0,0-1 1 0 0,0 1-1 0 0,0-1 1 0 0,1 0-1 0 0,-1 1 1 0 0,0-1-1 0 0,1 1 1 0 0,-1-1-1 0 0,1 0 1 0 0,1 3-1 0 0,1-2 0 0 0,-1 0 0 0 0,1 0 0 0 0,0 0 0 0 0,0-1 0 0 0,0 1 0 0 0,0-1 0 0 0,0 0 0 0 0,0 0 0 0 0,1 0 0 0 0,-1-1 0 0 0,0 1 0 0 0,1-1 0 0 0,-1 1 0 0 0,4-1 0 0 0,-4 0 2 0 0,1 0 0 0 0,-1 0 0 0 0,1 0-1 0 0,0 0 1 0 0,0 0 0 0 0,-1-1 0 0 0,1 0-1 0 0,0 0 1 0 0,6-2 0 0 0,8-2 40 0 0,42-12 47 0 0,-6-2-17 0 0,15-8 3 0 0,-42 14-67 0 0,46-29 0 0 0,-62 36 3 0 0,19-16 74 0 0,-20 15-58 0 0,8-6 56 0 0,27-28-1 0 0,-21 14-2 0 0,5-12-64 0 0,-7 1-40 0 0,-12 12-93 0 0,-9 18-13 0 0,-2 7 119 0 0,1-1-7 0 0,0 0 1 0 0,-1 1 0 0 0,1-1-1 0 0,-1 0 1 0 0,0 1 0 0 0,1-1-1 0 0,-1 1 1 0 0,0-1 0 0 0,0 1-1 0 0,0-1 1 0 0,0 1 0 0 0,0-1-1 0 0,-1 1 1 0 0,1 0 0 0 0,0 0-1 0 0,-1 0 1 0 0,1 0-1 0 0,-1 0 1 0 0,1 0 0 0 0,-1 0-1 0 0,-2-1 1 0 0,-2 0 17 0 0,0 1 0 0 0,-1 0 0 0 0,1 0 0 0 0,0 0 1 0 0,-1 1-1 0 0,1 0 0 0 0,-1 0 0 0 0,-12 3 0 0 0,8-1 40 0 0,0 1 1 0 0,0 0-1 0 0,1 1 0 0 0,-17 8 1 0 0,-5 6 85 0 0,1 1 0 0 0,-36 30-1 0 0,44-32-140 0 0,-6 6-22 0 0,1 1-1 0 0,1 2 1 0 0,1 1-1 0 0,-26 34 0 0 0,36-35-91 0 0,13-19 105 0 0,-1-1-48 0 0,4 34-88 0 0,0-32 80 0 0,13-4-13 0 0,38 11 10 0 0,-50-15 78 0 0,1 1 1 0 0,-1-1-1 0 0,1 1 0 0 0,-1-1 0 0 0,1 1 1 0 0,0-1-1 0 0,-1 0 0 0 0,1 0 0 0 0,0 0 0 0 0,-1 0 1 0 0,1 0-1 0 0,0-1 0 0 0,1 1 0 0 0,54-11-8 0 0,-44 7 13 0 0,0 0 0 0 0,16-8 0 0 0,15-10 11 0 0,-39 19-2 0 0,1 0 0 0 0,-1 0 1 0 0,0 0-1 0 0,1-1 0 0 0,7-7 0 0 0,-4 4 0 0 0,5-5 33 0 0,19-19-31 0 0,2-6-11 0 0,-7 3 0 0 0,-8 1 0 0 0,-16 25-46 0 0,0 0 1 0 0,-1-1-1 0 0,2-9 0 0 0,-6 13-28 0 0,-5-1-5 0 0,1 5 12 0 0,-10 4 54 0 0,13-2 13 0 0,-1 0 0 0 0,1 1 0 0 0,0-1 0 0 0,0 0 0 0 0,0 1 0 0 0,0 0 0 0 0,-3 2 0 0 0,-18 25 0 0 0,-14 29 87 0 0,-36 82 1 0 0,57-109-79 0 0,0 4 2 0 0,-3 14 31 0 0,6-13-18 0 0,13-29 5 0 0,8-2 12 0 0,-8-5-41 0 0,4 2 11 0 0,1 1 0 0 0,-1-1 0 0 0,1-1 0 0 0,0 1 0 0 0,0 0 0 0 0,-1-1 0 0 0,8 1 0 0 0,-9-2-8 0 0,0-1 1 0 0,-1 1 0 0 0,1-1-1 0 0,0 0 1 0 0,-1 0 0 0 0,1 0-1 0 0,-1 0 1 0 0,1 0 0 0 0,-1 0-1 0 0,0-1 1 0 0,1 1 0 0 0,-1-1-1 0 0,0 1 1 0 0,0-1 0 0 0,2-2-1 0 0,28-26 50 0 0,-2-2 0 0 0,-2 0 0 0 0,32-47 0 0 0,27-33 115 0 0,-81 106-156 0 0,-1 1 5 0 0,-2 1-1 0 0,1 0 1 0 0,0-1 0 0 0,3-6-1 0 0,5-8 11 0 0,-8 15 95 0 0,-8 6-47 0 0,-1 1-61 0 0,-13 13 120 0 0,-93 111 462 0 0,90-99-509 0 0,-9 15-6 0 0,2-2-14 0 0,19-29-57 0 0,5-8 2 0 0,1 0 1 0 0,0 1 0 0 0,0-1-1 0 0,-2 6 1 0 0,-5 9 10 0 0,9-15-2 0 0,9-3 0 0 0,-1-1-18 0 0,1 0 0 0 0,-1 0-1 0 0,13-3 1 0 0,-16 2-3 0 0,-1 0 0 0 0,1-1 0 0 0,-1 1 0 0 0,0-1 0 0 0,1 0 0 0 0,-1 0 0 0 0,0 0 0 0 0,5-4 0 0 0,26-24 0 0 0,-1-5 0 0 0,-2-7 0 0 0,-22 30-7 0 0,14-26-39 0 0,-9 10 35 0 0,-13 26 11 0 0,0-1 0 0 0,0 1 0 0 0,0-1 0 0 0,0 1 0 0 0,0-1 0 0 0,-1 0 0 0 0,1-4 0 0 0,-1 7 0 0 0,0-1 0 0 0,0 1 0 0 0,0 0 0 0 0,0-1 0 0 0,0 1 0 0 0,-1 0 0 0 0,1 0 0 0 0,0-1 0 0 0,0 1 0 0 0,0 0 0 0 0,0 0 0 0 0,-1-1 0 0 0,1 1 0 0 0,0 0 0 0 0,0 0 0 0 0,0 0 0 0 0,-1-1 0 0 0,1 1 0 0 0,0 0 0 0 0,0 0 0 0 0,-1 0 0 0 0,1 0 0 0 0,0 0 0 0 0,0-1 0 0 0,-1 1 0 0 0,1 0 0 0 0,0 0 0 0 0,-1 0 0 0 0,1 0 0 0 0,0 0 0 0 0,0 0 0 0 0,-1 0 0 0 0,1 0 0 0 0,0 0 0 0 0,-1 0 0 0 0,1 0 0 0 0,0 0 0 0 0,0 0 0 0 0,-1 0 0 0 0,1 1 0 0 0,0-1 0 0 0,-1 0 0 0 0,1 0 0 0 0,0 0 0 0 0,-1 1 0 0 0,-2 0 3 0 0,1 0-1 0 0,-1 1 1 0 0,0 0 0 0 0,1 0-1 0 0,-6 4 1 0 0,2 0 17 0 0,3-4-1 0 0,0 0 0 0 0,1 1 0 0 0,0 0-1 0 0,-1-1 1 0 0,1 1 0 0 0,-2 4 0 0 0,-19 25 113 0 0,-1 4-67 0 0,19-30-56 0 0,-12 23 46 0 0,2 0-44 0 0,0 4-11 0 0,10-15 1 0 0,5-17 0 0 0,0-1-1 0 0,0 1 1 0 0,0-1-1 0 0,0 1 0 0 0,0-1 1 0 0,0 1-1 0 0,0-1 1 0 0,0 1-1 0 0,0-1 0 0 0,0 1 1 0 0,0-1-1 0 0,1 1 0 0 0,-1-1 1 0 0,0 1-1 0 0,0-1 1 0 0,0 1-1 0 0,1-1 0 0 0,-1 1 1 0 0,0-1-1 0 0,1 1 1 0 0,-1-1-1 0 0,0 0 0 0 0,1 1 1 0 0,1 0 2 0 0,0-1 0 0 0,0 0 0 0 0,0 0 0 0 0,0 0 0 0 0,0 0 1 0 0,0 0-1 0 0,0 0 0 0 0,0 0 0 0 0,0-1 0 0 0,0 1 0 0 0,-1-1 0 0 0,1 0 1 0 0,0 1-1 0 0,0-1 0 0 0,0 0 0 0 0,3-2 0 0 0,-4 2 2 0 0,1 0-1 0 0,-1 0 1 0 0,1-1-1 0 0,0 1 1 0 0,-1-1 0 0 0,0 1-1 0 0,1-1 1 0 0,-1 1-1 0 0,0-1 1 0 0,0 0-1 0 0,0 1 1 0 0,0-1 0 0 0,1-2-1 0 0,8-24 49 0 0,-8 21-50 0 0,0 0 0 0 0,0 0-1 0 0,-1 0 1 0 0,-1 0-1 0 0,1 0 1 0 0,-1 0-1 0 0,0 0 1 0 0,-1 0-1 0 0,1 0 1 0 0,-2 0 0 0 0,-2-12-1 0 0,1 10 3 0 0,-1 1 0 0 0,1-1 1 0 0,-2 1-1 0 0,1 0 0 0 0,-1 0 0 0 0,0 0 0 0 0,-1 1 1 0 0,-7-9-1 0 0,1 5 1 0 0,-1-1 0 0 0,1 2 0 0 0,-2 0 0 0 0,1 0 0 0 0,-2 1 1 0 0,1 1-1 0 0,-1 0 0 0 0,0 1 0 0 0,-27-8 0 0 0,39 14-6 0 0,-9-4-12 0 0,-1 1 1 0 0,0 1-1 0 0,0 0 1 0 0,0 1 0 0 0,0 0-1 0 0,0 1 1 0 0,-26 1-1 0 0,26 3-36 0 0,1 1 47 0 0,9-3 57 0 0,15 6 18 0 0,48 31-18 0 0,-4-3-29 0 0,-45-28 49 0 0,3 0-1 0 0,61 33 57 0 0,-37-21-55 0 0,-29-15 3 0 0,4 3 0 0 0,39 20-3 0 0,-39-20-10 0 0,-2-1-3 0 0,36 16 0 0 0,-24-10-11 0 0,19 12-31 0 0,-32-17-1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31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156 229 5983 0 0,'0'0'464'0'0,"-2"-2"-305"0"0,-17-19 2072 0 0,0 0-1 0 0,-2 1 1 0 0,-24-17 0 0 0,37 32-913 0 0,0 0 0 0 0,-12-5 0 0 0,11 5 205 0 0,9 5-1481 0 0,0 1 0 0 0,0-1 0 0 0,0 0 0 0 0,0 0 0 0 0,1 0 0 0 0,-1 0 1 0 0,0 0-1 0 0,0 1 0 0 0,0-1 0 0 0,0 0 0 0 0,0 0 0 0 0,0 0 0 0 0,0 0 0 0 0,0 0 0 0 0,0 1 0 0 0,0-1 1 0 0,0 0-1 0 0,0 0 0 0 0,0 0 0 0 0,0 0 0 0 0,0 1 0 0 0,0-1 0 0 0,0 0 0 0 0,0 0 0 0 0,0 0 0 0 0,0 0 1 0 0,0 1-1 0 0,0-1 0 0 0,0 0 0 0 0,0 0 0 0 0,0 0 0 0 0,0 0 0 0 0,0 1 0 0 0,0-1 0 0 0,-1 0 0 0 0,1 0 1 0 0,0 0-1 0 0,0 0 0 0 0,0 0 0 0 0,0 0 0 0 0,0 1 0 0 0,0-1 0 0 0,-1 0 0 0 0,1 0 0 0 0,0 0 0 0 0,0 0 1 0 0,0 0-1 0 0,0 0 0 0 0,-1 0 0 0 0,1 0 0 0 0,0 0 0 0 0,0 0 0 0 0,0 0 0 0 0,0 0 0 0 0,-1 0 0 0 0,1 0 1 0 0,0 0-1 0 0,0 0 0 0 0,0 0 0 0 0,0 0 0 0 0,-1 0 0 0 0,1 0 0 0 0,0 0 0 0 0,0 0 0 0 0,0 0 0 0 0,2 6 49 0 0,-1-3-44 0 0,0 0-1 0 0,0 0 0 0 0,0-1 1 0 0,1 1-1 0 0,-1-1 0 0 0,1 1 0 0 0,3 3 1 0 0,18 27 337 0 0,-17-24-341 0 0,20 24 106 0 0,15 17-16 0 0,-2-5-121 0 0,-25-29-10 0 0,-5-5 15 0 0,1 0 0 0 0,12 9 0 0 0,15 9-6 0 0,9-4 0 0 0,-45-25-10 0 0,0 0 0 0 0,-1 1 1 0 0,1-1-1 0 0,-1 0 0 0 0,1 1 0 0 0,-1-1 1 0 0,1 0-1 0 0,0 0 0 0 0,-1 0 0 0 0,1 1 1 0 0,-1-1-1 0 0,1 0 0 0 0,0 0 0 0 0,-1 0 1 0 0,1 0-1 0 0,0 0 0 0 0,-1 0 0 0 0,1 0 1 0 0,0 0-1 0 0,-1 0 0 0 0,1-1 0 0 0,-1 1 1 0 0,1 0-1 0 0,0 0 0 0 0,-1-1 0 0 0,1 1 1 0 0,-1 0-1 0 0,1-1 0 0 0,-1 1 0 0 0,1 0 1 0 0,-1-1-1 0 0,1 1 0 0 0,0-1 0 0 0,5-3 3 0 0,1 0 0 0 0,-1-1-1 0 0,0 1 1 0 0,0-1-1 0 0,7-9 1 0 0,-11 11-1 0 0,1-1 1 0 0,-1 1-1 0 0,0-1 1 0 0,-1 1 0 0 0,1-1-1 0 0,-1 0 1 0 0,1 0-1 0 0,-1 0 1 0 0,0 0-1 0 0,-1 0 1 0 0,1-7-1 0 0,0 6 0 0 0,-1-1 1 0 0,0 0-1 0 0,-1 0 0 0 0,0 1 0 0 0,0-1 0 0 0,-1-5 0 0 0,-4-7 12 0 0,-1 1 0 0 0,0-1 0 0 0,-2 2 1 0 0,0-1-1 0 0,0 1 0 0 0,-22-26 0 0 0,9 15-9 0 0,-28-26-1 0 0,41 44-3 0 0,0 1 0 0 0,-1 1 1 0 0,0 0-1 0 0,0 0 0 0 0,0 1 1 0 0,-21-9-1 0 0,30 14 3 0 0,0 1 8 0 0,-1-1 0 0 0,1 1 0 0 0,0-1 0 0 0,-1 1 0 0 0,1-1 0 0 0,-1 1 0 0 0,1 0 0 0 0,-1 0 0 0 0,1 0 0 0 0,-1 0 0 0 0,1 0 0 0 0,-1 0 0 0 0,1 0 0 0 0,0 0 0 0 0,-3 1 0 0 0,4-1-4 0 0,-1 1 0 0 0,0-1 0 0 0,1 1 0 0 0,-1-1 1 0 0,0 1-1 0 0,1-1 0 0 0,-1 1 0 0 0,1-1 1 0 0,-1 1-1 0 0,1 0 0 0 0,-1-1 0 0 0,1 1 1 0 0,0 0-1 0 0,-1-1 0 0 0,1 1 0 0 0,0 0 1 0 0,-1 0-1 0 0,1-1 0 0 0,0 2 0 0 0,-1 2 20 0 0,1-1 0 0 0,0 1 0 0 0,-1 0 0 0 0,2-1 0 0 0,-1 1 0 0 0,0 0 0 0 0,1 3 0 0 0,0 2-3 0 0,7 19 92 0 0,4 4-95 0 0,7 14 36 0 0,9 3 6 0 0,5-1-1 0 0,3-5 0 0 0,-25-32-37 0 0,19 15-1 0 0,11 3-4 0 0,-40-27-18 0 0,1-1 0 0 0,-1-1-1 0 0,1 1 1 0 0,-1 0 0 0 0,1 0 0 0 0,-1-1 0 0 0,1 1 0 0 0,-1 0 0 0 0,1-1 0 0 0,2 1-1 0 0,1 0-2 0 0,-1 0 1 0 0,0 0-1 0 0,1-1 0 0 0,-1 1 0 0 0,1-1 0 0 0,-1 0 0 0 0,1 0 0 0 0,0 0 0 0 0,4-2 0 0 0,-6 1-1 0 0,1-1 0 0 0,-1 1 0 0 0,0-1 0 0 0,0 1 0 0 0,0-1 0 0 0,0 0 0 0 0,0 0 0 0 0,-1-1 0 0 0,1 1 0 0 0,-1 0 0 0 0,1-1 0 0 0,-1 0 0 0 0,0 1 0 0 0,3-5 0 0 0,-4 4-1 0 0,1 0 0 0 0,-1 0 0 0 0,0-1-1 0 0,0 1 1 0 0,0 0 0 0 0,0-1 0 0 0,0 1 0 0 0,0-6-1 0 0,-1-7-40 0 0,-3-8 38 0 0,-2-1 1 0 0,0 1 0 0 0,-16-44-1 0 0,17 56 5 0 0,-1 0-1 0 0,-1 0 0 0 0,0 1 0 0 0,0 0 1 0 0,-1 0-1 0 0,-1 0 0 0 0,0 1 0 0 0,0 0 1 0 0,-1 1-1 0 0,-10-9 0 0 0,6 10 0 0 0,1 3 0 0 0,-1 4 11 0 0,13 1-10 0 0,0 0 0 0 0,0 0 0 0 0,-1 0 0 0 0,1 0 0 0 0,0 0 1 0 0,0 0-1 0 0,0 0 0 0 0,0 0 0 0 0,0 0 0 0 0,-1 0 0 0 0,1 0 0 0 0,0 0 0 0 0,0 0 0 0 0,0 0 1 0 0,0 0-1 0 0,0 0 0 0 0,-1 0 0 0 0,1 0 0 0 0,0 0 0 0 0,0 0 0 0 0,0 1 0 0 0,0-1 1 0 0,0 0-1 0 0,0 0 0 0 0,-1 0 0 0 0,1 0 0 0 0,0 0 0 0 0,0 0 0 0 0,0 1 0 0 0,0-1 1 0 0,0 0-1 0 0,0 0 0 0 0,0 0 0 0 0,0 0 0 0 0,0 0 0 0 0,0 1 0 0 0,0-1 0 0 0,-1 2 2 0 0,0 0 0 0 0,0-1 0 0 0,1 1 0 0 0,-1 0 0 0 0,1 0-1 0 0,-1 0 1 0 0,0 4 0 0 0,2 0 9 0 0,-1 1 0 0 0,0-1 0 0 0,3 10 0 0 0,6 21 0 0 0,5 9-12 0 0,5 3 0 0 0,0 0 0 0 0,1-4 0 0 0,3-2 0 0 0,2-3 0 0 0,-22-37 0 0 0,-1 1 0 0 0,1 0 0 0 0,0-1 0 0 0,1 1 0 0 0,-1-1 0 0 0,1 0 0 0 0,-1 0 0 0 0,9 4 0 0 0,-7-4-2 0 0,1-1 0 0 0,0 0-1 0 0,1 0 1 0 0,-1-1 0 0 0,10 1 0 0 0,-7-2-25 0 0,-6-7 0 0 0,6-25 1 0 0,-9 31 22 0 0,1 1 1 0 0,-1-1-1 0 0,0 0 1 0 0,0 0-1 0 0,0 0 0 0 0,1 1 1 0 0,-1-1-1 0 0,0 0 1 0 0,0 0-1 0 0,0 0 1 0 0,0 0-1 0 0,-1 1 1 0 0,1-1-1 0 0,0-1 0 0 0,-7-26-9 0 0,5 23 13 0 0,0-1 0 0 0,0 1 0 0 0,-6-10 0 0 0,4 9 8 0 0,0 1 1 0 0,0 0-1 0 0,-1 0 0 0 0,0 0 0 0 0,0 0 1 0 0,0 1-1 0 0,0-1 0 0 0,-1 1 0 0 0,1 1 1 0 0,-9-5-1 0 0,9 5-1 0 0,0 1 1 0 0,0 0 0 0 0,0 1-1 0 0,0-1 1 0 0,-1 1-1 0 0,1 0 1 0 0,0 0 0 0 0,0 0-1 0 0,-1 1 1 0 0,1 0 0 0 0,-1 0-1 0 0,1 0 1 0 0,-9 2-1 0 0,4 2 4 0 0,1 5-11 0 0,7-6 4 0 0,2-2 0 0 0,-1 0 0 0 0,0 1 0 0 0,1-1 0 0 0,-1 0 0 0 0,1 1 0 0 0,0-1 1 0 0,-1 1-1 0 0,1-1 0 0 0,0 1 0 0 0,0-1 0 0 0,0 3 0 0 0,-1 12 18 0 0,1-7 20 0 0,5 12-20 0 0,-3-15 95 0 0,9-4-64 0 0,35 8-26 0 0,-35-7 53 0 0,-2-8 0 0 0,26-14-51 0 0,-20 9 38 0 0,12-14 10 0 0,-15 11-21 0 0,9-15-34 0 0,-12 13 20 0 0,3-17-19 0 0,-8 17 25 0 0,-4-14-36 0 0,0 28-12 0 0,0 0 0 0 0,0 0 0 0 0,0-1 0 0 0,0 1 0 0 0,-1 0 0 0 0,1 0 0 0 0,0-1 0 0 0,-1 1 0 0 0,1 0 0 0 0,-1 0 0 0 0,0 0 0 0 0,1 0 0 0 0,-1 0 0 0 0,0 0 0 0 0,1 0 0 0 0,-1 0 0 0 0,-2-2 0 0 0,2 3 0 0 0,0 0 0 0 0,1 0 0 0 0,-1 0 0 0 0,0 0 0 0 0,0 0 0 0 0,0 0 0 0 0,0 0 0 0 0,1 0 0 0 0,-1 0 0 0 0,0 0 0 0 0,0 0 0 0 0,0 1 0 0 0,1-1 0 0 0,-1 0 0 0 0,0 1 0 0 0,0-1 0 0 0,1 0 0 0 0,-1 1 0 0 0,0-1 0 0 0,0 1 0 0 0,1-1 0 0 0,-2 2 0 0 0,-7 7 0 0 0,-1 0 0 0 0,1 1 0 0 0,1 0 0 0 0,0 1 0 0 0,1 0 0 0 0,-12 21 0 0 0,0 0 0 0 0,2-7-11 0 0,9-13 3 0 0,0 0-1 0 0,0 1 0 0 0,2 0 0 0 0,0 0 0 0 0,-6 16 0 0 0,4-1-2 0 0,5 6-42 0 0,4-4-11 0 0,0-24 0 0 0,10-12-53 0 0,2-2 111 0 0,21-17 1 0 0,-25 17 5 0 0,0 0 0 0 0,10-16 0 0 0,-14 19 0 0 0,41-51 53 0 0,-40 49-44 0 0,-2 2 2 0 0,0 1 0 0 0,0-1 0 0 0,-1 0 0 0 0,5-8 0 0 0,15-28 53 0 0,-9 15-42 0 0,-7 12 20 0 0,5-15-31 0 0,-12 29-11 0 0,0 0 0 0 0,0 0 0 0 0,0 0 0 0 0,0 0 0 0 0,0 0 0 0 0,0-1 0 0 0,0 1 0 0 0,0 0 0 0 0,0 0 0 0 0,0 0 0 0 0,0 0 0 0 0,0 0 0 0 0,0-1 0 0 0,0 1 0 0 0,0 0 0 0 0,0 0 0 0 0,0 0 0 0 0,0 0 0 0 0,0 0 0 0 0,0-1 0 0 0,0 1 0 0 0,0 0 0 0 0,0 0 0 0 0,0 0 0 0 0,0 0 0 0 0,0 0 0 0 0,-1 0 0 0 0,1 0 0 0 0,0-1 0 0 0,0 1 0 0 0,0 0 0 0 0,0 0 0 0 0,0 0 0 0 0,0 0 0 0 0,0 0 0 0 0,-1 0 0 0 0,1 0 0 0 0,0 0 0 0 0,0 0 0 0 0,0 0 0 0 0,0 0 0 0 0,0 0 0 0 0,-1 0 0 0 0,-7 3 0 0 0,-2 6 0 0 0,1 1 0 0 0,0 0 0 0 0,0 1 0 0 0,-12 19 0 0 0,-7 8 0 0 0,-7 2 0 0 0,19-23 0 0 0,2 0 0 0 0,0 0 0 0 0,-13 24 0 0 0,17-23 0 0 0,6-8 0 0 0,4-10 0 0 0,0 0 0 0 0,0-1 0 0 0,0 1 0 0 0,0 0 0 0 0,0 0 0 0 0,0 0 0 0 0,0 0 0 0 0,1 1 0 0 0,-1-1 0 0 0,0 0 0 0 0,0 0 0 0 0,0 0 0 0 0,0 0 0 0 0,0 0 0 0 0,0 0 0 0 0,0 0 0 0 0,0 0 0 0 0,0 0 0 0 0,0 0 0 0 0,0 0 0 0 0,0 0 0 0 0,0 0 0 0 0,0 0 0 0 0,0 0 0 0 0,0 0 0 0 0,0 0 0 0 0,0 0 0 0 0,1 0 0 0 0,-1 0 0 0 0,0 0 0 0 0,0 0 0 0 0,0 0 0 0 0,0 0 0 0 0,0 0 0 0 0,0 1 0 0 0,0-1 0 0 0,0 0 0 0 0,0 0 0 0 0,0 0 0 0 0,0 0 0 0 0,0 0 0 0 0,0 0 0 0 0,0 0 0 0 0,0 0 0 0 0,0 0 0 0 0,0 0 0 0 0,0 0 0 0 0,0 0 0 0 0,0 0 0 0 0,0 0 0 0 0,0 1 0 0 0,0-1 0 0 0,-1 0 0 0 0,7-6 0 0 0,0 0 0 0 0,9-13 0 0 0,9-21 0 0 0,0 1 0 0 0,-17 29 3 0 0,20-25 47 0 0,3-2-39 0 0,12-14-11 0 0,-2-1 0 0 0,-7 4 0 0 0,-26 39 0 0 0,10-18 0 0 0,-17 27 0 0 0,1 0 0 0 0,-1 0 0 0 0,0-1 0 0 0,0 1 0 0 0,0 0 0 0 0,0 0 0 0 0,0 0 0 0 0,0-1 0 0 0,0 1 0 0 0,0 0 0 0 0,0 0 0 0 0,0 0 0 0 0,0 0 0 0 0,0-1 0 0 0,0 1 0 0 0,0 0 0 0 0,0 0 0 0 0,0 0 0 0 0,0-1 0 0 0,0 1 0 0 0,0 0 0 0 0,0 0 0 0 0,-1 0 0 0 0,1 0 0 0 0,0-1 0 0 0,0 1 0 0 0,0 0 0 0 0,0 0 0 0 0,0 0 0 0 0,0 0 0 0 0,-1 0 0 0 0,1 0 0 0 0,0-1 0 0 0,0 1 0 0 0,0 0 0 0 0,0 0 0 0 0,0 0 0 0 0,-1 0 0 0 0,-7 0 0 0 0,-10 2 0 0 0,-1-3 0 0 0,-1-1 0 0 0,0-2 0 0 0,2 0 0 0 0,2 1 0 0 0,-1-1 0 0 0,11 3 0 0 0,-1-1 0 0 0,1 0 0 0 0,-1 1 0 0 0,1-2 0 0 0,-7-2 0 0 0,1-1 0 0 0,9 3 0 0 0,-1 1 1 0 0,-16-2-14 0 0,1 2-48 0 0,0 0-5 0 0,8 0 64 0 0,9 2 127 0 0,10 8-53 0 0,23 22 0 0 0,-15-17 0 0 0,34 17 60 0 0,-3-5-108 0 0,10 3 24 0 0,-1-5-25 0 0,-32-16 19 0 0,23 3-20 0 0,-36-8 32 0 0,-11-4-49 0 0,0 1-1 0 0,0-1 0 0 0,0 0 1 0 0,0 0-1 0 0,0 1 1 0 0,0-1-1 0 0,-1 0 0 0 0,1 0 1 0 0,-1 1-1 0 0,0-1 0 0 0,1 0 1 0 0,-1 1-1 0 0,0-1 0 0 0,0 1 1 0 0,0-1-1 0 0,0 1 1 0 0,0 0-1 0 0,0-1 0 0 0,0 1 1 0 0,-2-2-1 0 0,-2 0 6 0 0,0 1 0 0 0,0-1 0 0 0,0 1-1 0 0,0 0 1 0 0,-9-2 0 0 0,13 3-10 0 0,-123-28-164 0 0,92 23 86 0 0,0-1 0 0 0,0-1 0 0 0,-51-22 0 0 0,73 24 47 0 0,7 3 18 0 0,0 1-1 0 0,-1-1 1 0 0,0 1 0 0 0,1 0 0 0 0,-1 1-1 0 0,-6-3 1 0 0,10 4-6 0 0,-7-3 59 0 0,7 3-46 0 0,0 0 0 0 0,0 0 0 0 0,0 0 1 0 0,-1 0-1 0 0,1 0 0 0 0,0 0 0 0 0,0 0 0 0 0,0 0 0 0 0,0 0 0 0 0,0 0 0 0 0,-1 0 0 0 0,1 0 0 0 0,0 0 0 0 0,0 0 0 0 0,0 0 0 0 0,0 0 1 0 0,-1 0-1 0 0,1 0 0 0 0,0 0 0 0 0,0 0 0 0 0,0 0 0 0 0,0 0 0 0 0,0 0 0 0 0,0 0 0 0 0,-1 0 0 0 0,1 0 0 0 0,0 0 0 0 0,0 0 1 0 0,0 1-1 0 0,0-1 0 0 0,0 0 0 0 0,0 0 0 0 0,0 0 0 0 0,0 0 0 0 0,-1 0 0 0 0,1 0 0 0 0,0 1 0 0 0,0-1 0 0 0,0 0 0 0 0,0 0 0 0 0,0 0 1 0 0,0 0-1 0 0,0 0 0 0 0,0 1 0 0 0,-1 16-29 0 0,1-13-82 0 0,-4 13-100 0 0,3-12 175 0 0,0-1-161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33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90 447 1839 0 0,'-7'8'10027'0'0,"4"-22"-7939"0"0,-3-6-645 0 0,-2-15 543 0 0,-1-8 70 0 0,2-1-521 0 0,0 0-703 0 0,1 2-188 0 0,5 35-566 0 0,-1-20 289 0 0,2-5 153 0 0,-1 11-376 0 0,0 16 157 0 0,0 4-222 0 0,1 1-78 0 0,-1-1 1 0 0,1 1-1 0 0,0 0 1 0 0,0 0-1 0 0,0 0 0 0 0,0 0 1 0 0,0 0-1 0 0,0 0 0 0 0,-1 0 1 0 0,1-1-1 0 0,0 1 0 0 0,0 0 1 0 0,0 0-1 0 0,0 0 1 0 0,0 0-1 0 0,-1 0 0 0 0,1 0 1 0 0,0 0-1 0 0,0 0 0 0 0,0 0 1 0 0,-1 0-1 0 0,1 0 1 0 0,0 0-1 0 0,0 0 0 0 0,0 0 1 0 0,0 0-1 0 0,-1 0 0 0 0,1 0 1 0 0,0 0-1 0 0,0 0 0 0 0,0 0 1 0 0,0 0-1 0 0,-1 0 1 0 0,1 0-1 0 0,0 1 0 0 0,0-1 1 0 0,0 0-1 0 0,0 0 0 0 0,0 0 1 0 0,-1 0-1 0 0,1 0 0 0 0,-6 19 66 0 0,1 1-1 0 0,1-1 0 0 0,0 1 0 0 0,2-1 1 0 0,0 1-1 0 0,1 0 0 0 0,1 0 0 0 0,1 0 0 0 0,1 0 1 0 0,1-1-1 0 0,5 24 0 0 0,1-13-50 0 0,-7-19-15 0 0,-1-6 7 0 0,0-1-1 0 0,1 0 1 0 0,-1 1-1 0 0,1-1 1 0 0,0 0-1 0 0,3 5 0 0 0,6 12-11 0 0,-8-15-65 0 0,1-16 12 0 0,13-33 46 0 0,-16 39 12 0 0,0 0 1 0 0,0 0-1 0 0,-1 0 0 0 0,1 0 0 0 0,-1-6 0 0 0,0 5 3 0 0,1-48 113 0 0,2-80 90 0 0,-6-20 55 0 0,2 144-208 0 0,-4-2-41 0 0,5 11-13 0 0,0 0 0 0 0,-1 0 0 0 0,1 0 0 0 0,0 0 0 0 0,0 0 0 0 0,-1 0 0 0 0,1 0 0 0 0,0 0 0 0 0,0 0 0 0 0,-1 0 0 0 0,1 0 0 0 0,0 0 0 0 0,0 0 0 0 0,0 0 0 0 0,-1 0 0 0 0,1 0 0 0 0,0 1 0 0 0,0-1 0 0 0,0 0 0 0 0,-1 0 0 0 0,1 0 0 0 0,0 0 0 0 0,0 0 0 0 0,0 1 0 0 0,0-1 0 0 0,-1 0 0 0 0,1 0 0 0 0,0 0 0 0 0,0 0 0 0 0,0 1 0 0 0,0-1 0 0 0,0 0 0 0 0,0 0 0 0 0,-1 0 0 0 0,1 1 0 0 0,0-1 0 0 0,0 0 0 0 0,0 1 0 0 0,-6 15 13 0 0,0 9 33 0 0,1 0-1 0 0,1 0 1 0 0,1 0-1 0 0,1 1 0 0 0,1-1 1 0 0,3 29-1 0 0,5 12-26 0 0,16 69-1 0 0,-15-101-138 0 0,1-6 16 0 0,0-1 32 0 0,-7-20 0 0 0,2-1-72 0 0,11 20 71 0 0,-11-19-6 0 0,-1-16-65 0 0,12-27 80 0 0,-14 34 58 0 0,-1 1 0 0 0,1 0 1 0 0,-1-1-1 0 0,1 1 0 0 0,-1 0 0 0 0,0-1 0 0 0,1 1 1 0 0,-1-1-1 0 0,0 1 0 0 0,0-2 0 0 0,-4-137-58 0 0,-32-247 952 0 0,35 380-599 0 0,3 43-165 0 0,0-7-113 0 0,2 16 42 0 0,1-7-42 0 0,1 11-11 0 0,2 14 53 0 0,1-16-42 0 0,2 8-11 0 0,3 0-11 0 0,3-6-47 0 0,-5-12-30 0 0,-9-30 6 0 0,0 0 9 0 0,11 22 1 0 0,-11-22 0 0 0,36-50-524 0 0,-39 42 593 0 0,1 1 0 0 0,0-1 0 0 0,-1 1 0 0 0,1-1 0 0 0,-1 1 1 0 0,1-1-1 0 0,-1 1 0 0 0,0-1 0 0 0,1 0 0 0 0,-1 1 0 0 0,1-1 0 0 0,-1 0 0 0 0,0 1 0 0 0,0-1 0 0 0,1 0 0 0 0,-1 1 0 0 0,0-1 0 0 0,0 0 1 0 0,0 0-1 0 0,0 1 0 0 0,0-1 0 0 0,0 0 0 0 0,0 0 0 0 0,0 1 0 0 0,0-2 0 0 0,-18-150-213 0 0,-33-64 296 0 0,50 211 627 0 0,3 11-649 0 0,9 27-36 0 0,1 13 20 0 0,-3 0-20 0 0,3 9 20 0 0,-6-28-31 0 0,-1-3 16 0 0,8 25-1 0 0,3 2-15 0 0,7 5-11 0 0,-17-44 0 0 0,14 22 0 0 0,8 0-16 0 0,-22-27-73 0 0,2-14-173 0 0,22-20 149 0 0,-29 27 110 0 0,-1 0 0 0 0,1-1 0 0 0,-1 1 0 0 0,1 0 0 0 0,-1 0-1 0 0,1-1 1 0 0,-1 1 0 0 0,1-1 0 0 0,-1 1 0 0 0,0 0 0 0 0,1-1 0 0 0,-1 1 0 0 0,0-1 0 0 0,1 1-1 0 0,-1-1 1 0 0,0 1 0 0 0,0-1 0 0 0,0 1 0 0 0,1-1 0 0 0,-1 1 0 0 0,0-1 0 0 0,0 1 0 0 0,0-1-1 0 0,0 0 1 0 0,0 1 0 0 0,0-1 0 0 0,0 1 0 0 0,0-1 0 0 0,0 0 0 0 0,-4-49 13 0 0,-2-1 1 0 0,-15-53 0 0 0,-37-103 197 0 0,50 183-152 0 0,-2 4 18 0 0,6 14-18 0 0,4 6-55 0 0,0 0-1 0 0,0 0 0 0 0,0 0 1 0 0,0 0-1 0 0,0 0 0 0 0,0 0 1 0 0,-1 0-1 0 0,1-1 0 0 0,0 1 1 0 0,0 0-1 0 0,0 0 0 0 0,0 0 1 0 0,0 0-1 0 0,0 0 1 0 0,0 0-1 0 0,0 0 0 0 0,0 0 1 0 0,-1 0-1 0 0,1-1 0 0 0,0 1 1 0 0,0 0-1 0 0,0 0 0 0 0,0 0 1 0 0,0 0-1 0 0,0 0 0 0 0,-1 0 1 0 0,1 0-1 0 0,0 0 0 0 0,0 0 1 0 0,0 0-1 0 0,0 0 0 0 0,0 0 1 0 0,0 0-1 0 0,-1 0 0 0 0,1 0 1 0 0,0 0-1 0 0,0 0 0 0 0,0 0 1 0 0,0 0-1 0 0,0 0 0 0 0,0 0 1 0 0,-1 1-1 0 0,1-1 0 0 0,0 0 1 0 0,0 0-1 0 0,0 0 0 0 0,0 0 1 0 0,0 0-1 0 0,0 0 0 0 0,0 0 1 0 0,0 0-1 0 0,0 0 0 0 0,-1 1 1 0 0,1-1-1 0 0,0 0 0 0 0,0 0 1 0 0,0 0-1 0 0,0 0 0 0 0,0 0 1 0 0,0 0-1 0 0,0 0 0 0 0,0 1 1 0 0,7 31 41 0 0,8 14-20 0 0,-1 1 20 0 0,3 4-31 0 0,6 13 42 0 0,-5-20-42 0 0,-12-30-5 0 0,15 31 41 0 0,1-6-36 0 0,5 1-11 0 0,-26-38 0 0 0,0 0 0 0 0,0 0 0 0 0,0-1 0 0 0,1 1 0 0 0,-1 0 0 0 0,1-1 0 0 0,-1 1 0 0 0,1-1 0 0 0,-1 0 0 0 0,1 1 0 0 0,0-1 0 0 0,-1 0 0 0 0,1 0 0 0 0,0 0 0 0 0,0 0 0 0 0,0 0 0 0 0,3 0 0 0 0,-4-1 1 0 0,0 0-1 0 0,0 0 1 0 0,1-1 0 0 0,-1 1-1 0 0,0-1 1 0 0,0 1 0 0 0,1-1-1 0 0,-1 0 1 0 0,0 1 0 0 0,0-1 0 0 0,0 0-1 0 0,0 0 1 0 0,0 0 0 0 0,0 0-1 0 0,0 0 1 0 0,-1 0 0 0 0,1 0-1 0 0,0 0 1 0 0,0 0 0 0 0,-1 0-1 0 0,1 0 1 0 0,0-1 0 0 0,-1 1-1 0 0,0 0 1 0 0,1 0 0 0 0,-1-1-1 0 0,0 1 1 0 0,1 0 0 0 0,-1-2-1 0 0,1-3 6 0 0,-1 0-1 0 0,1 0 1 0 0,-1-1-1 0 0,0 1 1 0 0,-1 0-1 0 0,1 0 1 0 0,-3-6-1 0 0,-13-55 62 0 0,-30-77 0 0 0,-34-57 138 0 0,78 196-197 0 0,0 2 284 0 0,7 10-231 0 0,2 1-52 0 0,-3-2 3 0 0,0 0-1 0 0,0-1 0 0 0,-1 1 0 0 0,5 9 0 0 0,19 38 53 0 0,-7-9-53 0 0,13 27 42 0 0,-11-20-42 0 0,-2-5-11 0 0,7 14 0 0 0,0-4 0 0 0,-8-19-13 0 0,-15-30-51 0 0,-4-13 8 0 0,0 2 51 0 0,1 0 3 0 0,-1 0 0 0 0,0 0 0 0 0,0 0 1 0 0,0 0-1 0 0,-1 0 0 0 0,0 0 0 0 0,1 0 1 0 0,-2 0-1 0 0,-1-6 0 0 0,-5-8-14 0 0,-12-26-613 0 0,-2 0 0 0 0,-33-51 0 0 0,43 80 487 0 0,0 3 127 0 0,8 9 142 0 0,0 1 1 0 0,0 0-1 0 0,0 0 0 0 0,-1 0 1 0 0,1 1-1 0 0,0-1 0 0 0,-1 1 0 0 0,1 0 1 0 0,-1 0-1 0 0,1 0 0 0 0,-1 1 1 0 0,0 0-1 0 0,1 0 0 0 0,-6 0 0 0 0,-29 6-53 0 0,0 1-1 0 0,0 2 0 0 0,1 1 1 0 0,1 3-1 0 0,-49 21 0 0 0,81-31-67 0 0,1-1 0 0 0,-1 1 0 0 0,1 0 0 0 0,-1 0 0 0 0,1 0-1 0 0,0 0 1 0 0,0 1 0 0 0,0 0 0 0 0,1 0 0 0 0,-6 7-1 0 0,2 5 6 0 0,1 6 0 0 0,6-21-8 0 0,0-1-1 0 0,0 1 1 0 0,-1 0 0 0 0,1 0 0 0 0,0-1 0 0 0,0 1 0 0 0,0 0 0 0 0,0-1-1 0 0,0 1 1 0 0,0 0 0 0 0,1 0 0 0 0,-1-1 0 0 0,0 1 0 0 0,0 1-1 0 0,2 3 1 0 0,-1 0-1 0 0,1 0 0 0 0,0 0 0 0 0,4 8 0 0 0,-4-8-2 0 0,1-1 0 0 0,1 1 0 0 0,-1-1 0 0 0,1 0 0 0 0,0 0 0 0 0,0-1 0 0 0,0 1 0 0 0,5 3 0 0 0,3 1 0 0 0,2 0 0 0 0,-1-1 0 0 0,16 7 0 0 0,-10-7 4 0 0,0 0-1 0 0,28 5 1 0 0,24-2 54 0 0,-71-10-58 0 0,2 0 9 0 0,0 0 0 0 0,1 0 0 0 0,-1 0 0 0 0,0 0-1 0 0,0 0 1 0 0,1 0 0 0 0,-1 0 0 0 0,0-1 0 0 0,3 0-1 0 0,40-10 75 0 0,-34 8-3 0 0,-3-4-3 0 0,26-23-10 0 0,-33 29-61 0 0,0 0 1 0 0,0 0-1 0 0,1 0 1 0 0,-1 0-1 0 0,0 0 0 0 0,0-1 1 0 0,0 1-1 0 0,0 0 1 0 0,0-3-1 0 0,4-2 15 0 0,-3 3-9 0 0,0 0 0 0 0,0 0 0 0 0,0 0 0 0 0,-1 0 0 0 0,1 0 0 0 0,-1 0 0 0 0,2-7 0 0 0,0 2-3 0 0,6-22 60 0 0,-2-3 11 0 0,-2 10-78 0 0,-4 18-66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0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1 205 12439 0 0,'0'0'3074'0'0,"11"-2"-2370"0"0,34-8 374 0 0,-20 5 160 0 0,168-17 2067 0 0,434-12 361 0 0,1 19-1787 0 0,191-6-31 0 0,-151 3-1291 0 0,392-20-798 0 0,-820 19 23 0 0,28 0-339 0 0,-193 18 336 0 0,-66 1 178 0 0,-1 0-1 0 0,1 0 1 0 0,15 3-1 0 0,-13-1 9 0 0,-1-1-76 0 0,-1 0-1 0 0,31 6 0 0 0,-30-6 4 0 0,-9 6 117 0 0,6 20 13 0 0,-6-20 31 0 0,0 1 11 0 0,5 33 7 0 0,6 14 121 0 0,10 120 182 0 0,-2 254 812 0 0,14 172 1039 0 0,40-8-1553 0 0,-53-414-767 0 0,-20-59-2869 0 0,-4-77-7721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35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82 330 3679 0 0,'0'0'284'0'0,"1"-4"-186"0"0,4-15 4691 0 0,0 15-3170 0 0,30-23 530 0 0,-26 20-1834 0 0,27-20 1293 0 0,18-11 996 0 0,111-97 2610 0 0,-133 107-4367 0 0,-27 24-113 0 0,-10-1-595 0 0,2 6-139 0 0,0 0 0 0 0,0 0 0 0 0,0 0 0 0 0,1 1 0 0 0,-1-1 0 0 0,0 1 0 0 0,1-1 0 0 0,0 1 0 0 0,-1 0 0 0 0,-2 3 0 0 0,-7 5 0 0 0,-108 64-11 0 0,43-27-72 0 0,-1 1-17 0 0,68-41 69 0 0,0 1 0 0 0,0 1 0 0 0,0 0 0 0 0,-15 19 0 0 0,10-7-36 0 0,12-16 65 0 0,2 0-8 0 0,1-1-14 0 0,11-2 0 0 0,3 0 20 0 0,-1 0 0 0 0,26-1 0 0 0,-27-2 7 0 0,0-1 1 0 0,0 0-1 0 0,-1-1 0 0 0,14-5 0 0 0,-7 2 17 0 0,-5 1 49 0 0,24-11 1 0 0,-26 12-29 0 0,-5 2 2 0 0,0 0 0 0 0,0-1 0 0 0,-1 0 0 0 0,0 0 0 0 0,10-7-1 0 0,-5 4 14 0 0,28-20 227 0 0,-28 20-222 0 0,-2 0 46 0 0,-1 1-1 0 0,13-13 0 0 0,18-17 261 0 0,-31 29-327 0 0,16-19 89 0 0,-18 21-108 0 0,-4 2-13 0 0,1 1 1 0 0,0-1 0 0 0,-1 0 0 0 0,1 1 0 0 0,-1-1-1 0 0,0 0 1 0 0,0 0 0 0 0,1 0 0 0 0,-1 0 0 0 0,1-3-1 0 0,5-13 3 0 0,-6 17-11 0 0,-1 1 0 0 0,0-1 0 0 0,0 0 0 0 0,1 1 0 0 0,-1-1 0 0 0,0 0 0 0 0,0 0 0 0 0,0 1 0 0 0,0-1 0 0 0,0 0 0 0 0,0 1 0 0 0,0-1 0 0 0,0 0 0 0 0,0 0 0 0 0,0 1 0 0 0,0-1 0 0 0,-1-1 0 0 0,1 2 1 0 0,-1-1-1 0 0,1 1 0 0 0,-1-1 1 0 0,0 0-1 0 0,1 1 1 0 0,-1 0-1 0 0,1-1 1 0 0,-1 1-1 0 0,0-1 0 0 0,1 1 1 0 0,-1 0-1 0 0,0-1 1 0 0,0 1-1 0 0,1 0 1 0 0,-1 0-1 0 0,0 0 1 0 0,0 0-1 0 0,1-1 0 0 0,-1 1 1 0 0,0 0-1 0 0,0 0 1 0 0,1 0-1 0 0,-2 1 1 0 0,-22 3 74 0 0,14-1-36 0 0,-1-1-20 0 0,1 1 0 0 0,-1 0-1 0 0,1 1 1 0 0,0 0 0 0 0,-12 6-1 0 0,-47 32 60 0 0,41-25-54 0 0,-101 70 35 0 0,103-68-65 0 0,2 1-1 0 0,-39 43 1 0 0,61-62-2 0 0,1 1 0 0 0,-1 0 0 0 0,1-1 0 0 0,0 1 1 0 0,-1 0-1 0 0,1 0 0 0 0,0 0 0 0 0,-1 3 0 0 0,0 0-5 0 0,0-1-75 0 0,16-1-631 0 0,-2-1 697 0 0,-1-1-1 0 0,1 0 1 0 0,20 0 0 0 0,-25-3 10 0 0,-1 1 0 0 0,1-1 0 0 0,-1 0 0 0 0,1 0 1 0 0,-1-1-1 0 0,0 0 0 0 0,10-6 0 0 0,4-1-18 0 0,32-20 41 0 0,-4-1 199 0 0,49-39-1 0 0,-56 35-70 0 0,77-73 394 0 0,-95 84-416 0 0,3-3-53 0 0,-25 26-62 0 0,1-1-1 0 0,-1 0 0 0 0,1 0 1 0 0,-1 0-1 0 0,1 0 0 0 0,-1 0 1 0 0,1-4-1 0 0,-1 6-1 0 0,-1 0 1 0 0,0 0-1 0 0,0 0 0 0 0,0 0 0 0 0,0 0 1 0 0,0 0-1 0 0,0-1 0 0 0,0 1 0 0 0,0 0 1 0 0,0 0-1 0 0,0 0 0 0 0,0 0 0 0 0,0 0 1 0 0,0 0-1 0 0,-1 0 0 0 0,1-1 1 0 0,0 1-1 0 0,0 0 0 0 0,0 0 0 0 0,0 0 1 0 0,0 0-1 0 0,0 0 0 0 0,0 0 0 0 0,0 0 1 0 0,0-1-1 0 0,0 1 0 0 0,0 0 0 0 0,0 0 1 0 0,-1 0-1 0 0,1 0 0 0 0,0 0 0 0 0,0 0 1 0 0,0 0-1 0 0,0 0 0 0 0,0 0 0 0 0,0 0 1 0 0,0 0-1 0 0,-1 0 0 0 0,1 0 0 0 0,0 0 1 0 0,0 0-1 0 0,0 0 0 0 0,0 0 1 0 0,0 0-1 0 0,0 0 0 0 0,-1 0 0 0 0,-8 2 37 0 0,-10 8 18 0 0,-37 30 18 0 0,1 3 0 0 0,2 2 0 0 0,-87 95 0 0 0,107-103-135 0 0,11-14-17 0 0,-32 43 0 0 0,44-48 20 0 0,5-6-245 0 0,16-10 155 0 0,34 4-3 0 0,-44-6 146 0 0,0 1-1 0 0,0-1 1 0 0,-1 0 0 0 0,1 0-1 0 0,0 0 1 0 0,0 0 0 0 0,0 0-1 0 0,0 0 1 0 0,0 0 0 0 0,0 0-1 0 0,0 0 1 0 0,0-1 0 0 0,0 1-1 0 0,0 0 1 0 0,0 0 0 0 0,0-1-1 0 0,-1 1 1 0 0,1-1 0 0 0,1 0-1 0 0,9-3-11 0 0,-3 0-7 0 0,0-1 1 0 0,16-9-1 0 0,14-10-8 0 0,54-47 0 0 0,97-120 630 0 0,-185 186-448 0 0,-1 1-46 0 0,9-11-27 0 0,-8 12-4 0 0,-14 8 16 0 0,-13 10 28 0 0,0 1 1 0 0,-20 19-1 0 0,11-10-54 0 0,-87 82 32 0 0,66-58-71 0 0,29-26-127 0 0,0 1 0 0 0,-37 51 0 0 0,48-56-11 0 0,4 2 23 0 0,7-16 8 0 0,15-6-292 0 0,39-1 307 0 0,-51 2 65 0 0,0 0 0 0 0,0 0 0 0 0,1 0 0 0 0,-1 0 0 0 0,0 0 0 0 0,1-1 0 0 0,-1 1 0 0 0,0 0 0 0 0,0-1 0 0 0,1 1 0 0 0,-1-1 0 0 0,0 1 0 0 0,0-1 0 0 0,0 1 0 0 0,2-2 0 0 0,33-21-60 0 0,-3 0 25 0 0,186-162 534 0 0,-168 140-114 0 0,-46 40-306 0 0,-2 2-22 0 0,2-5-17 0 0,-12 9 52 0 0,-15 10-26 0 0,-15 15 72 0 0,-43 36 0 0 0,66-50-102 0 0,-29 26-6 0 0,2 2-1 0 0,-66 80 1 0 0,93-99-26 0 0,-1 3-19 0 0,12-19-67 0 0,14 1-521 0 0,29 16 519 0 0,-39-22 86 0 0,-1 1 0 0 0,0-1 0 0 0,1 0 0 0 0,-1 1 0 0 0,1-1 0 0 0,-1 0-1 0 0,0 1 1 0 0,1-1 0 0 0,-1 0 0 0 0,1 0 0 0 0,-1 0 0 0 0,1 1 0 0 0,-1-1 0 0 0,1 0 0 0 0,-1 0 0 0 0,1 0-1 0 0,-1 0 1 0 0,1 0 0 0 0,-1 0 0 0 0,1 0 0 0 0,0 0 0 0 0,-1 0 0 0 0,1 0 0 0 0,-1 0 0 0 0,1 0 0 0 0,-1 0 0 0 0,1 0-1 0 0,-1-1 1 0 0,1 1 0 0 0,-1 0 0 0 0,1 0 0 0 0,-1-1 0 0 0,0 1 0 0 0,2-1 0 0 0,137-102-66 0 0,90-88 833 0 0,-224 187-574 0 0,-8 7-111 0 0,-6 5-38 0 0,0 0 1 0 0,0-1-1 0 0,-12 8 1 0 0,3-3 12 0 0,-29 22-22 0 0,-189 145 190 0 0,169-121-320 0 0,66-56 85 0 0,-1-1 0 0 0,1 0 1 0 0,0 0-1 0 0,-1 1 0 0 0,1-1 0 0 0,0 0 1 0 0,0 1-1 0 0,0 0 0 0 0,0-1 0 0 0,-1 3 1 0 0,0 1-11 0 0,-1-1-42 0 0,13-3-416 0 0,31 5 389 0 0,-40-5 88 0 0,-1-1 0 0 0,1 0 0 0 0,0 0-1 0 0,0 0 1 0 0,-1 1 0 0 0,1-1-1 0 0,0 0 1 0 0,0 0 0 0 0,0 0-1 0 0,-1 0 1 0 0,1-1 0 0 0,0 1 0 0 0,0 0-1 0 0,-1 0 1 0 0,1 0 0 0 0,0-1-1 0 0,-1 1 1 0 0,1 0 0 0 0,0 0-1 0 0,0-1 1 0 0,7-3-18 0 0,23-15-86 0 0,10-8 54 0 0,155-125 390 0 0,-146 112-37 0 0,-29 24-199 0 0,1-4 70 0 0,-39 33-88 0 0,-8 6 6 0 0,-137 121 59 0 0,141-120-148 0 0,-9 10 0 0 0,3 0 0 0 0,11-9-11 0 0,13-17-43 0 0,12-5-172 0 0,32-9 213 0 0,-35 7 13 0 0,-1 1 0 0 0,1-1 0 0 0,-1 0 0 0 0,8-7 0 0 0,-12 9 0 0 0,67-51 84 0 0,-31 23-27 0 0,5-4-1282 0 0,-8 12-5196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40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132 786 11519 0 0,'-2'-1'178'0'0,"0"-1"0"0"0,0 1 0 0 0,0-1 0 0 0,0 0 0 0 0,1 0 0 0 0,-1 0 0 0 0,1 0 0 0 0,-1 0 0 0 0,1 0 0 0 0,0 0 0 0 0,0-1 0 0 0,0 1 0 0 0,0 0 0 0 0,0-1 0 0 0,0 1 0 0 0,0-4 0 0 0,-1-1 289 0 0,1 0 0 0 0,0 0 0 0 0,0 0 0 0 0,1-12 1 0 0,1 11 198 0 0,1-1 0 0 0,0 1-1 0 0,1 0 1 0 0,6-14 0 0 0,-8 20-781 0 0,2-6 1593 0 0,9 1-1140 0 0,32-20-22 0 0,-33 20 111 0 0,0 13-242 0 0,32 15-4 0 0,-41-21-167 0 0,-1 1-1 0 0,0-1 0 0 0,1 1 0 0 0,-1 0 0 0 0,0-1 0 0 0,0 1 0 0 0,1 0 1 0 0,-1 0-1 0 0,0 0 0 0 0,0 0 0 0 0,0 0 0 0 0,1 1 0 0 0,21 29 167 0 0,-2 0 0 0 0,0 2-1 0 0,-2 0 1 0 0,-2 1 0 0 0,23 62 0 0 0,-40-95-180 0 0,39 97 257 0 0,-32-83-214 0 0,1 0 0 0 0,1-1 1 0 0,0 0-1 0 0,13 15 0 0 0,-9-13-43 0 0,-13-17 0 0 0,-1 1 0 0 0,1 0 0 0 0,-1 0 0 0 0,0 0 0 0 0,1 0 0 0 0,-1 0 0 0 0,1 0 0 0 0,-1 0 0 0 0,1 0 0 0 0,-1 0 0 0 0,1 0 0 0 0,-1 1 0 0 0,0-1 0 0 0,1 0 0 0 0,-1 0 0 0 0,1 0 0 0 0,-1 1 0 0 0,1-1 0 0 0,-1 0 0 0 0,1 1 0 0 0,0-1 0 0 0,-1 0 0 0 0,1 1 0 0 0,-1-1 0 0 0,1 1 0 0 0,0-1 0 0 0,-1 0 0 0 0,1 2 0 0 0,-18 17 0 0 0,11-11 0 0 0,5-6 0 0 0,1-1 0 0 0,0-1 0 0 0,0 1 0 0 0,0 0 0 0 0,0 0 0 0 0,1-1 0 0 0,-1 1 0 0 0,0 0 0 0 0,1 0 0 0 0,-1 0 0 0 0,0 0 0 0 0,1 0 0 0 0,-1 0 0 0 0,1 0 0 0 0,-1 2 0 0 0,1-3 0 0 0,1 0-2 0 0,3-2 15 0 0,-3 2 40 0 0,9-9 0 0 0,31-24-29 0 0,-31 25 126 0 0,1-1-73 0 0,31-26-45 0 0,-32 27 48 0 0,-2-2 0 0 0,21-27-48 0 0,-15 19 43 0 0,9-19-6 0 0,-10 18-16 0 0,23-29-31 0 0,5-2 20 0 0,-2 11-20 0 0,-38 39-21 0 0,-1-1 1 0 0,1 0 0 0 0,0 1-1 0 0,-1-1 1 0 0,1 0 0 0 0,0 1-1 0 0,-1-1 1 0 0,1 1 0 0 0,0 0-1 0 0,0-1 1 0 0,-1 1-1 0 0,1 0 1 0 0,0-1 0 0 0,0 1-1 0 0,0 0 1 0 0,0 0 0 0 0,-1-1-1 0 0,1 1 1 0 0,0 0 0 0 0,0 0-1 0 0,0 0 1 0 0,0 0 0 0 0,0 0-1 0 0,0 1 1 0 0,1-1-1 0 0,10 1 2 0 0,0 0 0 0 0,-1 0-1 0 0,15 4 1 0 0,5 9-1 0 0,-7-3 7 0 0,-19-9-5 0 0,0-1 0 0 0,0 1-1 0 0,1-1 1 0 0,-1 0 0 0 0,1 0 0 0 0,-1-1 0 0 0,1 0 0 0 0,-1 0 0 0 0,1 0 0 0 0,8-2-1 0 0,-5 0-1 0 0,0-1-1 0 0,0 0 1 0 0,0-1 0 0 0,0 0-1 0 0,0-1 1 0 0,9-5-1 0 0,46-35-1 0 0,-16 7 12 0 0,-46 37-7 0 0,0 0 0 0 0,-1-1 0 0 0,1 1-1 0 0,0 0 1 0 0,0 0 0 0 0,0 0 0 0 0,0 0 0 0 0,0 0-1 0 0,3 0 1 0 0,43-15 20 0 0,-36 12 331 0 0,-12 4-352 0 0,1-1 0 0 0,-1 1-1 0 0,0 0 1 0 0,0 0 0 0 0,0-1-1 0 0,0 1 1 0 0,0 0 0 0 0,0-1-1 0 0,0 1 1 0 0,0 0 0 0 0,0 0-1 0 0,0-1 1 0 0,0 1 0 0 0,0 0-1 0 0,0 0 1 0 0,0-1-1 0 0,0 1 1 0 0,0 0 0 0 0,0 0-1 0 0,-1-1 1 0 0,1 1 0 0 0,0 0-1 0 0,0 0 1 0 0,0-1 0 0 0,0 1-1 0 0,0 0 1 0 0,-1 0 0 0 0,1-1-1 0 0,0 1 1 0 0,0 0 0 0 0,0 0-1 0 0,-1 0 1 0 0,1 0-1 0 0,0-1 1 0 0,0 1 0 0 0,0 0-1 0 0,-1 0 1 0 0,1 0 0 0 0,0 0-1 0 0,0 0 1 0 0,-1 0 0 0 0,1 0-1 0 0,0 0 1 0 0,-1 0 0 0 0,1 0-1 0 0,0 0 1 0 0,0 0 0 0 0,-1 0-1 0 0,1 0 1 0 0,0 0 0 0 0,0 0-1 0 0,-1 0 1 0 0,1 0-1 0 0,0 0 1 0 0,0 0 0 0 0,-1 0-1 0 0,1 0 1 0 0,-19 14 110 0 0,5-3-33 0 0,-3-2-54 0 0,-1-1 0 0 0,1 0-1 0 0,-2-1 1 0 0,-30 7 0 0 0,-78 8 87 0 0,124-21-114 0 0,-99 9 21 0 0,66-8-7 0 0,0 2 1 0 0,-59 13-1 0 0,71-9-14 0 0,0 0 0 0 0,0 2 0 0 0,-24 14 0 0 0,-64 45 0 0 0,106-65-13 0 0,0 0 1 0 0,-1 0-1 0 0,1-1 0 0 0,-1 0 1 0 0,0 0-1 0 0,1 0 0 0 0,-1-1 1 0 0,-1 0-1 0 0,1-1 0 0 0,0 1 1 0 0,0-1-1 0 0,-1-1 0 0 0,1 1 1 0 0,0-1-1 0 0,-1-1 0 0 0,1 1 1 0 0,0-1-1 0 0,-1 0 0 0 0,1-1 1 0 0,0 0-1 0 0,0 0 0 0 0,0 0 1 0 0,0-1-1 0 0,0 0 0 0 0,1-1 1 0 0,0 1-1 0 0,-8-6 0 0 0,-1-3 2 0 0,0 0-1 0 0,1-1 0 0 0,0-1 1 0 0,1 0-1 0 0,1-1 0 0 0,0 0 1 0 0,-16-29-1 0 0,21 30 12 0 0,1-1 0 0 0,1 0 0 0 0,1-1 0 0 0,-6-29 0 0 0,1 0 0 0 0,9 44-2 0 0,0-1 0 0 0,-1 1 0 0 0,1 0 0 0 0,0-1 0 0 0,0 1 0 0 0,0 0 0 0 0,1-1 0 0 0,-1 1 0 0 0,0 0 0 0 0,0-1 0 0 0,1 1 0 0 0,-1 0 0 0 0,1-1 0 0 0,-1 1 0 0 0,2-1 0 0 0,-2 1 1 0 0,0 1 1 0 0,1 0-1 0 0,-1-1 0 0 0,0 1 1 0 0,1-1-1 0 0,-1 1 0 0 0,0 0 1 0 0,1 0-1 0 0,-1-1 0 0 0,0 1 1 0 0,1 0-1 0 0,-1 0 0 0 0,1-1 1 0 0,-1 1-1 0 0,0 0 0 0 0,1 0 1 0 0,-1 0-1 0 0,1 0 0 0 0,-1 0 0 0 0,1-1 1 0 0,-1 1-1 0 0,1 0 0 0 0,-1 0 1 0 0,1 0-1 0 0,-1 0 0 0 0,1 0 1 0 0,-1 1-1 0 0,1-1 0 0 0,-1 0 1 0 0,0 0-1 0 0,1 0 0 0 0,-1 0 1 0 0,1 0-1 0 0,-1 1 0 0 0,1-1 1 0 0,-1 0-1 0 0,0 0 0 0 0,1 1 1 0 0,-1-1-1 0 0,0 0 0 0 0,1 1 0 0 0,-1-1 1 0 0,0 0-1 0 0,1 1 0 0 0,-1-1 1 0 0,1 1-1 0 0,2 3 1 0 0,0 0 0 0 0,0 0 0 0 0,0 0 0 0 0,0 1 0 0 0,-1-1 0 0 0,0 1 0 0 0,0-1 0 0 0,0 1 0 0 0,2 8 0 0 0,1 8 0 0 0,2 21 0 0 0,0 2 0 0 0,8 17 0 0 0,3-1 0 0 0,47 108 0 0 0,-51-137 0 0 0,5 4 4 0 0,-17-30-12 0 0,0 2-3 0 0,-1 5-100 0 0,-3-9-115 0 0,1-3 210 0 0,0 0 1 0 0,0-1-1 0 0,0 1 0 0 0,0-1 1 0 0,0 0-1 0 0,0 1 0 0 0,0-1 1 0 0,0 0-1 0 0,0 1 1 0 0,0-1-1 0 0,1 0 0 0 0,-1 0 1 0 0,0 0-1 0 0,0-1 0 0 0,-14-16-41 0 0,2 0 0 0 0,0-1 0 0 0,1 0 0 0 0,-13-29 0 0 0,22 41 56 0 0,1 5 1 0 0,1 1-1 0 0,0-1 1 0 0,1 0-1 0 0,-1 1 1 0 0,0-1 0 0 0,0 0-1 0 0,1 0 1 0 0,-1 1-1 0 0,1-1 1 0 0,0 0-1 0 0,-1 0 1 0 0,1 0-1 0 0,0 0 1 0 0,0 1 0 0 0,0-1-1 0 0,0 0 1 0 0,0 0-1 0 0,1 0 1 0 0,-1 0-1 0 0,0 1 1 0 0,2-3-1 0 0,6 11-41 0 0,26 23 31 0 0,-32-27 11 0 0,0-1 0 0 0,0 1 0 0 0,-1-1 0 0 0,1 1 0 0 0,-1 0 0 0 0,0 0 0 0 0,0-1 0 0 0,0 1 0 0 0,0 0 0 0 0,0 0 0 0 0,-1 0 0 0 0,1 0 0 0 0,-1 0 0 0 0,0 0 0 0 0,0 0 0 0 0,0 0 0 0 0,-1 6 0 0 0,1 4 0 0 0,2 94-64 0 0,-2-123 11 0 0,-1-1 1 0 0,0 1-1 0 0,-1 0 1 0 0,-1-1-1 0 0,-1 1 0 0 0,-5-15 1 0 0,6 24 42 0 0,1 0 0 0 0,-1 0 0 0 0,-1 0 0 0 0,0 1 0 0 0,1-1 1 0 0,-2 1-1 0 0,1 0 0 0 0,-1 0 0 0 0,0 1 0 0 0,0-1 0 0 0,-1 1 0 0 0,1 1 1 0 0,-1-1-1 0 0,0 1 0 0 0,-1-1 0 0 0,-7-2 0 0 0,7 3 10 0 0,-1 1 0 0 0,1 0 0 0 0,-1 1 0 0 0,1-1 0 0 0,-1 2 0 0 0,-10-2 0 0 0,13 2 0 0 0,1 0 0 0 0,0-1 0 0 0,0 1 0 0 0,0-1 0 0 0,0 0 0 0 0,0 0 0 0 0,1 0 0 0 0,-1 0 0 0 0,0-1 0 0 0,1 1 0 0 0,0-1 0 0 0,0 0 0 0 0,0 0 0 0 0,0 0 0 0 0,0 0 0 0 0,0-1 0 0 0,1 1 0 0 0,-1-1 0 0 0,1 0 0 0 0,0 0 0 0 0,-3-7 0 0 0,4 8 0 0 0,-1-3 0 0 0,0 1 0 0 0,0 0 0 0 0,-1 0 0 0 0,1 0 0 0 0,-1 1 0 0 0,-4-6 0 0 0,11 27 357 0 0,-3-13-304 0 0,4 5 23 0 0,-3-7-65 0 0,0 0 0 0 0,1-1 0 0 0,-1 1 1 0 0,0-1-1 0 0,0 1 0 0 0,5 0 0 0 0,48 22 1 0 0,15 3-12 0 0,3 3 0 0 0,-4 1 0 0 0,6 4 0 0 0,12 0 0 0 0,-4-8 0 0 0,-64-23 0 0 0,-1 0 0 0 0,25 2 0 0 0,-31-5 0 0 0,-1-1 0 0 0,0 0 0 0 0,0-1 0 0 0,0 0 0 0 0,19-4 0 0 0,-24 3 0 0 0,0 0 0 0 0,0-1 0 0 0,0 1 0 0 0,0-1 0 0 0,-1-1 0 0 0,1 1 0 0 0,-1-1 0 0 0,0 0 0 0 0,9-8 0 0 0,-8 5 0 0 0,1 0 0 0 0,-1-1 0 0 0,-1 0 0 0 0,9-16 0 0 0,-5 5-21 0 0,-1 1-1 0 0,-1-1 1 0 0,-1-1 0 0 0,-1 1-1 0 0,-1-1 1 0 0,3-26 0 0 0,-6 38-33 0 0,7-31 39 0 0,-5 30-25 0 0,-2 7 29 0 0,0-4 0 0 0,-1 5 11 0 0,1 1 1 0 0,-1-1-1 0 0,0 0 1 0 0,0 1 0 0 0,0-1-1 0 0,1 0 1 0 0,-1 0-1 0 0,0 1 1 0 0,1-1 0 0 0,-1 0-1 0 0,0 1 1 0 0,1-1-1 0 0,-1 1 1 0 0,1-1-1 0 0,-1 1 1 0 0,1-1 0 0 0,0 0-1 0 0,0 0 1 0 0,11-3 41 0 0,34-14-20 0 0,-35 14 31 0 0,1 2 0 0 0,-12 2-53 0 0,18-2 11 0 0,25-9 0 0 0,-33 8-3 0 0,0-1 1 0 0,0 0-1 0 0,-1-1 1 0 0,17-11-1 0 0,-16 9-5 0 0,-1-1 0 0 0,0 0-1 0 0,11-12 1 0 0,9-16 8 0 0,-16 21 31 0 0,17-15-18 0 0,-23 23 40 0 0,-1 14-8 0 0,18 20-33 0 0,-24-26-18 0 0,1 0 0 0 0,0 0-1 0 0,-1 1 1 0 0,1-1 0 0 0,-1 0 0 0 0,1 0 0 0 0,-1 1-1 0 0,0-1 1 0 0,1 0 0 0 0,-1 1 0 0 0,0-1 0 0 0,0 0-1 0 0,0 0 1 0 0,0 1 0 0 0,0-1 0 0 0,0 0-1 0 0,0 1 1 0 0,-1-1 0 0 0,1 0 0 0 0,0 1 0 0 0,-1-1-1 0 0,1 0 1 0 0,-1 0 0 0 0,1 0 0 0 0,-1 1 0 0 0,0-1-1 0 0,-1 1 1 0 0,0 2 1 0 0,-2 4 24 0 0,-1-1 0 0 0,0 0 0 0 0,0 0 0 0 0,-8 7 0 0 0,9-10-2 0 0,-1 1-1 0 0,1 0 1 0 0,0 0-1 0 0,1 0 1 0 0,-1 1-1 0 0,1-1 1 0 0,0 1-1 0 0,0 0 1 0 0,-2 8-1 0 0,1 3 188 0 0,3-25-201 0 0,0 0 1 0 0,-1 0-1 0 0,0 0 1 0 0,-3-9-1 0 0,-12-26-1 0 0,-39-72 0 0 0,38 83-5 0 0,2-1-1 0 0,1 0 1 0 0,1-1-1 0 0,-10-41 1 0 0,1-74-8 0 0,5 32 0 0 0,17 111 0 0 0,-5-18 0 0 0,6 24 0 0 0,-1-1 0 0 0,1 1 0 0 0,0-1 0 0 0,-1 0 0 0 0,1 1 0 0 0,-1-1 0 0 0,1 1 0 0 0,-1-1 0 0 0,1 1 0 0 0,-1-1 0 0 0,1 1 0 0 0,-1 0 0 0 0,0-1 0 0 0,1 1 0 0 0,-1 0 0 0 0,1-1 0 0 0,-1 1 0 0 0,0 0 0 0 0,1 0 0 0 0,-1 0 0 0 0,0-1 0 0 0,1 1 0 0 0,-1 0 0 0 0,0 0 0 0 0,0 0 0 0 0,1 0 0 0 0,-1 0 0 0 0,0 0 0 0 0,0 1 0 0 0,-23 5 16 0 0,21-5-9 0 0,-1 0-1 0 0,0 0 1 0 0,-1 0-1 0 0,1 0 1 0 0,0-1-1 0 0,0 1 1 0 0,0-1-1 0 0,-5-1 1 0 0,-40-10-812 0 0,36 8 1035 0 0,1-1-1 0 0,-15 0 1 0 0,22 3-207 0 0,1 1-1 0 0,-1 0 1 0 0,1 0-1 0 0,-1 1 1 0 0,0-1-1 0 0,1 1 1 0 0,-1 0-1 0 0,1 0 1 0 0,-8 3-1 0 0,-146 67-22 0 0,142-62 12 0 0,1 1 1 0 0,0 0-1 0 0,0 1 1 0 0,2 1-1 0 0,-25 26 0 0 0,1-2-22 0 0,21-21 10 0 0,-6 5 0 0 0,1 0 0 0 0,-25 32 0 0 0,38-42 0 0 0,0 0 0 0 0,-1-1 0 0 0,0 0 0 0 0,-18 13 0 0 0,26-22 0 0 0,1 0 0 0 0,0 1 0 0 0,0-1 0 0 0,-1 0 0 0 0,1 1-1 0 0,-1-1 1 0 0,1 0 0 0 0,0 0 0 0 0,-1 1 0 0 0,1-1 0 0 0,-1 0 0 0 0,1 0 0 0 0,0 1 0 0 0,-1-1 0 0 0,1 0-1 0 0,-1 0 1 0 0,1 0 0 0 0,-1 0 0 0 0,1 0 0 0 0,-1 0 0 0 0,1 0 0 0 0,-1 0 0 0 0,1 0 0 0 0,-1 0 0 0 0,1 0 0 0 0,-1 0-1 0 0,1 0 1 0 0,0 0 0 0 0,-1-1 0 0 0,1 1 0 0 0,-1 0 0 0 0,1 0 0 0 0,-1 0 0 0 0,1-1 0 0 0,0 1 0 0 0,-1 0-1 0 0,1 0 1 0 0,-1-1 0 0 0,1 1 0 0 0,0 0 0 0 0,-1-1 0 0 0,1 1 0 0 0,0-1 0 0 0,0 1 0 0 0,-1 0 0 0 0,1-1-1 0 0,-1-1 6 0 0,1 1-1 0 0,-1-1 1 0 0,1 1-1 0 0,0-1 1 0 0,0 1-1 0 0,-1-1 1 0 0,1 1-1 0 0,0-1 1 0 0,0 1-1 0 0,0-1 1 0 0,1 1-1 0 0,-1-4 0 0 0,2 0 18 0 0,4-4 20 0 0,16-19-20 0 0,-7 12 20 0 0,31-24-31 0 0,8-2-11 0 0,1 0 0 0 0,6-2 0 0 0,0 2 0 0 0,-46 32 0 0 0,1 1 0 0 0,22-9 0 0 0,-19 11 0 0 0,-1 2 0 0 0,24-5 0 0 0,27-1-11 0 0,-55 8-49 0 0,-2 6-2590 0 0,39 9 720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43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64 19807 0 0,'0'0'2065'0'0,"-2"0"-1958"0"0,0 0-68 0 0,-1 1 1 0 0,1-1-1 0 0,-1 1 0 0 0,1 0 1 0 0,0-1-1 0 0,-1 1 0 0 0,1 0 0 0 0,0 0 1 0 0,0 1-1 0 0,0-1 0 0 0,0 0 1 0 0,0 1-1 0 0,0-1 0 0 0,0 1 0 0 0,-2 2 1 0 0,2-2 32 0 0,-5 7 338 0 0,-7 13 19 0 0,8-8-25 0 0,3-5-299 0 0,1-5-53 0 0,0 0 0 0 0,1 0 1 0 0,-1 0-1 0 0,1 1 0 0 0,0-1 0 0 0,1 0 1 0 0,-1 7-1 0 0,-2 1 23 0 0,2-6-13 0 0,0 0 0 0 0,0 1 0 0 0,1-1 0 0 0,-1 1 0 0 0,2 7-1 0 0,-1 23 149 0 0,1-20-9 0 0,7 17-1 0 0,-6-26-13 0 0,3 1-58 0 0,15 28-29 0 0,-16-27-4 0 0,7-4-16 0 0,-3-2-77 0 0,-1-1 1 0 0,1 1-1 0 0,-1-1 0 0 0,16 4 0 0 0,-18-6-3 0 0,-1-1 0 0 0,1 0 0 0 0,-1 0 0 0 0,1 0 0 0 0,-1 0 0 0 0,1-1 0 0 0,-1 0 0 0 0,1 0 0 0 0,-1 0 0 0 0,9-3 0 0 0,-8 1 0 0 0,1 0 0 0 0,-1 1 0 0 0,0-2 0 0 0,0 1 0 0 0,0 0 0 0 0,6-7 0 0 0,-4 3 3 0 0,-1 0 0 0 0,1 0 0 0 0,7-13 0 0 0,-4 5 49 0 0,-2-1 0 0 0,0 0-1 0 0,0-1 1 0 0,-2 1 0 0 0,0-1 0 0 0,5-23-1 0 0,-9 31 4 0 0,0-1 0 0 0,-1 1-1 0 0,0-1 1 0 0,0 0 0 0 0,-1 1 0 0 0,-1-1-1 0 0,1 0 1 0 0,-1 1 0 0 0,-1-1-1 0 0,0 1 1 0 0,0 0 0 0 0,-1-1-1 0 0,-6-13 1 0 0,7 19-1 0 0,0 0 0 0 0,-1 1-1 0 0,1-1 1 0 0,0 1 0 0 0,-1 0 0 0 0,0-1-1 0 0,0 1 1 0 0,0 1 0 0 0,0-1 0 0 0,0 0-1 0 0,-1 1 1 0 0,1-1 0 0 0,-1 1 0 0 0,0 0-1 0 0,0 0 1 0 0,1 1 0 0 0,-1-1 0 0 0,0 1 0 0 0,0 0-1 0 0,-8-1 1 0 0,7 1-10 0 0,0 1-1 0 0,-1 0 0 0 0,1 0 1 0 0,0 1-1 0 0,0 0 1 0 0,0 0-1 0 0,0 0 1 0 0,0 0-1 0 0,0 1 1 0 0,0 0-1 0 0,0 0 1 0 0,0 0-1 0 0,0 1 1 0 0,1 0-1 0 0,0-1 1 0 0,-6 6-1 0 0,-3 3 6 0 0,0 1-1 0 0,1 0 1 0 0,1 1-1 0 0,0 1 1 0 0,0 0-1 0 0,1 0 1 0 0,1 1-1 0 0,1 0 1 0 0,0 1-1 0 0,1 0 1 0 0,0 0-1 0 0,2 0 1 0 0,0 1 0 0 0,-3 18-1 0 0,3 7-48 0 0,5-21 0 0 0,4 23 0 0 0,-2-32 0 0 0,0-1 0 0 0,1 1 0 0 0,4 11 0 0 0,-4-14 0 0 0,0-1 0 0 0,1 0 0 0 0,0 0 0 0 0,11 14 0 0 0,27 27-12 0 0,-42-49 12 0 0,1 1-3 0 0,-1-1 0 0 0,1 1 0 0 0,0 0 0 0 0,0 0 0 0 0,-1 0 0 0 0,1-1 0 0 0,0 1 0 0 0,0 0 0 0 0,0-1 0 0 0,0 1 0 0 0,0-1 0 0 0,0 1 0 0 0,0-1 0 0 0,0 1 1 0 0,0-1-1 0 0,0 0 0 0 0,0 1 0 0 0,0-1 0 0 0,0 0 0 0 0,0 0 0 0 0,1 0 0 0 0,44 6-97 0 0,-45-5 94 0 0,0-1 0 0 0,0 0 0 0 0,0 0 0 0 0,0 0 1 0 0,0 0-1 0 0,0 0 0 0 0,0 0 0 0 0,0 0 0 0 0,0 0 0 0 0,0 0 1 0 0,0 0-1 0 0,0 0 0 0 0,0 0 0 0 0,0-1 0 0 0,0 1 1 0 0,0 0-1 0 0,-1-1 0 0 0,2 0 0 0 0,29-14-106 0 0,-29 15 100 0 0,-1-1 0 0 0,1 0 0 0 0,-1 0 1 0 0,1 0-1 0 0,-1 0 0 0 0,0 0 0 0 0,1 0 0 0 0,1-3 0 0 0,7-3-18 0 0,-5 2 5 0 0,1 0-1 0 0,-1 0 1 0 0,1-1 0 0 0,6-10-1 0 0,11-13-46 0 0,33-58 0 0 0,-54 84 72 0 0,52-107 126 0 0,-46 92-94 0 0,-2 1 0 0 0,0-1 0 0 0,-1 0 0 0 0,4-29-1 0 0,-8 42-2 0 0,-1 0-1 0 0,0 0 0 0 0,0 0 0 0 0,0 0 1 0 0,-1 0-1 0 0,0 0 0 0 0,1 1 1 0 0,-2-1-1 0 0,1 0 0 0 0,-1 0 0 0 0,1 1 1 0 0,-1-1-1 0 0,-1 1 0 0 0,1 0 0 0 0,0-1 1 0 0,-1 1-1 0 0,0 0 0 0 0,0 1 0 0 0,0-1 1 0 0,-1 0-1 0 0,1 1 0 0 0,-1 0 1 0 0,0 0-1 0 0,0 0 0 0 0,0 0 0 0 0,0 0 1 0 0,0 1-1 0 0,-1 0 0 0 0,1 0 0 0 0,-1 0 1 0 0,0 0-1 0 0,1 1 0 0 0,-1 0 0 0 0,0 0 1 0 0,0 0-1 0 0,0 1 0 0 0,0-1 1 0 0,0 1-1 0 0,-5 1 0 0 0,1 0 30 0 0,0 0-1 0 0,0 1 1 0 0,0 0 0 0 0,0 1-1 0 0,0 0 1 0 0,1 0 0 0 0,-1 1-1 0 0,1 0 1 0 0,0 1 0 0 0,0 0-1 0 0,1 0 1 0 0,-9 7 0 0 0,-2 3 52 0 0,1 1 1 0 0,1 1-1 0 0,-24 31 1 0 0,21-21-75 0 0,-29 57 0 0 0,34-54-36 0 0,0 18 0 0 0,12-43 0 0 0,1 0 0 0 0,0 0 0 0 0,0 0 0 0 0,1 0 0 0 0,0 0 0 0 0,0 0 0 0 0,0 6 0 0 0,2-2-5 0 0,0 0 0 0 0,7 16 0 0 0,-9-25 4 0 0,0 1-1 0 0,0-1 0 0 0,0 1 1 0 0,0 0-1 0 0,1-1 1 0 0,-1 1-1 0 0,0-1 0 0 0,0 1 1 0 0,1-1-1 0 0,-1 1 0 0 0,0-1 1 0 0,1 0-1 0 0,-1 1 1 0 0,0-1-1 0 0,1 1 0 0 0,-1-1 1 0 0,1 0-1 0 0,-1 1 0 0 0,1-1 1 0 0,-1 0-1 0 0,0 1 1 0 0,1-1-1 0 0,-1 0 0 0 0,1 0 1 0 0,0 0-1 0 0,-1 1 0 0 0,1-1 1 0 0,-1 0-1 0 0,1 0 0 0 0,-1 0 1 0 0,1 0-1 0 0,-1 0 1 0 0,1 0-1 0 0,-1 0 0 0 0,2 0 1 0 0,45 7-31 0 0,-35-5-48 0 0,-4-8 20 0 0,24-17 34 0 0,-20 11-32 0 0,-2-2 45 0 0,-2 1 0 0 0,0-2 1 0 0,0 1-1 0 0,-2-1 1 0 0,0 0-1 0 0,0 0 0 0 0,4-20 1 0 0,-8 25 8 0 0,-1 1 0 0 0,0-1 1 0 0,0 1-1 0 0,-1-1 0 0 0,0 1 1 0 0,-2-14-1 0 0,1 18 4 0 0,0-1-1 0 0,0 1 1 0 0,-1-1 0 0 0,0 1-1 0 0,0 0 1 0 0,0-1 0 0 0,-1 1-1 0 0,0 1 1 0 0,0-1 0 0 0,0 0-1 0 0,-6-7 1 0 0,7 10 19 0 0,0 0 1 0 0,0 0-1 0 0,-1 0 1 0 0,1 1-1 0 0,0-1 1 0 0,-1 0-1 0 0,1 1 0 0 0,-1 0 1 0 0,1-1-1 0 0,-1 1 1 0 0,1 0-1 0 0,-1 0 1 0 0,0 1-1 0 0,0-1 0 0 0,1 1 1 0 0,-1-1-1 0 0,0 1 1 0 0,0 0-1 0 0,0 0 0 0 0,0 0 1 0 0,1 0-1 0 0,-1 0 1 0 0,0 1-1 0 0,0 0 1 0 0,-5 1-1 0 0,2 0 75 0 0,0 1 1 0 0,0 0-1 0 0,0 1 1 0 0,0-1-1 0 0,0 1 1 0 0,1 0-1 0 0,0 0 0 0 0,-1 1 1 0 0,-7 9-1 0 0,-2 7-83 0 0,-6 19-11 0 0,16-26 0 0 0,-6 23 0 0 0,7-20 0 0 0,-1 22 0 0 0,3 20 0 0 0,2-50 0 0 0,1 1 0 0 0,0 0 0 0 0,1-1 0 0 0,2 10 0 0 0,-2-13 0 0 0,0 0 0 0 0,0-1 0 0 0,0 0 0 0 0,1 1 0 0 0,0-1 0 0 0,0 0 0 0 0,0 0 0 0 0,1-1 0 0 0,4 7 0 0 0,-4-8 0 0 0,0 0 0 0 0,0 0 0 0 0,0 0 0 0 0,0 0 0 0 0,0 0 0 0 0,1-1 0 0 0,-1 0 0 0 0,1 0 0 0 0,0 0 0 0 0,-1 0 0 0 0,10 1 0 0 0,-10-2 0 0 0,1-1 0 0 0,-1 0 0 0 0,1 0 0 0 0,-1 0 0 0 0,0-1 0 0 0,1 1 0 0 0,-1-1 0 0 0,0 0 0 0 0,0 0 0 0 0,1-1 0 0 0,5-2 0 0 0,-4 1 0 0 0,0 0 0 0 0,0-1 0 0 0,0 0 0 0 0,-1 0 0 0 0,8-7 0 0 0,4-6 0 0 0,-1-1 0 0 0,0-1 0 0 0,-2 0 0 0 0,0-1 0 0 0,-1-1 0 0 0,-1 0 0 0 0,-1 0 0 0 0,-1-1 0 0 0,-1-1 0 0 0,-1 0 0 0 0,0 0 0 0 0,-2 0 0 0 0,5-38 0 0 0,-10 34 0 0 0,-3-4 0 0 0,2 29 0 0 0,-1 0 0 0 0,1 0 0 0 0,-1 0 0 0 0,1 0 0 0 0,-1 0 0 0 0,0 0 0 0 0,0 0 0 0 0,-1-3 0 0 0,1 5 0 0 0,1-1 0 0 0,-1 1 0 0 0,1-1 0 0 0,-1 1 0 0 0,1-1 0 0 0,-1 1 0 0 0,1-1 0 0 0,-1 1 0 0 0,1 0 0 0 0,-1-1 0 0 0,1 1 0 0 0,-1 0 0 0 0,0-1 0 0 0,1 1 0 0 0,-1 0 0 0 0,0 0 0 0 0,1 0 0 0 0,-1 0 0 0 0,0-1 0 0 0,0 1 0 0 0,0 0 0 0 0,-1 1 0 0 0,1-1 0 0 0,0 0 0 0 0,-1 1 0 0 0,1-1 0 0 0,0 1 0 0 0,0-1 0 0 0,-1 1 0 0 0,1-1 0 0 0,0 1 0 0 0,-2 1 0 0 0,-17 17 0 0 0,16-14 0 0 0,0 1 0 0 0,-1 1 0 0 0,-2 6 0 0 0,-15 36 0 0 0,4 5 0 0 0,5 5 0 0 0,5 2 0 0 0,7-49 0 0 0,0 0 0 0 0,3 22 0 0 0,-1-31 0 0 0,-1 0 0 0 0,0 0 0 0 0,1 0 0 0 0,0 1 0 0 0,0-1 0 0 0,0 0 0 0 0,0 0 0 0 0,0 0 0 0 0,1 0 0 0 0,-1 0 0 0 0,1-1 0 0 0,-1 1 0 0 0,1 0 0 0 0,4 4 0 0 0,-3-6 0 0 0,-1 1 0 0 0,0-1 0 0 0,1 0 0 0 0,-1 0 0 0 0,0 0 0 0 0,1 0 0 0 0,-1 0 0 0 0,1 0 0 0 0,-1-1 0 0 0,1 1 0 0 0,0-1 0 0 0,-1 0 0 0 0,1 0 0 0 0,0 0 0 0 0,-1 0 0 0 0,1 0 0 0 0,-1 0 0 0 0,1-1 0 0 0,2 0 0 0 0,-2 0 0 0 0,0-1 0 0 0,0 1 0 0 0,0-1 0 0 0,0 0 0 0 0,-1 1 0 0 0,1-1 0 0 0,-1 0 0 0 0,1-1 0 0 0,-1 1 0 0 0,0 0 0 0 0,0-1 0 0 0,0 1 0 0 0,3-6 0 0 0,3-6 0 0 0,-1 0 0 0 0,-1 0 0 0 0,0-1 0 0 0,-1 0 0 0 0,-1 0 0 0 0,0 0 0 0 0,3-31 0 0 0,-5 18 0 0 0,-1-3-32 0 0,-3 12-137 0 0,1 15-71 0 0,0 4-350 0 0,0 0 1 0 0,-1 1-1 0 0,1-1 1 0 0,-1 0 0 0 0,1 0-1 0 0,0 1 1 0 0,-6 2-1769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46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87 320 3223 0 0,'-1'-3'338'0'0,"-4"-8"207"0"0,4 8 95 0 0,-3-7 710 0 0,1 0 0 0 0,-8-13 0 0 0,9 19-1053 0 0,-1-3 988 0 0,0 1 0 0 0,0 1 1 0 0,-1-1-1 0 0,-8-10 0 0 0,12 16-1099 0 0,-1-1-1 0 0,1 1 1 0 0,-1-1-1 0 0,1 1 1 0 0,-1 0-1 0 0,1 0 1 0 0,-1-1-1 0 0,1 1 1 0 0,-1 0 0 0 0,1 0-1 0 0,-1-1 1 0 0,0 1-1 0 0,1 0 1 0 0,-1 0-1 0 0,1 0 1 0 0,-1 0-1 0 0,0 0 1 0 0,1 0-1 0 0,-1 0 1 0 0,1 0-1 0 0,-1 0 1 0 0,0 0-1 0 0,1 0 1 0 0,-2 1-1 0 0,-9 4 2098 0 0,10-2-1973 0 0,-5 12-22 0 0,4-11 425 0 0,4 4-505 0 0,0 1-140 0 0,-1-5-22 0 0,0 0 0 0 0,0 0 1 0 0,0 0-1 0 0,0 0 0 0 0,-1 0 0 0 0,0 5 0 0 0,4 0 131 0 0,9 25-1 0 0,-9-25-9 0 0,-1 0-41 0 0,15 43 85 0 0,-3-5-3 0 0,-1 1 0 0 0,-1-1-25 0 0,2 5-38 0 0,-5-20-69 0 0,2 3 18 0 0,-1 2-16 0 0,-4-8-50 0 0,-5-22 376 0 0,8-2-337 0 0,27 13-41 0 0,-36-17-22 0 0,0-1-1 0 0,0 1 0 0 0,0-1 1 0 0,0 1-1 0 0,0-1 0 0 0,0 1 1 0 0,1-1-1 0 0,-1 0 0 0 0,0 0 1 0 0,0 1-1 0 0,0-1 0 0 0,1 0 1 0 0,-1 0-1 0 0,0 0 0 0 0,3-1 1 0 0,54-4 9 0 0,-40 1-13 0 0,32-10 0 0 0,15-12-15 0 0,4-7-59 0 0,-23 12-16 0 0,-38 17 21 0 0,3 1 5 0 0,34-8-11 0 0,-34 8-42 0 0,-1 6-260 0 0,31 5 341 0 0,-31-6-28 0 0,-8-8-78 0 0,6-22 164 0 0,-7 17 20 0 0,-1-13-19 0 0,0-7 25 0 0,-4-7 17 0 0,3 14-43 0 0,-1-10 20 0 0,3 1-20 0 0,2-5 20 0 0,1-4-31 0 0,3 2-11 0 0,-2 4 0 0 0,-3 3-15 0 0,0 3-43 0 0,-2 3 43 0 0,2-1 15 0 0,0 5-11 0 0,-2 19-42 0 0,2-2 0 0 0,8-16 29 0 0,-7 17-40 0 0,-3 0 8 0 0,3-12 56 0 0,-3 13 309 0 0,1 11-245 0 0,3 38 128 0 0,-1 1-64 0 0,1-7-60 0 0,-1 16 17 0 0,1 6-6 0 0,1 10-3 0 0,-1-20-64 0 0,2 6-1 0 0,1-10 31 0 0,-1-26-32 0 0,-6-20-10 0 0,1-1 0 0 0,-1 1 0 0 0,0 0 0 0 0,0-1 0 0 0,1 1 0 0 0,-1-1 0 0 0,0 1 0 0 0,0-1 0 0 0,1 1 0 0 0,-1-1 0 0 0,1 0 0 0 0,-1 1 0 0 0,0-1 1 0 0,1 1-1 0 0,-1-1 0 0 0,1 0 0 0 0,-1 1 0 0 0,1-1 0 0 0,-1 0 0 0 0,1 1 0 0 0,-1-1 0 0 0,1 0 0 0 0,0 0 0 0 0,1-1 1 0 0,0 0 0 0 0,0 0 0 0 0,0 0 0 0 0,-1-1 0 0 0,1 1 0 0 0,0-1 0 0 0,-1 0 0 0 0,1 1 1 0 0,-1-1-1 0 0,1 0 0 0 0,-1 0 0 0 0,0 0 0 0 0,1-2 0 0 0,-2 4-1 0 0,1 0 3 0 0,0-1 1 0 0,-1 0-1 0 0,1 0 1 0 0,-1 0-1 0 0,1 1 0 0 0,-1-1 1 0 0,0 0-1 0 0,1 0 1 0 0,-1 0-1 0 0,0 0 1 0 0,1 0-1 0 0,-1 0 1 0 0,0 1-1 0 0,0-1 1 0 0,0 0-1 0 0,0-2 0 0 0,-2-138 348 0 0,-6 29-79 0 0,6 82-219 0 0,-2-24 18 0 0,2 16-59 0 0,1-3-28 0 0,1 6-48 0 0,3 4 48 0 0,1 4 27 0 0,-3 21 107 0 0,0 1-59 0 0,4-8 38 0 0,-3 33 65 0 0,-1 1-113 0 0,3 26 95 0 0,0 7 0 0 0,0 13 8 0 0,5 40 8 0 0,-6-62-80 0 0,6 57 13 0 0,-4-53 27 0 0,4 17-18 0 0,-4-11-350 0 0,-1-6-1702 0 0,-1-21-4611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54.7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 26 20735 0 0,'-1'-7'1840'0'0,"-2"-2"-1472"0"0,1 0-296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56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48 148 14743 0 0,'0'0'32'0'0,"0"-1"0"0"0,-1 1 0 0 0,1 0-1 0 0,0 0 1 0 0,0 0 0 0 0,-1-1 0 0 0,1 1-1 0 0,0 0 1 0 0,-1 0 0 0 0,1 0 0 0 0,0 0-1 0 0,-1 0 1 0 0,1 0 0 0 0,0 0 0 0 0,-1 0-1 0 0,1 0 1 0 0,0 0 0 0 0,-1 0 0 0 0,1 0-1 0 0,0 0 1 0 0,-1 0 0 0 0,1 0 0 0 0,0 0 0 0 0,-1 0-1 0 0,1 0 1 0 0,0 0 0 0 0,-1 0 0 0 0,1 0-1 0 0,0 1 1 0 0,0-1 0 0 0,-1 0 0 0 0,1 0-1 0 0,0 0 1 0 0,0 1 0 0 0,-1-1 0 0 0,1 0-1 0 0,0 0 1 0 0,0 1 0 0 0,-1-1 0 0 0,1 0-1 0 0,0 0 1 0 0,0 1 0 0 0,0-1 0 0 0,0 0-1 0 0,-1 1 1 0 0,1-1 0 0 0,0 0 0 0 0,0 1 0 0 0,0-1-1 0 0,-6 25 751 0 0,2-1 0 0 0,0 1 0 0 0,2-1 0 0 0,1 1 0 0 0,2 39 0 0 0,24 124 1319 0 0,-11-108-2081 0 0,-10-53 72 0 0,-1-14-21 0 0,-3-11 177 0 0,2-4-132 0 0,1-7-32 0 0,-1-1 0 0 0,0 1 0 0 0,0-1 0 0 0,-1 1-1 0 0,0-1 1 0 0,-1 0 0 0 0,-1-10 0 0 0,2-9 81 0 0,-2-49 93 0 0,-3 1-1 0 0,-16-96 1 0 0,16 150-223 0 0,0 2 365 0 0,2 19 120 0 0,3 10-383 0 0,-1-6 490 0 0,0-7-550 0 0,-1 4-71 0 0,2 3 108 0 0,50 165 92 0 0,-29-89-209 0 0,-16-60 3 0 0,3 3 0 0 0,-9-20 1 0 0,1 1 0 0 0,-1-1-1 0 0,1 0 1 0 0,0 0 0 0 0,-1 0 0 0 0,1 0-1 0 0,0 0 1 0 0,-1 0 0 0 0,1-1 0 0 0,0 1-1 0 0,0 0 1 0 0,0 0 0 0 0,2 1 0 0 0,-2-2 2 0 0,-1 1 1 0 0,1-1-1 0 0,0 0 1 0 0,0 0 0 0 0,0 1-1 0 0,0-1 1 0 0,0 0-1 0 0,0 0 1 0 0,1 0-1 0 0,-1 0 1 0 0,0 0-1 0 0,0 0 1 0 0,0 0 0 0 0,2-1-1 0 0,-3 0 2 0 0,1 1 0 0 0,-1-1 0 0 0,1 1 0 0 0,-1-1 0 0 0,1 0 0 0 0,-1 1 0 0 0,1-1 0 0 0,-1 0 0 0 0,0 0 0 0 0,1 1 0 0 0,-1-1 0 0 0,0 0 0 0 0,0 0 0 0 0,1 0 0 0 0,-1 1 0 0 0,0-1 0 0 0,0 0 0 0 0,0 0 0 0 0,0 0 0 0 0,0 1 0 0 0,0-1 0 0 0,-1-1 0 0 0,-1-22 155 0 0,1 20-123 0 0,-3-29-27 0 0,-1 1 1 0 0,-2 0-1 0 0,-1 0 0 0 0,-2 1 1 0 0,-1 0-1 0 0,-2 0 0 0 0,-27-48 1 0 0,31 60-96 0 0,7 15 61 0 0,1 0 1 0 0,-1 0-1 0 0,0 0 1 0 0,0 0-1 0 0,-1 1 0 0 0,1-1 1 0 0,-1 1-1 0 0,1 0 1 0 0,-1-1-1 0 0,-4-3 1 0 0,5 7 20 0 0,1-1 1 0 0,-1 0-1 0 0,1 1 0 0 0,-1-1 1 0 0,1 0-1 0 0,-1 0 1 0 0,1 0-1 0 0,0 0 1 0 0,0-1-1 0 0,0 1 0 0 0,-1 0 1 0 0,1 0-1 0 0,0-1 1 0 0,0 1-1 0 0,1-1 1 0 0,-1 1-1 0 0,0-1 0 0 0,0 1 1 0 0,1-1-1 0 0,-1 1 1 0 0,1-1-1 0 0,-1 0 1 0 0,1 1-1 0 0,0-1 0 0 0,0 0 1 0 0,0 1-1 0 0,0-1 1 0 0,0-2-1 0 0,-2-6 3 0 0,2 8 0 0 0,4 13 0 0 0,3 22 75 0 0,-3-13-33 0 0,52 218 98 0 0,-45-200-133 0 0,10 51-188 0 0,14 121-1 0 0,-29-143-1498 0 0,-5-48 1011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4:58.5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 91 14743 0 0,'0'-1'1136'0'0,"-4"-2"-621"0"0,3 1-317 0 0,0 1 0 0 0,0 0 1 0 0,0 0-1 0 0,0 0 0 0 0,-1 0 1 0 0,1 1-1 0 0,0-1 0 0 0,-1 0 0 0 0,1 0 1 0 0,-1 1-1 0 0,1-1 0 0 0,0 1 1 0 0,-1-1-1 0 0,0 1 0 0 0,1 0 0 0 0,-1-1 1 0 0,1 1-1 0 0,-1 0 0 0 0,1 0 1 0 0,-1 0-1 0 0,1 0 0 0 0,-1 1 0 0 0,1-1 1 0 0,-1 0-1 0 0,0 1 0 0 0,1-1 0 0 0,0 1 1 0 0,-3 0-1 0 0,2 0-28 0 0,0 1 0 0 0,-1-1 0 0 0,1 1-1 0 0,0-1 1 0 0,0 1 0 0 0,0 0 0 0 0,0 0 0 0 0,1 0 0 0 0,-1 0 0 0 0,0 0-1 0 0,1 0 1 0 0,0 1 0 0 0,-1-1 0 0 0,1 0 0 0 0,-1 3 0 0 0,0 4 54 0 0,-1 0 0 0 0,2 1 0 0 0,0-1 0 0 0,0 0 0 0 0,0 0 0 0 0,1 1 1 0 0,0-1-1 0 0,1 0 0 0 0,0 0 0 0 0,1 1 0 0 0,2 8 0 0 0,3 1 105 0 0,-4-15-275 0 0,-3-3-38 0 0,0 1 1 0 0,1-1 0 0 0,-1 0 0 0 0,1 0-1 0 0,-1 0 1 0 0,1 0 0 0 0,-1 0 0 0 0,1 0-1 0 0,0 0 1 0 0,0 0 0 0 0,-1 0 0 0 0,1-1-1 0 0,0 1 1 0 0,2 1 0 0 0,0 0 29 0 0,-2 0-28 0 0,1-1 0 0 0,-1 1 0 0 0,1-1 0 0 0,0 0 0 0 0,0 0 0 0 0,0 0 1 0 0,-1 0-1 0 0,1 0 0 0 0,0 0 0 0 0,0-1 0 0 0,0 1 0 0 0,0 0 0 0 0,0-1 0 0 0,1 0 0 0 0,3 1 0 0 0,-4-1-11 0 0,5 0 57 0 0,11-5-48 0 0,6-8-16 0 0,-13 6-2 0 0,-1-1 1 0 0,-1-1-1 0 0,1 1 0 0 0,-2-2 0 0 0,1 1 1 0 0,13-21-1 0 0,-15 18-58 0 0,-1-5-11 0 0,-6 15 66 0 0,1 0 0 0 0,-1 0-1 0 0,0-1 1 0 0,0 1-1 0 0,0 0 1 0 0,0 0 0 0 0,0 0-1 0 0,0 0 1 0 0,0 0-1 0 0,-1-1 1 0 0,1 1 0 0 0,-1 0-1 0 0,0 0 1 0 0,1 0-1 0 0,-1 0 1 0 0,0 0 0 0 0,0 1-1 0 0,0-1 1 0 0,-1 0-1 0 0,1 0 1 0 0,0 1 0 0 0,-1-1-1 0 0,1 0 1 0 0,-1 1-1 0 0,1-1 1 0 0,-1 1 0 0 0,0 0-1 0 0,0 0 1 0 0,1 0-1 0 0,-1 0 1 0 0,-4-2 0 0 0,3 2 57 0 0,0 0 1 0 0,-1 0-1 0 0,1 0 1 0 0,0 0-1 0 0,-1 0 1 0 0,1 1-1 0 0,0-1 1 0 0,-1 1-1 0 0,1 0 1 0 0,-1 0-1 0 0,1 1 1 0 0,0-1-1 0 0,-1 1 1 0 0,1-1-1 0 0,0 1 1 0 0,-1 0-1 0 0,1 0 1 0 0,0 1-1 0 0,-4 1 1 0 0,1 2 37 0 0,0-1 0 0 0,1 1 0 0 0,-1 0 0 0 0,1 1 0 0 0,0-1-1 0 0,1 1 1 0 0,-1 0 0 0 0,1 0 0 0 0,0 1 0 0 0,1-1 0 0 0,0 1 0 0 0,0-1 0 0 0,0 1 0 0 0,1 0 0 0 0,0 0 0 0 0,-2 15 0 0 0,3-10-90 0 0,3 4 0 0 0,-2-14 0 0 0,1-1 0 0 0,-1 1 0 0 0,1-1 0 0 0,-1 1 0 0 0,1-1 0 0 0,0 1 0 0 0,-1-1 0 0 0,3 3 0 0 0,-2-3 0 0 0,0 0 0 0 0,0 0 0 0 0,0 0 0 0 0,1 0 0 0 0,-1 0 0 0 0,0 0 0 0 0,1 0 0 0 0,-1 0 0 0 0,0 0 0 0 0,3 0 0 0 0,-2 0 0 0 0,0-1 0 0 0,0 1 0 0 0,0-1 0 0 0,0 0 0 0 0,0 0 0 0 0,0 0 0 0 0,0 0 0 0 0,4 0 0 0 0,11-7 0 0 0,-2-6-12 0 0,-11 8-31 0 0,1 0 0 0 0,-1 0 1 0 0,0-1-1 0 0,-1 0 0 0 0,1 0 0 0 0,-1 0 0 0 0,0 0 0 0 0,-1 0 0 0 0,1-1 1 0 0,-1 1-1 0 0,-1-1 0 0 0,1 0 0 0 0,0-11 0 0 0,-1 13 33 0 0,-1 1 0 0 0,0 0-1 0 0,-1-1 1 0 0,1 1 0 0 0,-1 0 0 0 0,0-1-1 0 0,0 1 1 0 0,0 0 0 0 0,0 0 0 0 0,-1-1-1 0 0,1 1 1 0 0,-1 1 0 0 0,0-1-1 0 0,-1 0 1 0 0,1 0 0 0 0,-1 1 0 0 0,1-1-1 0 0,-1 1 1 0 0,0 0 0 0 0,0 0 0 0 0,-1 0-1 0 0,-5-4 1 0 0,7 5 19 0 0,0 1 1 0 0,1 1-1 0 0,-1-1 0 0 0,0 0 1 0 0,1 0-1 0 0,-1 1 0 0 0,0-1 1 0 0,0 1-1 0 0,0-1 0 0 0,0 1 1 0 0,0 0-1 0 0,1-1 0 0 0,-1 1 1 0 0,0 0-1 0 0,0 1 0 0 0,0-1 1 0 0,0 0-1 0 0,-4 1 1 0 0,3 1 24 0 0,0-1 1 0 0,-1 1 0 0 0,1-1 0 0 0,0 1 0 0 0,0 0 0 0 0,0 0-1 0 0,0 0 1 0 0,0 1 0 0 0,-3 3 0 0 0,-1 1 48 0 0,1 1-1 0 0,1 0 1 0 0,-1 0-1 0 0,1 0 1 0 0,0 0-1 0 0,-6 17 1 0 0,9-19-13 0 0,1 0 1 0 0,-1 0-1 0 0,1 1 0 0 0,0-1 1 0 0,0 0-1 0 0,1 0 0 0 0,0 0 0 0 0,0 1 1 0 0,1-1-1 0 0,-1 0 0 0 0,1 0 1 0 0,0 1-1 0 0,1-1 0 0 0,0 0 0 0 0,0-1 1 0 0,0 1-1 0 0,6 11 0 0 0,-7-16-45 0 0,0 0 1 0 0,-1 1-1 0 0,1-1 0 0 0,0 1 0 0 0,0-1 0 0 0,0 0 0 0 0,0 0 0 0 0,0 0 0 0 0,0 1 0 0 0,0-1 1 0 0,0 0-1 0 0,2 1 0 0 0,1 1-1 0 0,3 2-3 0 0,11 3-18 0 0,5-3-3 0 0,2-9 0 0 0,-2-6 0 0 0,-3-4 0 0 0,-6 0 0 0 0,-9 7 0 0 0,1 0 0 0 0,-1 0 0 0 0,0-1 0 0 0,-1 0 0 0 0,0 0 0 0 0,0 0 0 0 0,0 0 0 0 0,-1-1 0 0 0,2-11 0 0 0,-4 16 0 0 0,0 0 0 0 0,-1-1 0 0 0,1 1 0 0 0,-1 0 0 0 0,0 0 0 0 0,-1 0 0 0 0,1 0 0 0 0,-1-1 0 0 0,0 1 0 0 0,0 0 0 0 0,0 0 0 0 0,0 0 0 0 0,-1 0 0 0 0,1 0 0 0 0,-1 1 0 0 0,0-1 0 0 0,0 0 0 0 0,-1 1 0 0 0,1 0 0 0 0,-1-1 0 0 0,1 1 0 0 0,-7-5 0 0 0,7 6 0 0 0,0 0 0 0 0,0 1 0 0 0,0-1 0 0 0,0 0 0 0 0,0 1 0 0 0,-1 0 0 0 0,1-1 0 0 0,0 1 0 0 0,-1 0 0 0 0,1 0 0 0 0,-1 1 0 0 0,1-1 0 0 0,-1 0 0 0 0,0 1 0 0 0,1 0 0 0 0,-1-1 0 0 0,0 1 0 0 0,1 0 0 0 0,-1 0 0 0 0,-4 1 0 0 0,4 0 0 0 0,0 0 0 0 0,0 1 0 0 0,0-1 0 0 0,0 0 0 0 0,0 1 0 0 0,1 0 0 0 0,-1 0 0 0 0,0 0 0 0 0,1 0 0 0 0,0 0 0 0 0,-1 0 0 0 0,1 1 0 0 0,0-1 0 0 0,0 1 0 0 0,0 0 0 0 0,-2 4 0 0 0,0 1 0 0 0,0 0 0 0 0,0 0 0 0 0,1 0 0 0 0,0 0 0 0 0,0 0 0 0 0,1 1 0 0 0,1-1 0 0 0,-1 1 0 0 0,1-1 0 0 0,0 1 0 0 0,1 0 0 0 0,0-1 0 0 0,1 1 0 0 0,0 0 0 0 0,0-1 0 0 0,0 1 0 0 0,4 10 0 0 0,3-2 0 0 0,7 4 0 0 0,-13-19 0 0 0,0 0 0 0 0,1 0 0 0 0,-1 0 0 0 0,0 0 0 0 0,1-1 0 0 0,3 3 0 0 0,-4-3 0 0 0,1 0 0 0 0,-1 0 0 0 0,1 0 0 0 0,0 0 0 0 0,-1-1 0 0 0,5 1 0 0 0,17-2 0 0 0,1-8 0 0 0,-17 4 0 0 0,0 0 0 0 0,0-1 0 0 0,-1 1 0 0 0,0-1 0 0 0,0-1 0 0 0,-1 1 0 0 0,10-13 0 0 0,-6 6 0 0 0,-1-1 0 0 0,0 1 0 0 0,10-25 0 0 0,-15 27 0 0 0,2-10 0 0 0,-7 16 0 0 0,0 2 0 0 0,0-1 0 0 0,0 1 0 0 0,-1-1 0 0 0,1 1 0 0 0,0-1 0 0 0,-1 1 0 0 0,0 0 0 0 0,0-1 0 0 0,0 1 0 0 0,0 0 0 0 0,-1 0 0 0 0,1 1 0 0 0,-1-1 0 0 0,1 0 0 0 0,-5-2 0 0 0,-2-2 0 0 0,0 0 0 0 0,0 1 0 0 0,-16-7 0 0 0,22 11 0 0 0,-1 1 0 0 0,0 0 0 0 0,0-1 0 0 0,0 1 0 0 0,0 0 0 0 0,0 1 0 0 0,0-1 0 0 0,0 1 0 0 0,0 0 0 0 0,-1 0 0 0 0,1 0 0 0 0,-7 1 0 0 0,5 1 0 0 0,0-1 0 0 0,0 1 0 0 0,0 0 0 0 0,0 1 0 0 0,0-1 0 0 0,0 1 0 0 0,-8 6 0 0 0,4-1 0 0 0,1-1 0 0 0,0 1 0 0 0,0 1 0 0 0,1-1 0 0 0,0 2 0 0 0,1-1 0 0 0,0 1 0 0 0,-8 13 0 0 0,12-17 0 0 0,1-1 0 0 0,-1 1 0 0 0,1-1 0 0 0,0 1 0 0 0,1 0 0 0 0,-1 0 0 0 0,1 0 0 0 0,1 0 0 0 0,-1 0 0 0 0,1 0 0 0 0,0 1 0 0 0,0-1 0 0 0,1 6 0 0 0,4 5 0 0 0,9 6 0 0 0,-12-19 0 0 0,1-1 0 0 0,0 0 0 0 0,0 0 0 0 0,0 0 0 0 0,5 2 0 0 0,-5-2 0 0 0,1-1 0 0 0,0 0 0 0 0,0 0 0 0 0,0 0 0 0 0,6 2 0 0 0,0-2 0 0 0,1 0 0 0 0,-1 0 0 0 0,0-1 0 0 0,1-1 0 0 0,-1 1 0 0 0,1-2 0 0 0,-1 0 0 0 0,0 0 0 0 0,1 0 0 0 0,-1-1 0 0 0,0-1 0 0 0,0 0 0 0 0,0 0 0 0 0,0-1 0 0 0,10-6 0 0 0,-13 6 0 0 0,0 1 0 0 0,0-1 0 0 0,-1-1 0 0 0,1 1 0 0 0,-1-1 0 0 0,0 0 0 0 0,-1-1 0 0 0,1 1 0 0 0,-1-1 0 0 0,0 0 0 0 0,-1-1 0 0 0,1 1 0 0 0,-1-1 0 0 0,0 0 0 0 0,-1 0 0 0 0,0 0 0 0 0,0 0 0 0 0,0 0 0 0 0,-1-1 0 0 0,0 1 0 0 0,1-9 0 0 0,-3 11 0 0 0,0 0 0 0 0,0 1 0 0 0,0-1 0 0 0,-1 0 0 0 0,0 1 0 0 0,0-1 0 0 0,0 0 0 0 0,0 1 0 0 0,-1-1 0 0 0,1 1 0 0 0,-1-1 0 0 0,-3-4 0 0 0,1 3 0 0 0,-1-1 0 0 0,1 1 0 0 0,-1 0 0 0 0,0 0 0 0 0,-1 1 0 0 0,1 0 0 0 0,-8-5 0 0 0,3 2 0 0 0,0 1 0 0 0,-1 1 0 0 0,0 0 0 0 0,0 0 0 0 0,-1 1 0 0 0,0 1 0 0 0,0 0 0 0 0,0 1 0 0 0,-13-3 0 0 0,19 5 0 0 0,0 1 0 0 0,0-1 0 0 0,0 1 0 0 0,0 0 0 0 0,0 1 0 0 0,0-1 0 0 0,0 1 0 0 0,0 1 0 0 0,0-1 0 0 0,1 1 0 0 0,-1 0 0 0 0,0 0 0 0 0,-5 3 0 0 0,7-2 0 0 0,0-1 0 0 0,1 1 0 0 0,-1 0 0 0 0,1 0 0 0 0,-1 1 0 0 0,1-1 0 0 0,0 0 0 0 0,0 1 0 0 0,1 0 0 0 0,-1 0 0 0 0,1 0 0 0 0,0 0 0 0 0,0 0 0 0 0,0 0 0 0 0,0 1 0 0 0,1-1 0 0 0,0 1 0 0 0,0-1 0 0 0,0 1 0 0 0,0 8 0 0 0,0 6 0 0 0,2 1 0 0 0,3 9 418 0 0,-2-24-570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01.6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12895 0 0,'1'2'587'0'0,"-1"0"-1"0"0,0 0 1 0 0,1 1 0 0 0,0-1-1 0 0,-1 0 1 0 0,1 0-1 0 0,0 0 1 0 0,0 0-1 0 0,0 0 1 0 0,0 0 0 0 0,2 3-1 0 0,19 20 884 0 0,-15-16-544 0 0,-6-8-882 0 0,19 23 402 0 0,2 0 1 0 0,0-2 0 0 0,44 35-1 0 0,-13-20-454 0 0,93 85-1 0 0,-132-108-896 0 0,1 0 0 0 0,18 11 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02.1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 13 5527 0 0,'-19'-13'17560'0'0,"59"29"-16571"0"0,0 4-183 0 0,-1 1-1 0 0,45 32 1 0 0,9 5-69 0 0,-10-10-402 0 0,126 64-1450 0 0,-174-99-1728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04.8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0 345 19119 0 0,'0'0'1919'0'0,"1"-1"-1759"0"0,12-13 301 0 0,0 1 0 0 0,0 1 0 0 0,1 1 0 0 0,1-1 0 0 0,0 2 0 0 0,16-9 0 0 0,-9 6 310 0 0,24-20 0 0 0,31-39 994 0 0,2-2-642 0 0,-63 60-1042 0 0,-11 11-26 0 0,16-10-39 0 0,-9 6-16 0 0,0 0 0 0 0,0 2 11 0 0,-10 4 42 0 0,-3 3 0 0 0,-4 8-42 0 0,5-9-11 0 0,-1 0 0 0 0,1 0 0 0 0,-1 0 0 0 0,1 0 0 0 0,-1 0 0 0 0,0 0 0 0 0,0-1 0 0 0,1 1 0 0 0,-1 0 0 0 0,0 0 0 0 0,0 0 0 0 0,0-1 0 0 0,0 1 0 0 0,0 0 0 0 0,0-1 0 0 0,-1 1 0 0 0,-1 1 0 0 0,-70 61-132 0 0,-142 116-552 0 0,197-167 398 0 0,14-11 172 0 0,3 0-78 0 0,-2-1-47 0 0,2 1 230 0 0,1-1 1 0 0,0 0 0 0 0,0 0 0 0 0,0 0-1 0 0,-1 0 1 0 0,1 0 0 0 0,0 0-1 0 0,0 0 1 0 0,0 0 0 0 0,-1 0 0 0 0,1 0-1 0 0,0 0 1 0 0,0 0 0 0 0,-1 0 0 0 0,1 0-1 0 0,0 0 1 0 0,0 0 0 0 0,0 0-1 0 0,-1 0 1 0 0,1 0 0 0 0,0 0 0 0 0,0 0-1 0 0,0 0 1 0 0,-1-1 0 0 0,1 1 0 0 0,0 0-1 0 0,0 0 1 0 0,0 0 0 0 0,0 0-1 0 0,-1 0 1 0 0,1 0 0 0 0,0-1 0 0 0,0 1-1 0 0,0 0 1 0 0,0 0 0 0 0,0 0 0 0 0,0-1-1 0 0,-1 1 1 0 0,1 0 0 0 0,0-1-1 0 0,0 0-85 0 0,1-4 34 0 0,6-2 49 0 0,4-4-18 0 0,-11 10 11 0 0,23-13-7 0 0,174-129 1690 0 0,-151 108-1498 0 0,-41 32-167 0 0,17-18-88 0 0,-17 14 88 0 0,3-2-8 0 0,1 0-105 0 0,6-2 10 0 0,-5 4 103 0 0,-1 2 11 0 0,-1 2 31 0 0,-12 7-42 0 0,-2 1-53 0 0,-20 8-75 0 0,-3 6-640 0 0,28-18 704 0 0,0 0 11 0 0,-5 8 26 0 0,1 3-53 0 0,4-7-16 0 0,-3 8 0 0 0,-12 47-1240 0 0,11-36 1964 0 0,-32 100-1360 0 0,-3 15-2473 0 0,39-137 2378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0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 10247 0 0,'-4'11'1128'0'0,"4"-5"-352"0"0,-1 8 100 0 0,-4 43 42 0 0,4-43-48 0 0,1 5-232 0 0,0 55-102 0 0,1-39-22 0 0,2 28-6 0 0,-2-30-17 0 0,-1 40-10 0 0,-1-36-1 0 0,0 38-12 0 0,0-40-52 0 0,-2 34-28 0 0,1-35-4 0 0,-1 33-20 0 0,2-34-84 0 0,-2 31-37 0 0,2-32-10 0 0,-1 44-39 0 0,2 12-156 0 0,3-4-38 0 0,5 10 0 0 0,1-16-952 0 0,-7-63-4002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3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3 562 2303 0 0,'0'0'2211'0'0,"0"-5"46"0"0,-2-25 2330 0 0,5 21-3074 0 0,11-33-67 0 0,2 0 1 0 0,2 1-1 0 0,2 1 0 0 0,30-46 0 0 0,-19 39-883 0 0,-16 25-137 0 0,-6 9-293 0 0,-1 1 70 0 0,1 0 1 0 0,11-13 0 0 0,24-25 32 0 0,-17 20-204 0 0,16-18-345 0 0,-36 40 89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19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1 501 11055 0 0,'8'4'8153'0'0,"2"-2"-7240"0"0,-1 0-636 0 0,-4 0 450 0 0,-1 0-21 0 0,11 5-164 0 0,53 25 1235 0 0,-39-22-391 0 0,1 1-848 0 0,0-3-1181 0 0,12 1 299 0 0,-37-8 402 0 0,11 1 28 0 0,55 8 289 0 0,-67-9-310 0 0,2 0-1 0 0,28 7 136 0 0,-27-7-174 0 0,20 8 152 0 0,5 4-70 0 0,-12-3-17 0 0,-15-8-22 0 0,0 1-5 0 0,12 7 0 0 0,-12-8 3 0 0,-1 1-3 0 0,11 6-38 0 0,-11-6 44 0 0,0-1 23 0 0,13 5-2 0 0,-13-6-22 0 0,0-2-5 0 0,13-2 0 0 0,-13 2 349 0 0,-2-1-357 0 0,-2 1-55 0 0,1 0 0 0 0,0 0 0 0 0,-1 0-1 0 0,1 0 1 0 0,-1-1 0 0 0,1 1-1 0 0,-1 0 1 0 0,1 0 0 0 0,-1 0 0 0 0,0 0-1 0 0,0-1 1 0 0,0 1 0 0 0,1 0-1 0 0,-2-3 1 0 0,-3-21 10 0 0,-16-43 76 0 0,-3 2 0 0 0,-37-76 0 0 0,-30-85-879 0 0,79 195 291 0 0,-2 0-1 0 0,-16-30 1 0 0,25 56 410 0 0,3 7-36 0 0,4 12-121 0 0,0-2 178 0 0,3 20-223 0 0,1 0-1 0 0,2-1 1 0 0,1 0 0 0 0,18 37-1 0 0,-21-52-101 0 0,0 1-1 0 0,-1 0 0 0 0,-1 1 0 0 0,4 22 0 0 0,-8-34 260 0 0,0 0-1 0 0,0 0 1 0 0,-1 0-1 0 0,0 0 0 0 0,0 0 1 0 0,0 0-1 0 0,-1 0 1 0 0,1 0-1 0 0,-1 0 1 0 0,0 0-1 0 0,-1 0 0 0 0,1 0 1 0 0,-1 0-1 0 0,0-1 1 0 0,0 1-1 0 0,-1-1 1 0 0,1 1-1 0 0,-1-1 0 0 0,-4 5 1 0 0,6-8 152 0 0,-1 1 0 0 0,0-1-1 0 0,1 0 1 0 0,-1 0 0 0 0,0 0 0 0 0,1 0 0 0 0,-1-1 0 0 0,0 1 0 0 0,0 0-1 0 0,0-1 1 0 0,0 1 0 0 0,1-1 0 0 0,-1 0 0 0 0,0 1 0 0 0,0-1 0 0 0,0 0-1 0 0,0 0 1 0 0,0-1 0 0 0,0 1 0 0 0,0 0 0 0 0,0 0 0 0 0,0-1 0 0 0,0 0-1 0 0,1 1 1 0 0,-5-3 0 0 0,-5-1 315 0 0,1-2 0 0 0,-1 0-1 0 0,-11-8 1 0 0,8 5 50 0 0,-10-6-18 0 0,-4-2 255 0 0,-44-21-1 0 0,72 37-600 0 0,-2 1 21 0 0,1-1-1 0 0,0 0 1 0 0,0 1-1 0 0,-1 0 1 0 0,1-1 0 0 0,-1 1-1 0 0,1 0 1 0 0,0-1-1 0 0,-1 1 1 0 0,1 0-1 0 0,-3 0 1 0 0,4 0-29 0 0,0 1 1 0 0,0-1-1 0 0,-1 0 0 0 0,1 0 1 0 0,0 0-1 0 0,0 1 1 0 0,0-1-1 0 0,-1 0 0 0 0,1 0 1 0 0,0 1-1 0 0,0-1 1 0 0,0 0-1 0 0,0 0 0 0 0,0 1 1 0 0,0-1-1 0 0,0 0 1 0 0,0 0-1 0 0,-1 1 0 0 0,1-1 1 0 0,0 0-1 0 0,0 1 1 0 0,0-1-1 0 0,0 0 0 0 0,0 0 1 0 0,1 1-1 0 0,-1-1 1 0 0,0 0-1 0 0,0 1 0 0 0,0-1 1 0 0,0 0-1 0 0,0 0 1 0 0,0 1-1 0 0,0-1 0 0 0,0 0 1 0 0,1 1-1 0 0,1 3 64 0 0,1 1-1 0 0,-1-1 1 0 0,1 1-1 0 0,4 4 0 0 0,10 12 23 0 0,3 1 5 0 0,9 8 103 0 0,1-2-39 0 0,-24-22-134 0 0,19 15 129 0 0,4 0 28 0 0,-22-16-164 0 0,1 1 15 0 0,1-1 1 0 0,-1 0 0 0 0,1 0-1 0 0,12 4 1 0 0,-17-7-278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20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101 43 17503 0 0,'-1'-1'205'0'0,"0"0"-1"0"0,0-1 1 0 0,0 1-1 0 0,0 0 1 0 0,0-1-1 0 0,0 1 0 0 0,0 0 1 0 0,0 0-1 0 0,0 0 1 0 0,-1 0-1 0 0,1 0 1 0 0,0 0-1 0 0,-1 0 1 0 0,1 1-1 0 0,0-1 1 0 0,-3 0-1 0 0,4 1-150 0 0,0 0 0 0 0,-1 0 0 0 0,1 0 0 0 0,-1 0 0 0 0,1 0 0 0 0,-1 0 0 0 0,1 0 0 0 0,0 0 0 0 0,-1 0 0 0 0,1 0 0 0 0,-1 0 0 0 0,1 0 0 0 0,0 0-1 0 0,-1 0 1 0 0,1 1 0 0 0,0-1 0 0 0,-1 0 0 0 0,1 0 0 0 0,-1 1 0 0 0,1-1 0 0 0,0 0 0 0 0,0 0 0 0 0,-1 1 0 0 0,0 0 14 0 0,1 0 0 0 0,-1 0 0 0 0,1 0-1 0 0,-1 0 1 0 0,1 0 0 0 0,-1 0 0 0 0,1 1 0 0 0,0-1 0 0 0,-1 0 0 0 0,1 0 0 0 0,0 0 0 0 0,0 2-1 0 0,0 25 354 0 0,2 0-1 0 0,8 51 1 0 0,0-17 8 0 0,-4-1-4 0 0,0-1 114 0 0,14 62 1 0 0,-19-118-465 0 0,0-2-6 0 0,4 10 0 0 0,-4-9 109 0 0,-1-4-172 0 0,1 0 1 0 0,-1 0-1 0 0,0 0 1 0 0,1 1-1 0 0,-1-1 1 0 0,1 0-1 0 0,-1 0 1 0 0,1 0-1 0 0,-1 1 1 0 0,1-1-1 0 0,-1 0 1 0 0,2 0-1 0 0,0-2 7 0 0,-2 0 1 0 0,1 0 0 0 0,-1 1 0 0 0,1-1 0 0 0,-1 0 0 0 0,0 0 0 0 0,0 0 0 0 0,0 0 0 0 0,-1 0 0 0 0,1 1 0 0 0,-2-6 0 0 0,0-3 8 0 0,-6-33-144 0 0,-20-66 0 0 0,-24-40-292 0 0,19 55 280 0 0,21 51 18 0 0,19 59 233 0 0,0 0 1 0 0,8 31-1 0 0,-8-23-33 0 0,41 170 736 0 0,-7-23-291 0 0,-38-160-496 0 0,8 20 54 0 0,-6-17-48 0 0,1 3 21 0 0,2-5 4 0 0,-8-10-55 0 0,0-1 0 0 0,1 0 0 0 0,-1 1 0 0 0,0-1 0 0 0,1 0 0 0 0,-1 1 0 0 0,0-1 0 0 0,0 0 1 0 0,1 1-1 0 0,-1-1 0 0 0,0 1 0 0 0,0-1 0 0 0,0 0 0 0 0,0 1 0 0 0,0-1 0 0 0,1 1 0 0 0,-1-1 0 0 0,0 1 0 0 0,0 0 0 0 0,2-4 58 0 0,-1-1-58 0 0,1 0 0 0 0,-1 0 0 0 0,0 0 1 0 0,0 0-1 0 0,0 0 0 0 0,0 0 0 0 0,-1 0 0 0 0,0 0 0 0 0,0-1 1 0 0,0 1-1 0 0,0 0 0 0 0,-1 0 0 0 0,-1-7 0 0 0,-31-165-135 0 0,-5-36-1109 0 0,47 342 1133 0 0,-4-81 226 0 0,3 32 402 0 0,23 105-1 0 0,-17-150-269 0 0,-13-34-127 0 0,2-4-70 0 0,-2 1-61 0 0,0 0 0 0 0,1-1-1 0 0,-1 1 1 0 0,0 0 0 0 0,0-1 0 0 0,0 1-1 0 0,0-1 1 0 0,0 1 0 0 0,-1-1 0 0 0,1 0-1 0 0,0 1 1 0 0,-1-1 0 0 0,1-2 0 0 0,0-2-182 0 0,0 0 0 0 0,0 1 0 0 0,-1-11 0 0 0,-1 5-1972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22.0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9 114 16583 0 0,'-5'-16'1863'0'0,"5"16"-1706"0"0,-3-14 551 0 0,8 44 3162 0 0,5 46-2651 0 0,-1-5-512 0 0,-2-21-245 0 0,4 39 416 0 0,5 0 0 0 0,28 89 0 0 0,-39-163-819 0 0,-5-12 70 0 0,1-4-125 0 0,-1 1-1 0 0,1 0 1 0 0,-1-1-1 0 0,0 1 1 0 0,0 0-1 0 0,1-1 1 0 0,-1 1 0 0 0,0 0-1 0 0,0-1 1 0 0,1 1-1 0 0,-1-1 1 0 0,0 1-1 0 0,0 0 1 0 0,0-1 0 0 0,0 1-1 0 0,0-1 1 0 0,0 1-1 0 0,1-1 1 0 0,-1 1-1 0 0,0-1 1 0 0,0 1 0 0 0,-1-1-1 0 0,2-12 32 0 0,-5-56-16 0 0,-2 0 0 0 0,-4 0-1 0 0,-23-84 1 0 0,22 112-130 0 0,1-1-1 0 0,1 0 1 0 0,3-1-1 0 0,-1-59 1 0 0,8 95 92 0 0,-1 5 6 0 0,0 0-1 0 0,0 1 1 0 0,0-1 0 0 0,0 0-1 0 0,0 1 1 0 0,0-1 0 0 0,0 0-1 0 0,0 0 1 0 0,-1 1 0 0 0,1-1-1 0 0,0 0 1 0 0,-2-1 0 0 0,2 3 34 0 0,-1 1 0 0 0,1-1 1 0 0,-1 0-1 0 0,1 1 0 0 0,0-1 1 0 0,-1 1-1 0 0,1-1 0 0 0,0 1 1 0 0,-1 0-1 0 0,1-1 0 0 0,0 1 1 0 0,0-1-1 0 0,-1 1 0 0 0,1 0 1 0 0,0-1-1 0 0,0 1 0 0 0,0-1 1 0 0,0 1-1 0 0,0 0 0 0 0,0-1 1 0 0,0 2-1 0 0,8 19 544 0 0,-6-18-417 0 0,-1-1 11 0 0,19 27 477 0 0,29 31 0 0 0,4 5-162 0 0,-27-31-24 0 0,2-2-1 0 0,1-1 1 0 0,43 37-1 0 0,-52-54-449 0 0,10 4 0 0 0,1-4 0 0 0,-3 1 0 0 0,-19-10 13 0 0,25 17 22 0 0,-30-18-440 0 0,-3-4 259 0 0,-1 1 1 0 0,1 0-1 0 0,0 0 1 0 0,0-1-1 0 0,0 1 0 0 0,-1 0 1 0 0,1-1-1 0 0,0 1 1 0 0,0-1-1 0 0,0 1 1 0 0,2 0-1 0 0,-12-20-1182 0 0,-12-12 846 0 0,0 1 0 0 0,-2 1 1 0 0,-34-33-1 0 0,-26-32 401 0 0,73 80 24 0 0,7 10-10 0 0,0-1 1 0 0,0 1 0 0 0,-1-1-1 0 0,1 1 1 0 0,-1 0-1 0 0,0 1 1 0 0,0-1 0 0 0,0 1-1 0 0,-7-5 1 0 0,3 7-926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28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10 322 13823 0 0,'-10'-11'7232'0'0,"11"11"-7056"0"0,9-9 4305 0 0,-2 5-4505 0 0,120-61 2894 0 0,-48 27-2232 0 0,3-7-274 0 0,109-49 162 0 0,-60 46-1784 0 0,-106 40 261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45:29.6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37 133 15199 0 0,'18'-7'3784'0'0,"-12"5"-3317"0"0,66-24 3356 0 0,-37 14-3212 0 0,1-1-1 0 0,-2-2 0 0 0,49-28 0 0 0,-72 33-512 0 0,-12 10-40 0 0,-7 3-33 0 0,-34 18-49 0 0,-9 3-94 0 0,1 3 1 0 0,-63 44 0 0 0,103-64 157 0 0,6-4-87 0 0,-1 0-1 0 0,1 1 1 0 0,0-1-1 0 0,0 1 0 0 0,0-1 1 0 0,0 1-1 0 0,1 0 1 0 0,-5 6 511 0 0,6 4-356 0 0,2-11-28 0 0,-1-1 16 0 0,-5 9 63 0 0,6-11-152 0 0,0 0 0 0 0,0 1 0 0 0,0-1-1 0 0,0 0 1 0 0,0 0 0 0 0,0 0 0 0 0,-1 0 0 0 0,1 0 0 0 0,0 0 0 0 0,0 0-1 0 0,0 0 1 0 0,0 0 0 0 0,0 0 0 0 0,0 0 0 0 0,-1 0 0 0 0,1 0-1 0 0,0 0 1 0 0,0-1 0 0 0,0 1 0 0 0,0 0 0 0 0,0 0 0 0 0,0 0 0 0 0,0 0-1 0 0,-1 0 1 0 0,1 0 0 0 0,0 0 0 0 0,0 0 0 0 0,0 0 0 0 0,0 0 0 0 0,0 0-1 0 0,0 0 1 0 0,0-1 0 0 0,0 1 0 0 0,0 0 0 0 0,0 0 0 0 0,0 0-1 0 0,-1 0 1 0 0,1 0 0 0 0,0 0 0 0 0,0 0 0 0 0,0-1 0 0 0,0 1 0 0 0,-3-14 447 0 0,3 13-450 0 0,0 0-7 0 0,0-1 0 0 0,0 0 1 0 0,0 0-1 0 0,0 0 0 0 0,0 1 0 0 0,0-1 0 0 0,1 0 0 0 0,-1 0 0 0 0,1 1 1 0 0,-1-1-1 0 0,1 0 0 0 0,0 1 0 0 0,0-1 0 0 0,0 0 0 0 0,0 1 0 0 0,0-1 1 0 0,0 1-1 0 0,0 0 0 0 0,0-1 0 0 0,0 1 0 0 0,1 0 0 0 0,-1 0 0 0 0,1 0 1 0 0,-1-1-1 0 0,3 0 0 0 0,4-3-22 0 0,1 1-1 0 0,0 0 1 0 0,15-5 0 0 0,-5 2 19 0 0,174-79 485 0 0,-111 46-2934 0 0,-58 27-6412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3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14279 0 0,'0'0'2730'0'0,"11"5"-2090"0"0,32 17 57 0 0,-18-8 214 0 0,212 128 2639 0 0,-153-93-3041 0 0,275 154 2486 0 0,-274-156-2424 0 0,93 45-3570 0 0,-119-69-5661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6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2676 448 16127 0 0,'-3'-2'1242'0'0,"-96"-75"-152"0"0,40 36-57 0 0,-2 4 0 0 0,-2 2-1 0 0,-1 3 1 0 0,-1 3-1 0 0,-125-38 1 0 0,75 32-81 0 0,19 6 336 0 0,-161-29 0 0 0,227 55-1116 0 0,0 1 1 0 0,0 2-1 0 0,0 1 1 0 0,-40 6-1 0 0,19 2 112 0 0,-85 26-1 0 0,76-14-64 0 0,1 3-1 0 0,-102 56 0 0 0,83-32 71 0 0,-98 77 1 0 0,115-75-243 0 0,2 3 0 0 0,3 2 0 0 0,2 3 0 0 0,2 2 0 0 0,4 2 0 0 0,2 2 0 0 0,3 3 0 0 0,3 1 0 0 0,2 1 1 0 0,4 3-1 0 0,4 0 0 0 0,2 2 0 0 0,3 1 0 0 0,4 1 0 0 0,-12 87 0 0 0,21-83-47 0 0,4 1 0 0 0,4-1 0 0 0,10 156 0 0 0,-2-206 0 0 0,2-1 0 0 0,0 1 0 0 0,14 37 0 0 0,5-8 0 0 0,12 15 16 0 0,-18-41 61 0 0,19 36 5 0 0,-16-35 11 0 0,78 104 303 0 0,-58-83-295 0 0,3-2 0 0 0,2-3-1 0 0,3-1 1 0 0,99 75 0 0 0,-114-100-101 0 0,1-3 0 0 0,1-1 0 0 0,1-1 0 0 0,1-3 0 0 0,0-1 0 0 0,71 18 0 0 0,252 28 0 0 0,-338-58 0 0 0,49 5 0 0 0,0-3 0 0 0,-1-3 0 0 0,1-3 0 0 0,0-3 0 0 0,0-4 0 0 0,-1-3 0 0 0,-1-3 0 0 0,0-3 0 0 0,0-3 0 0 0,102-44 0 0 0,-115 37 0 0 0,110-69 0 0 0,-120 64 0 0 0,154-109 0 0 0,-152 102 0 0 0,-42 33 0 0 0,96-83 0 0 0,-59 46 0 0 0,20-25 0 0 0,2-6 0 0 0,-6-5 0 0 0,-42 50 0 0 0,0 0 0 0 0,18-43 0 0 0,-15 19 0 0 0,-3 0 0 0 0,-2-2 0 0 0,-2 0 0 0 0,-3 0 0 0 0,-2-1 0 0 0,-2-1 0 0 0,0-92 0 0 0,-9 124 0 0 0,0 0 0 0 0,-2 0 0 0 0,-1 0 0 0 0,0 0 0 0 0,-2 1 0 0 0,-1-1 0 0 0,-1 2 0 0 0,-1-1 0 0 0,-1 1 0 0 0,-22-37 0 0 0,-49-67 0 0 0,39 65 0 0 0,-43-89 0 0 0,38 39 0 0 0,-17-33 0 0 0,53 126 0 0 0,0 1 0 0 0,-1-1 0 0 0,0 2 0 0 0,-2 0 0 0 0,-21-21 0 0 0,-51-37-380 0 0,53 48-2031 0 0,6 2-8350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29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18055 0 0,'0'0'1976'0'0,"69"-15"-1600"0"0,11-1 488 0 0,29-6-256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30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19807 0 0,'0'0'2152'0'0,"-4"42"-2056"0"0,8 19-32 0 0,-2-17 0 0 0,3 16 0 0 0,4 11 104 0 0,0-8 24 0 0,-3-5 0 0 0,1-7-9296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31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49 6911 0 0,'0'0'7082'0'0,"2"-8"-5904"0"0,7-33 4458 0 0,-5 50-4817 0 0,11 29-394 0 0,-10-20-176 0 0,5 38 170 0 0,49 377 585 0 0,-46-332-891 0 0,-12-87-104 0 0,7 39 46 0 0,4 0 9 0 0,-11-44-51 0 0,-1-5 10 0 0,1 1 0 0 0,0-1 0 0 0,0 0 0 0 0,0 0 0 0 0,1-1 1 0 0,-1 1-1 0 0,4 5 0 0 0,9 25 46 0 0,-10-25 1620 0 0,-9-9-1514 0 0,-14 2 1 0 0,14-2-1 0 0,0-3-6 0 0,-2 1-113 0 0,4 1-16 0 0,-1 0 0 0 0,1-1 0 0 0,0 1 0 0 0,0-1 0 0 0,0 0 0 0 0,-4-3 0 0 0,2 2 16 0 0,-17-13 232 0 0,-7-9 64 0 0,-6-8-51 0 0,22 22-259 0 0,-87-89 319 0 0,-20-50-175 0 0,36 42-541 0 0,74 93-1668 0 0,-21-35-7361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42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0 15199 0 0,'0'0'7727'0'0,"0"12"-7434"0"0,-2 32-33 0 0,-1-24-8 0 0,1-9-172 0 0,0-2 15 0 0,-1 0 0 0 0,0 0 0 0 0,-4 9 0 0 0,-56 127 520 0 0,-206 425 10 0 0,210-448 328 0 0,55-115-789 0 0,0 0-1 0 0,1 1 0 0 0,-1-1 0 0 0,-2 11 0 0 0,2-5-41 0 0,-3 5 20 0 0,-4 12-138 0 0,9-23-64 0 0,12 2-1814 0 0,30 23 1818 0 0,-30-24 170 0 0,1-8-33 0 0,-1 0-1 0 0,15-3 1 0 0,-10 1-28 0 0,-4 1 31 0 0,27-3 128 0 0,8-3 92 0 0,211-22 552 0 0,74-6 29 0 0,77-4-570 0 0,-342 36-315 0 0,24-2 0 0 0,-4 0 0 0 0,-1 3-53 0 0,-26 2 42 0 0,-52 0 11 0 0,6 0 9 0 0,1 0-1 0 0,13-2 0 0 0,-21 1 29 0 0,-1 0-1 0 0,1 0 1 0 0,-1-1-1 0 0,1 0 0 0 0,-1 0 1 0 0,10-5-1 0 0,-16 2 84 0 0,1 2-103 0 0,1 0 3 0 0,-1 0 0 0 0,-1 0 1 0 0,1 0-1 0 0,0 1 0 0 0,-1-1 0 0 0,1 0 1 0 0,-1 0-1 0 0,0 0 0 0 0,0 0 0 0 0,0 0 1 0 0,0 1-1 0 0,-4-6 0 0 0,-10-10 49 0 0,6 9-18 0 0,0 0 0 0 0,-1 1 0 0 0,0 0 0 0 0,-14-8 0 0 0,-50-25 279 0 0,54 31-261 0 0,-261-156 205 0 0,221 124-201 0 0,1-3 0 0 0,-75-74 0 0 0,-63-111-21 0 0,127 142-40 0 0,62 79-110 0 0,0 0 0 0 0,0 1 0 0 0,-1-1 1 0 0,-1 2-1 0 0,1-1 0 0 0,-16-8 0 0 0,22 14-49 0 0,0 0 0 0 0,-1 0 0 0 0,1 1-1 0 0,-1-1 1 0 0,1 1 0 0 0,-1 0 0 0 0,0 0 0 0 0,1 0 0 0 0,-1 0-1 0 0,0 1 1 0 0,0-1 0 0 0,1 1 0 0 0,-1 0 0 0 0,0 0 0 0 0,0 1 0 0 0,0-1-1 0 0,1 1 1 0 0,-1 0 0 0 0,0 0 0 0 0,1 0 0 0 0,-1 0 0 0 0,0 0-1 0 0,1 1 1 0 0,-5 3 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58:44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29 153 11975 0 0,'0'-1'923'0'0,"-3"-7"-471"0"0,-4-7 1308 0 0,2 2 35 0 0,0 1 0 0 0,-3-17 0 0 0,11 44 1690 0 0,4 23-3506 0 0,-2-12 225 0 0,6 31-17 0 0,-5-22-10 0 0,41 258 368 0 0,19 440 556 0 0,-34-326-859 0 0,-7-106-226 0 0,-18-233-16 0 0,2 25-11 0 0,-3-58-3 0 0,2 26-105 0 0,-4-17 39 0 0,-2-33 36 0 0,-1 1 152 0 0,7 34 69 0 0,-6-35 495 0 0,5-2-560 0 0,23 25 15 0 0,-23-25 138 0 0,1-14-89 0 0,21-11 16 0 0,-21 12 7 0 0,0 0 0 0 0,26-14-6 0 0,-25 13-1 0 0,2 1 0 0 0,55-21 53 0 0,-11 6-181 0 0,-9 4-38 0 0,-22 6 43 0 0,40-17 4 0 0,17-7 2 0 0,-1 2-72 0 0,-6 1-57 0 0,-5 8 41 0 0,-14 11 2 0 0,-44 9-42 0 0,0 4-128 0 0,30 6 181 0 0,-30-7 57 0 0,-15-3 23 0 0,-9-9-12 0 0,10 9-4 0 0,0-3-11 0 0,0 0-41 0 0,-24-41 121 0 0,-25-61 0 0 0,16 7-49 0 0,-23-109 1 0 0,4 11-9 0 0,-108-333-76 0 0,136 439 0 0 0,-4-11-29 0 0,5-1-1 0 0,-15-119 1 0 0,27 99 20 0 0,12 103-6 0 0,0-9 15 0 0,-2-2 0 0 0,3-7-53 0 0,-1 12 42 0 0,0-4 11 0 0,0-22-388 0 0,-2 23-167 0 0,4 29 510 0 0,0 0-1 0 0,0 0 0 0 0,0 0 1 0 0,-1 0-1 0 0,1 0 0 0 0,0 1 1 0 0,0-1-1 0 0,-1 0 1 0 0,1 0-1 0 0,-1 0 0 0 0,1 0 1 0 0,-1 0-1 0 0,1 1 0 0 0,-1-1 1 0 0,1 0-1 0 0,-1 0 0 0 0,0 1 1 0 0,1-1-1 0 0,-3-1 0 0 0,1 1-125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4.4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0 211 9671 0 0,'0'0'4847'0'0,"2"-7"-3730"0"0,0-1-702 0 0,-1 5-37 0 0,0 0 0 0 0,0 0 0 0 0,0 0 0 0 0,0 1 0 0 0,-1-1 0 0 0,0-1 0 0 0,1-3 0 0 0,5 0 513 0 0,19-20-99 0 0,-19 20-22 0 0,5 2-79 0 0,32-14-326 0 0,-22 11-144 0 0,48-12 158 0 0,-12 6-195 0 0,-26 6 0 0 0,176-27 427 0 0,-124 25-108 0 0,1 4 0 0 0,86 5 0 0 0,-145 4-270 0 0,40 8-59 0 0,-60-10-144 0 0,0 0 1 0 0,0 0-1 0 0,0 0 0 0 0,6 3 1 0 0,46 17 114 0 0,-54-20-125 0 0,0 0 0 0 0,-1 0 0 0 0,1 1-1 0 0,0-1 1 0 0,0 1 0 0 0,4 3 0 0 0,35 24 96 0 0,-40-28-107 0 0,0 0 1 0 0,-1 1-1 0 0,1-1 1 0 0,-1 0 0 0 0,0 0-1 0 0,1 1 1 0 0,-1-1-1 0 0,0 0 1 0 0,0 1 0 0 0,2 2-1 0 0,22 33 95 0 0,-24-36-97 0 0,-1 0-1 0 0,1 0 0 0 0,0 0 1 0 0,-1 0-1 0 0,1 0 1 0 0,-1 0-1 0 0,1 1 0 0 0,-1-1 1 0 0,1 0-1 0 0,-1 0 1 0 0,0 0-1 0 0,1 0 0 0 0,-1 1 1 0 0,0-1-1 0 0,0 1 1 0 0,0 3 6 0 0,1 3 6 0 0,0-1 0 0 0,-1 1 0 0 0,0-1 1 0 0,0 1-1 0 0,-1-1 0 0 0,0 1 0 0 0,0-1 0 0 0,-4 13 0 0 0,-3-2 0 0 0,0-2 0 0 0,-2 1-1 0 0,0-1 1 0 0,0 0 0 0 0,-2-1-1 0 0,0-1 1 0 0,0 0 0 0 0,-1 0 0 0 0,-1-1-1 0 0,-21 15 1 0 0,1-4-85 0 0,-1-1 1 0 0,-1-1 0 0 0,-63 26-1 0 0,63-34-17 0 0,-1-1-1 0 0,-1-2 0 0 0,0-2 1 0 0,-1-1-1 0 0,-63 4 1 0 0,93-12 29 0 0,1-1 43 0 0,8 1 11 0 0,0 0 0 0 0,0 0 0 0 0,-1 0 0 0 0,1 0 0 0 0,0 0 0 0 0,0 0 0 0 0,0 0 0 0 0,0 0-1 0 0,0 0 1 0 0,0-1 0 0 0,0 1 0 0 0,-1 0 0 0 0,1 0 0 0 0,0 0 0 0 0,0 0 0 0 0,0 0 0 0 0,0 0 0 0 0,0 0 0 0 0,0 0 0 0 0,0 0 0 0 0,0-1 0 0 0,0 1 0 0 0,0 0 0 0 0,0 0 0 0 0,-1 0 0 0 0,1 0 0 0 0,0 0 0 0 0,0 0 0 0 0,0-1 0 0 0,0 1 0 0 0,0 0 0 0 0,0 0 0 0 0,0 0 0 0 0,0 0 0 0 0,0 0 0 0 0,0 0 0 0 0,0-1 0 0 0,0 1 0 0 0,0 0 0 0 0,1 0-1 0 0,-1 0 1 0 0,0 0 0 0 0,0 0 0 0 0,0 0 0 0 0,0 0 0 0 0,0-1 0 0 0,0 1 0 0 0,0 0 0 0 0,0 0 0 0 0,0 0 0 0 0,0 0 0 0 0,1 0 0 0 0,4-5 3 0 0,1 1 0 0 0,0 0 0 0 0,8-5 0 0 0,-12 8 4 0 0,0 0 0 0 0,0 0 0 0 0,0 0 0 0 0,1 0-1 0 0,-1 0 1 0 0,5-1 0 0 0,48-13 5 0 0,19-1-12 0 0,-42 11 49 0 0,1 2-1 0 0,-1 1 1 0 0,1 2-1 0 0,-1 1 1 0 0,1 1 0 0 0,-1 2-1 0 0,0 1 1 0 0,0 2-1 0 0,0 1 1 0 0,55 22-1 0 0,-66-21 5 0 0,0 1-1 0 0,-1 0 0 0 0,0 2 1 0 0,-1 1-1 0 0,0 0 0 0 0,-1 1 1 0 0,-1 1-1 0 0,0 1 0 0 0,-1 0 1 0 0,-1 2-1 0 0,0-1 0 0 0,-1 2 1 0 0,-1 0-1 0 0,-1 0 0 0 0,-1 1 1 0 0,10 24-1 0 0,-12-21 40 0 0,-1-1-1 0 0,-2 1 1 0 0,0 1 0 0 0,-1-1-1 0 0,-2 1 1 0 0,0 0 0 0 0,-2 0-1 0 0,0 0 1 0 0,-2 0-1 0 0,0 0 1 0 0,-2 0 0 0 0,-1-1-1 0 0,0 1 1 0 0,-2-1 0 0 0,-1 0-1 0 0,-1 0 1 0 0,0-1-1 0 0,-2 0 1 0 0,-1 0 0 0 0,0-1-1 0 0,-23 30 1 0 0,12-24 121 0 0,-1 0 0 0 0,-2-1 0 0 0,-1-2 0 0 0,-1-1 0 0 0,0-1 1 0 0,-2-1-1 0 0,-1-1 0 0 0,0-2 0 0 0,-1-1 0 0 0,-46 18 0 0 0,57-28-195 0 0,-1 0 0 0 0,0-1 0 0 0,0-1 0 0 0,0-1 0 0 0,0-1 0 0 0,-1 0 0 0 0,1-2 0 0 0,-1-1 0 0 0,0 0 0 0 0,1-2 0 0 0,-1 0 0 0 0,1-2 0 0 0,0 0 0 0 0,0-1 0 0 0,0-1 0 0 0,1-1 0 0 0,0-1 0 0 0,0-1 0 0 0,-32-19 0 0 0,10 0-651 0 0,-75-66 1 0 0,94 72 286 0 0,1 0 0 0 0,1-2 0 0 0,1 0 0 0 0,-23-38 0 0 0,25 27-2367 0 0,4-2-7123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5.9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0 740 16583 0 0,'0'0'2072'0'0,"15"2"-1944"0"0,46 7 110 0 0,-26-6 459 0 0,42 2 204 0 0,-34-4 41 0 0,52 1-64 0 0,-47-2-299 0 0,-14 0-392 0 0,152-3 895 0 0,-91-2-751 0 0,-48 2-38 0 0,46-8-5 0 0,-46 4-13 0 0,45-11-57 0 0,-47 7-24 0 0,44-15-9 0 0,-46 10-13 0 0,42-18-51 0 0,-45 16-22 0 0,36-19-3 0 0,-41 18-4 0 0,32-23-17 0 0,-37 22-10 0 0,23-17-1 0 0,-29 20-11 0 0,25-27-42 0 0,-35 30-11 0 0,23-29 0 0 0,-6-7 11 0 0,-30 48-5 0 0,0 1 1 0 0,0-1-1 0 0,0 1 1 0 0,-1-1-1 0 0,1 0 1 0 0,0 1-1 0 0,-1-1 1 0 0,1-3-1 0 0,2-3 23 0 0,-2 4-5 0 0,0-1-1 0 0,0 1 1 0 0,0 0 0 0 0,-1-1 0 0 0,1 1-1 0 0,-1-6 1 0 0,1 2 10 0 0,0 5-17 0 0,0 0 0 0 0,-1 0 0 0 0,0-1 0 0 0,0 1 0 0 0,0 0 0 0 0,0 0 0 0 0,0 0 0 0 0,-1 0 0 0 0,0-5 0 0 0,-4-19 66 0 0,1 15-10 0 0,1 6-44 0 0,0 0-1 0 0,-1 0 1 0 0,1 1 0 0 0,-1-1-1 0 0,-1 1 1 0 0,1 0 0 0 0,-1 0-1 0 0,0 1 1 0 0,0-1 0 0 0,0 1-1 0 0,-11-6 1 0 0,-1 2 48 0 0,-1 0 0 0 0,1 1 0 0 0,-2 2 0 0 0,-19-5 0 0 0,-77-9 68 0 0,108 18-136 0 0,-187-15 207 0 0,157 16-103 0 0,-1 2 0 0 0,1 1 1 0 0,-44 10-1 0 0,-197 53 371 0 0,271-64-581 0 0,2-1 12 0 0,-1 0-1 0 0,0 1 0 0 0,-8 3 1 0 0,12-4-264 0 0,0 0 0 0 0,0 0 0 0 0,1 1 0 0 0,-1-1 0 0 0,0 0 0 0 0,1 1 0 0 0,-1-1 0 0 0,-2 4 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7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94 455 455 0 0,'0'0'1998'0'0,"-1"-4"-906"0"0,-12-29 2218 0 0,12 29-2498 0 0,-1 2 454 0 0,-5-13 1698 0 0,5 15-2656 0 0,1 0 1 0 0,-1 0 0 0 0,1 0-1 0 0,-1 1 1 0 0,1-1 0 0 0,-1 1-1 0 0,1-1 1 0 0,0 1 0 0 0,-1 0-1 0 0,1-1 1 0 0,0 1 0 0 0,-1 0-1 0 0,1 0 1 0 0,0 0 0 0 0,0 0-1 0 0,0 0 1 0 0,-2 1 0 0 0,0 2 165 0 0,0 0 1 0 0,1 0 0 0 0,-1 0-1 0 0,1 0 1 0 0,-3 6-1 0 0,0 3 24 0 0,0 0-1 0 0,-3 18 1 0 0,7-27-397 0 0,-3 11 261 0 0,2 2-183 0 0,2-2 61 0 0,-1-8-190 0 0,3 22 184 0 0,-2-22-187 0 0,0-4-3 0 0,0 1-1 0 0,0-1 1 0 0,1 1 0 0 0,0-1-1 0 0,-1 1 1 0 0,3 5-1 0 0,6 23 61 0 0,-6-25 87 0 0,2 1-110 0 0,16 25-1 0 0,-16-25 200 0 0,6-3-176 0 0,35 16 1 0 0,-34-16 118 0 0,2-2-111 0 0,40 7 3 0 0,-40-7 10 0 0,0-2 3 0 0,2 1-85 0 0,-2 0 64 0 0,24 0-1 0 0,-22-2 23 0 0,46 0 6 0 0,-33-1 1 0 0,25-4 1 0 0,-26 2 6 0 0,29-4 1 0 0,-28 3 0 0 0,52-10 128 0 0,-29 4-144 0 0,-26 4 0 0 0,52-14 85 0 0,1 2-66 0 0,-11 3-87 0 0,23-5 12 0 0,-26 5-60 0 0,15-4-12 0 0,-1-3 0 0 0,-8-5 0 0 0,-2-4 0 0 0,5-6 0 0 0,-56 27 0 0 0,27-20 0 0 0,-33 21 0 0 0,-1-1 0 0 0,19-20 0 0 0,-24 23 0 0 0,-1 1 0 0 0,0-1 0 0 0,-1-1 0 0 0,0 1 0 0 0,4-9 0 0 0,-5 8 0 0 0,0-1 0 0 0,0 0 0 0 0,2-15 0 0 0,-2-18 11 0 0,-2 34 47 0 0,-2-1 34 0 0,-4-23 11 0 0,4 24 4 0 0,0 1 10 0 0,0-2-77 0 0,-5-22 160 0 0,2 13-89 0 0,2 7-49 0 0,-2-23-51 0 0,-3 1-28 0 0,5 23-7 0 0,2 7-9 0 0,-1 0 0 0 0,0-1 0 0 0,0 1 0 0 0,0 0 0 0 0,-3-6 0 0 0,-4-7-365 0 0,7 11-120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08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25 452 9215 0 0,'0'0'6098'0'0,"-2"4"-4790"0"0,-3 8-650 0 0,1 0 0 0 0,0 1 0 0 0,1 0 0 0 0,1-1 1 0 0,0 1-1 0 0,0 0 0 0 0,1 0 0 0 0,1 19 0 0 0,0-26-459 0 0,3 1-8 0 0,6 23-15 0 0,-7-23 88 0 0,4 2-143 0 0,19 25-9 0 0,-18-26 96 0 0,6-1-139 0 0,40 20 22 0 0,-39-20 101 0 0,2-6-92 0 0,3 2-62 0 0,-6-1 31 0 0,1-1-1 0 0,19 0 1 0 0,32-1 187 0 0,-52 0-127 0 0,1-1 6 0 0,3-1-89 0 0,-3 1 66 0 0,26-1-1 0 0,-26-1 11 0 0,44-9-9 0 0,-31 7-1 0 0,-13 4-75 0 0,1 0 48 0 0,28-7 0 0 0,11-2 4 0 0,-28 4-1 0 0,43-12-15 0 0,3-7-46 0 0,-40 14 21 0 0,49-21-36 0 0,14-10-12 0 0,-6 0 0 0 0,-5 3 0 0 0,-13 5 0 0 0,0 2 0 0 0,-57 25 5 0 0,1 0 0 0 0,21-14 0 0 0,-31 16 9 0 0,1 1 0 0 0,-1-1-1 0 0,0-1 1 0 0,8-9 0 0 0,-8 7 54 0 0,-3 1-4 0 0,7-31-11 0 0,-6 23-44 0 0,-2 8 2 0 0,1-1 0 0 0,-2 1 0 0 0,1-1 0 0 0,-1-11 0 0 0,0-16 0 0 0,0-7-11 0 0,-3 4 0 0 0,-2-5 53 0 0,-1 10-54 0 0,-4 7-68 0 0,7 21-53 0 0,0 3-1166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1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2416 3679 0 0,'0'0'284'0'0,"-19"11"7444"0"0,7-11-6242 0 0,7-3-204 0 0,-2-5-79 0 0,1 0 0 0 0,-7-15 1 0 0,9 10-83 0 0,-7-72 1056 0 0,1-114-1 0 0,9 191-2107 0 0,2-26 253 0 0,-1 27-261 0 0,0 4-34 0 0,0 0 1 0 0,0 1 0 0 0,0-1-1 0 0,1 0 1 0 0,-1 1 0 0 0,1-1-1 0 0,-1 0 1 0 0,1 1 0 0 0,0-1-1 0 0,1-2 1 0 0,12-34 288 0 0,2-2-23 0 0,5-8-122 0 0,-18 40-147 0 0,-2 4-6 0 0,1 0 0 0 0,0 0 0 0 0,1 0 0 0 0,-1 0 0 0 0,6-7 0 0 0,15-26-6 0 0,12-7 0 0 0,-2 11 52 0 0,-26 27 29 0 0,3-2 10 0 0,40-32-16 0 0,4-1-58 0 0,2-1 127 0 0,-25 19-60 0 0,-23 18 0 0 0,4-1 0 0 0,37-23 0 0 0,-37 23 0 0 0,3 1 0 0 0,46-16 0 0 0,-45 16 0 0 0,0 4 0 0 0,51-9-5 0 0,-50 9-22 0 0,-5 3-5 0 0,39 2 0 0 0,-39-3 0 0 0,2 2-11 0 0,43 7-31 0 0,-30-4 20 0 0,39 7-31 0 0,1-3 0 0 0,-40-7 31 0 0,39 0-31 0 0,18-3-11 0 0,9-3 12 0 0,-20 0 49 0 0,-45 3 27 0 0,28 0 36 0 0,-41 0 111 0 0,-1-1-127 0 0,42-5-17 0 0,-42 5 70 0 0,-2-1-84 0 0,35-7-5 0 0,-35 7 14 0 0,-1-1-28 0 0,30-16-35 0 0,-21 10 25 0 0,15-10-25 0 0,-17 8 19 0 0,27-17-31 0 0,3 6-22 0 0,-46 22 5 0 0,1 0 0 0 0,-1 0 0 0 0,1 0 0 0 0,-1 1 0 0 0,1-1 0 0 0,4 0 0 0 0,42-6-16 0 0,-37 5-31 0 0,-3-2-270 0 0,30-11 297 0 0,-38 15 24 0 0,-1 0 0 0 0,1 0 0 0 0,-1 0 1 0 0,1 0-1 0 0,-1 0 0 0 0,1 0 0 0 0,-1 0 1 0 0,1-1-1 0 0,-1 1 0 0 0,0 0 0 0 0,1 0 0 0 0,-1-1 1 0 0,1 1-1 0 0,-1 0 0 0 0,1-1 0 0 0,-1 1 1 0 0,0 0-1 0 0,1-1 0 0 0,-1 1 0 0 0,0 0 0 0 0,1-1 1 0 0,-1 1-1 0 0,0-1 0 0 0,0 1 0 0 0,1-1 1 0 0,-1 1-1 0 0,0-1 0 0 0,0 1 0 0 0,0-2 0 0 0,7-28-11 0 0,-10 2 13 0 0,2 22 0 0 0,-13-89-11 0 0,4-1 1 0 0,2-116-1 0 0,9 171 7 0 0,2 0 0 0 0,2-1 0 0 0,2 2 0 0 0,1-1 0 0 0,2 1 0 0 0,2 0 0 0 0,30-67 0 0 0,53-64-364 0 0,-84 157 265 0 0,21-21 6 0 0,-14 17 1 0 0,19-14 0 0 0,-18 17 5 0 0,29-20 15 0 0,-1 1-14 0 0,-28 22 30 0 0,33-14 38 0 0,-30 16 1 0 0,27-9 0 0 0,-38 16 19 0 0,1 0 0 0 0,-1 0 0 0 0,1 1 1 0 0,-1 1-1 0 0,14-1 0 0 0,-16 2 4 0 0,0 1-1 0 0,0 0 1 0 0,0 0 0 0 0,0 1-1 0 0,0 0 1 0 0,0 1 0 0 0,15 6-1 0 0,-11-3 17 0 0,-1 2 0 0 0,0-1-1 0 0,15 13 1 0 0,-24-18-2 0 0,0 1 0 0 0,0-1 0 0 0,0 1 0 0 0,-1-1 0 0 0,4 6 0 0 0,27 32 67 0 0,-25-30-10 0 0,-2 0-1 0 0,20 28 0 0 0,-20-28 0 0 0,-1 0 0 0 0,14 32 3 0 0,-14-32 10 0 0,-1 2 3 0 0,10 34 0 0 0,-10-35 5 0 0,-1 0 23 0 0,2 1-74 0 0,-2-4 1 0 0,0-1-1 0 0,-1 1 1 0 0,0 0-1 0 0,2 13 1 0 0,7 39 189 0 0,-9-47-197 0 0,0-3 8 0 0,0 0 0 0 0,-1 0 1 0 0,0 13-1 0 0,2 32 60 0 0,-2-26-6 0 0,-1 31-1 0 0,-1-29 0 0 0,-2 28-1 0 0,1-29-7 0 0,-2 33-7 0 0,1-34-1 0 0,-1 28 7 0 0,1-30 27 0 0,-8 52 141 0 0,0-9 52 0 0,8-56-245 0 0,-5 38 257 0 0,2 5 32 0 0,-1 1-46 0 0,3-23-165 0 0,2-26-51 0 0,1 3-22 0 0,-5 54 50 0 0,3-29-127 0 0,3-32-17 0 0,0 0 0 0 0,-1 0 0 0 0,1 0 0 0 0,-1 0 0 0 0,0 0 0 0 0,-1-1 0 0 0,-1 6-1 0 0,-1 0-25 0 0,2-1-1477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3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12439 0 0,'0'0'2315'0'0,"3"10"-1247"0"0,0 1-676 0 0,-1-5 54 0 0,0 0 1 0 0,0 0-1 0 0,0 0 1 0 0,1 0-1 0 0,5 8 1 0 0,11 23 321 0 0,-14-27 658 0 0,4 0-1014 0 0,28 33-116 0 0,-28-32 221 0 0,5-3-329 0 0,39 25-26 0 0,-39-25 143 0 0,1-4-153 0 0,47 11 0 0 0,-46-12 153 0 0,-1-2-145 0 0,46 2 7 0 0,-46-2 236 0 0,2-4 110 0 0,50-9 119 0 0,-51 9 28 0 0,-1-2-135 0 0,45-14-582 0 0,-46 14-256 0 0,1-2-51 0 0,45-19 72 0 0,-32 13 329 0 0,27-9 83 0 0,-41 17 0 0 0,-2 1 0 0 0,37-9 0 0 0,-37 10 0 0 0,1-1-20 0 0,51-11-80 0 0,9 1-20 0 0,-12 4 11 0 0,-38 5 43 0 0,21-7 18 0 0,-32 9 7 0 0,0 1 1 0 0,39-7 0 0 0,-39 7-3 0 0,2 0-21 0 0,2 1-47 0 0,46-7 46 0 0,-2-1-44 0 0,-1-2 4 0 0,-47 9 338 0 0,22 3-273 0 0,-21-1-28 0 0,0 0 1 0 0,22-3-1 0 0,17-1 23 0 0,-39 3 588 0 0,-3-3-609 0 0,30-13-31 0 0,-30 13 14 0 0,2 1-67 0 0,44-13 19 0 0,9-10 11 0 0,-2-2 0 0 0,-5-3 0 0 0,-50 26 0 0 0,0-1 0 0 0,0 0 0 0 0,11-12 0 0 0,5-13 11 0 0,-16 20 31 0 0,8-18-31 0 0,-12 22-15 0 0,-3 4-5 0 0,1-1 1 0 0,-1 1-1 0 0,0-1 1 0 0,0 1-1 0 0,0-1 1 0 0,0-3-1 0 0,4-18-30 0 0,-6 5 75 0 0,1 17-86 0 0,-3 4-953 0 0,-9 5 924 0 0,9-5-59 0 0,-1 35-3517 0 0,4-29 3391 0 0,0-32-2509 0 0,-12 49-3538 0 0,10-19 7483 0 0,0-5-782 0 0,0 1 0 0 0,0-1 0 0 0,0 0 0 0 0,0 1 0 0 0,0 0-1 0 0,0-1 1 0 0,-2 2 0 0 0,-9 2 1981 0 0,11 1-2015 0 0,-7 12-18 0 0,7-12 750 0 0,-1 0-896 0 0,-5 16-9 0 0,5-16 999 0 0,1-4-1248 0 0,0 1-131 0 0,2-2 29 0 0,-1 1 0 0 0,0-1 0 0 0,1 1 0 0 0,-1 0 0 0 0,0-1 0 0 0,0 0 0 0 0,1 1 0 0 0,-1-1 0 0 0,0 1 0 0 0,0-1 0 0 0,0 0 0 0 0,-1 1 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4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40 2759 0 0,'0'-3'392'0'0,"-4"-34"13516"0"0,1 41-12953 0 0,-9 9-75 0 0,9-10-275 0 0,0 5-117 0 0,0 0-334 0 0,0-2 30 0 0,1 0 0 0 0,0 0 0 0 0,-2 11 0 0 0,-5 22 401 0 0,0 7-88 0 0,0 11-178 0 0,-2 5-55 0 0,2-1-111 0 0,5-20-89 0 0,3-20 0 0 0,5 30 5 0 0,3-2 17 0 0,-5-39-17 0 0,5 3-5 0 0,20 40 0 0 0,-21-39 0 0 0,4-2 4 0 0,29 37 16 0 0,-30-37 4 0 0,5 2 0 0 0,49 49-15 0 0,0 1-73 0 0,-13-13 11 0 0,-30-29 337 0 0,19 24 151 0 0,-20-21 27 0 0,20 29-60 0 0,-20-26-297 0 0,29 48-138 0 0,0 7 35 0 0,-29-48 68 0 0,18 36 24 0 0,-17-34 9 0 0,20 39 2 0 0,-20-38 6 0 0,101 199 366 0 0,10 39 501 0 0,-117-246-927 0 0,70 138 574 0 0,-43-90-595 0 0,-1 7-18 0 0,-9-10-20 0 0,-23-53-50 0 0,6 24-1 0 0,-11-35-22 0 0,-1 0 0 0 0,-1 0 0 0 0,1 0 0 0 0,-2 13 0 0 0,0-19-47 0 0,-1 0 0 0 0,1-1 0 0 0,-1 1 0 0 0,-1-1 0 0 0,1 1 0 0 0,-4 7 0 0 0,5-12 64 0 0,-3 6-619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25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15663 0 0,'0'0'4074'0'0,"13"4"-3328"0"0,38 9 44 0 0,-49-13-748 0 0,-1 0 0 0 0,1 1 0 0 0,-1-1 0 0 0,0 1 0 0 0,0-1 0 0 0,1 1 0 0 0,-1-1 0 0 0,0 1 0 0 0,0-1 0 0 0,1 1 0 0 0,-1 0 0 0 0,0 0 0 0 0,0 0 0 0 0,0 0 0 0 0,0 0 0 0 0,0 0 0 0 0,0 0 0 0 0,0 1 0 0 0,40 43 759 0 0,-37-40-599 0 0,0 0 0 0 0,0 0 0 0 0,5 9 0 0 0,117 209 2094 0 0,-56-53-2535 0 0,-28-53-7076 0 0,-18-48-604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46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0 323 18199 0 0,'0'0'400'0'0,"18"-51"1096"0"0,-2 13-1400 0 0,-3 9-96 0 0,7-22 0 0 0,11-20-5376 0 0,3-11-1088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4:46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183 644 19807 0 0,'-15'-29'880'0'0,"6"11"176"0"0,2 2-840 0 0,0 3-216 0 0,3 2 0 0 0,2-3 0 0 0,-3-3 160 0 0,-4-15 0 0 0,-4-19-8 0 0,-7-20 0 0 0,0-14 40 0 0,0 3 16 0 0,2 2 0 0 0,-2 11-6368 0 0,7 13-1272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5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0 259 19463 0 0,'9'-5'424'0'0,"5"1"1176"0"0,10-3-1488 0 0,-6 0-112 0 0,15-4 0 0 0,18-9 0 0 0,23-4 304 0 0,10-5 40 0 0,1 2 8 0 0,-3-2 0 0 0,-4 5-232 0 0,-9-3-48 0 0,-9 5-8 0 0,0-1-9344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0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1961 384 9671 0 0,'-2'-3'748'0'0,"-9"-8"-492"0"0,-9-8-278 0 0,-34-23 1 0 0,25 21 146 0 0,-29-23 1256 0 0,-2 3 1 0 0,-2 2 0 0 0,-74-34-1 0 0,99 57-731 0 0,0 0-1 0 0,-1 3 1 0 0,-1 1-1 0 0,0 2 1 0 0,-1 2-1 0 0,0 1 1 0 0,-53-1-1 0 0,49 7-471 0 0,-1 3-1 0 0,1 1 1 0 0,0 2-1 0 0,0 3 0 0 0,1 1 1 0 0,0 2-1 0 0,0 1 1 0 0,2 3-1 0 0,-1 2 1 0 0,-39 22-1 0 0,29-11-26 0 0,3 3-1 0 0,0 2 1 0 0,2 2 0 0 0,-44 44-1 0 0,58-47-45 0 0,2 1 0 0 0,1 2 1 0 0,2 1-1 0 0,1 1 0 0 0,-38 73 0 0 0,38-54 21 0 0,4 0 0 0 0,1 2 0 0 0,4 1-1 0 0,1 0 1 0 0,4 1 0 0 0,2 1 0 0 0,-5 90 0 0 0,14-83 39 0 0,3-1 0 0 0,2 0 1 0 0,3 0-1 0 0,4-1 0 0 0,2 0 1 0 0,35 109-1 0 0,-29-126-15 0 0,3 0 0 0 0,2-1 0 0 0,2-1 1 0 0,1-2-1 0 0,3 0 0 0 0,2-2 0 0 0,1-2 0 0 0,3 0 0 0 0,1-3 0 0 0,1-1 0 0 0,3-1 0 0 0,0-3 0 0 0,3-1 1 0 0,0-2-1 0 0,2-2 0 0 0,1-2 0 0 0,1-1 0 0 0,87 29 0 0 0,-75-33-28 0 0,1-3 1 0 0,1-3-1 0 0,1-3 0 0 0,0-2 0 0 0,0-3 1 0 0,106-1-1 0 0,-112-9-73 0 0,-1-3 0 0 0,0-2 1 0 0,0-2-1 0 0,-1-3 0 0 0,0-2 0 0 0,-2-2 0 0 0,0-3 1 0 0,-1-2-1 0 0,71-41 0 0 0,-51 19 8 0 0,123-100-1 0 0,-157 112-54 0 0,-2-2 0 0 0,-1-1 1 0 0,-2-2-1 0 0,45-67 0 0 0,-64 83-2 0 0,-1 0 0 0 0,-2-1 0 0 0,0 0 0 0 0,-1-1 0 0 0,8-35 0 0 0,-9 25 0 0 0,-3-1 0 0 0,0 1 0 0 0,-1-47 0 0 0,-7 5 0 0 0,-3 1 0 0 0,-29-139 0 0 0,19 143 0 0 0,-3 1 0 0 0,-3 0 0 0 0,-44-94 0 0 0,43 118 11 0 0,-1 0 0 0 0,-2 2-1 0 0,-2 1 1 0 0,-1 1-1 0 0,-62-64 1 0 0,61 78-262 0 0,-1 0 1 0 0,-1 3-1 0 0,-1 0 1 0 0,-1 2-1 0 0,-1 2 1 0 0,0 1-1 0 0,-2 2 1 0 0,0 1-1 0 0,-67-18 1 0 0,52 23-2250 0 0,0 4-7063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6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16615 0 0,'0'0'800'0'0,"5"-5"224"0"0,77 30 560 0 0,34 6-704 0 0,-41-13 8 0 0,10 2-432 0 0,4 0-80 0 0,2 0-24 0 0,-4-7 0 0 0,2-4-352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6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17159 0 0,'0'0'1784'0'0,"51"4"-1688"0"0,58 1-96 0 0,-31-3 560 0 0,16-4 88 0 0,-5-3 24 0 0,-3 1 0 0 0,-3-3-672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05:17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19807 0 0,'0'0'440'0'0,"42"-2"1184"0"0,-2-2-1512 0 0,-9-3-112 0 0,31-2 0 0 0,32-9 0 0 0,19-4 256 0 0,5-3 24 0 0,-9-1 8 0 0,-6-8-6336 0 0,-3-1-1256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3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10711 0 0,'2'-8'9695'0'0,"4"22"-8980"0"0,16 44-233 0 0,-21-56-455 0 0,0-1 0 0 0,0 1 0 0 0,-1 0 0 0 0,1 0 0 0 0,-1 0 0 0 0,1 0 0 0 0,-1-1 0 0 0,0 1 0 0 0,1 0 0 0 0,-1 0 0 0 0,0 0 0 0 0,0 0 0 0 0,-1 3 0 0 0,-11 190 848 0 0,14 312-268 0 0,26 0-537 0 0,-11-240-76 0 0,-3-82-125 0 0,-7-102 23 0 0,-4-43 15 0 0,2 38 18 0 0,-2-40 10 0 0,4 36 1 0 0,-3-39 11 0 0,4 46 42 0 0,1 9 11 0 0,1-6 0 0 0,3-4 17 0 0,-11-64 165 0 0,2 0-93 0 0,14 45 4 0 0,-14-46 411 0 0,6 0-346 0 0,28 43 15 0 0,-29-44 355 0 0,9-7-352 0 0,53 20 0 0 0,-54-20-5 0 0,3-5-23 0 0,58 7-11 0 0,-41-7-1 0 0,34-2-7 0 0,-30 0-29 0 0,266-13 142 0 0,235-65 135 0 0,-163-9-112 0 0,-209 46-199 0 0,124-10-25 0 0,3 21 0 0 0,-96 11-30 0 0,166-31-104 0 0,-284 36 11 0 0,-47 7-19 0 0,28-4-116 0 0,-36 6-51 0 0,21-8-11 0 0,-41 11 155 0 0,0 0 1 0 0,0 0-1 0 0,0-1 0 0 0,8-4 0 0 0,-5 2-41 0 0,-1 1-371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4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1 224 16471 0 0,'0'0'1651'0'0,"24"4"-1510"0"0,73 8 23 0 0,-89-11-10 0 0,0 0-1 0 0,0 0 0 0 0,0-1 1 0 0,14-2-1 0 0,367-45 2921 0 0,-300 31-2763 0 0,766-129 1021 0 0,-723 127-1271 0 0,0 7 1 0 0,141 7-1 0 0,-167 10-73 0 0,39 6-60 0 0,-35-2-57 0 0,-74-6-1 0 0,27 5 9 0 0,-48-7 0 0 0,3 2-6 0 0,53 10-1 0 0,-54-10 0 0 0,1 0-224 0 0,51 14 240 0 0,-52-13 0 0 0,-1-1-422 0 0,46 12 446 0 0,-46-12-22 0 0,-5-6-268 0 0,2-1 396 0 0,-7 2 257 0 0,0-1 1 0 0,0 1-1 0 0,0 0 0 0 0,0 1 1 0 0,7-1-1 0 0,-14 13-83 0 0,-5 35 0 0 0,3-24 0 0 0,-8 20 0 0 0,7-14-4 0 0,-1 43-17 0 0,3-28-10 0 0,14 303 287 0 0,73 430 159 0 0,70-15-293 0 0,-100-557-314 0 0,-41-162-73 0 0,22 62-1710 0 0,-27-79-6778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5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1197 9215 0 0,'0'0'1023'0'0,"13"8"-622"0"0,1 2-242 0 0,34 18 666 0 0,-26-19-238 0 0,66 28 348 0 0,-39-20 154 0 0,56 17 30 0 0,-91-29-578 0 0,25 4 0 0 0,69 13 357 0 0,-59-13-88 0 0,43 6-11 0 0,-50-10-35 0 0,34 2-124 0 0,-43-5-52 0 0,24-2-11 0 0,-42 0-51 0 0,-1 0-215 0 0,43-2-95 0 0,-43 1 272 0 0,-3-4-398 0 0,30-15-9 0 0,-31 16-4 0 0,-8-4-10 0 0,5-21-3 0 0,-6 16 0 0 0,-4-16 3 0 0,1 16-56 0 0,-1 0-1 0 0,-1 1 1 0 0,0 0 0 0 0,-1-1 0 0 0,0 2 0 0 0,-1-1 0 0 0,0 0 0 0 0,0 1-1 0 0,-1 0 1 0 0,-1 1 0 0 0,0 0 0 0 0,-15-15 0 0 0,-10-6 36 0 0,-1 1 1 0 0,-47-30 0 0 0,43 32-39 0 0,-16-11 23 0 0,-88-85 0 0 0,131 111-33 0 0,1-1-1 0 0,1 0 1 0 0,0 0-1 0 0,1-1 1 0 0,1 0-1 0 0,-10-30 0 0 0,11 30-26 0 0,2 0-1 0 0,0 0 0 0 0,1-1 0 0 0,0 0 0 0 0,1 0 0 0 0,0-31 0 0 0,4 25-25 0 0,0 17 52 0 0,0 0-1 0 0,0 0 0 0 0,1 0 1 0 0,3-7-1 0 0,19-18 3 0 0,6 0 0 0 0,-1 7 13 0 0,-14 14 54 0 0,26-11 13 0 0,-41 19-74 0 0,1 0 0 0 0,0 0 0 0 0,0 1 0 0 0,0-1 0 0 0,0 0 1 0 0,0 1-1 0 0,0 0 0 0 0,0-1 0 0 0,0 1 0 0 0,4 0 0 0 0,55-4 19 0 0,-59 4-20 0 0,0 0 0 0 0,0 0 0 0 0,1 0 1 0 0,-1 0-1 0 0,0 0 0 0 0,1 0 0 0 0,-1 1 0 0 0,0-1 0 0 0,0 1 0 0 0,1 0 0 0 0,1 1 0 0 0,53 17 74 0 0,-27-8 1 0 0,32 13-3 0 0,-29-14-21 0 0,38 8-34 0 0,-37-9 20 0 0,28 7-19 0 0,-47-12 36 0 0,0-1-5 0 0,-15-3-54 0 0,11 2 3 0 0,-1-1-1 0 0,1 1 0 0 0,0-2 0 0 0,14 0 0 0 0,-21-1-2 0 0,1 0 0 0 0,-1 0 0 0 0,0 0 0 0 0,0-1 0 0 0,0 0 0 0 0,1 0 0 0 0,-1 0 0 0 0,-1 0 0 0 0,1 0 0 0 0,0-1 0 0 0,-1 0 0 0 0,6-4 0 0 0,-3 0 3 0 0,1-1-1 0 0,-1 1 1 0 0,10-17 0 0 0,9-21 39 0 0,-1-11 22 0 0,-8 17-37 0 0,-3 5 53 0 0,7-10 80 0 0,-5 10-32 0 0,2-13 64 0 0,-16 42-128 0 0,1-1-11 0 0,9-25-42 0 0,-2 5-27 0 0,-8 23-25 0 0,0 0-1 0 0,0 0 1 0 0,0 0 0 0 0,1 0-1 0 0,-1 0 1 0 0,3-3 0 0 0,0 0-54 0 0,-2 2-209 0 0,4-2-1337 0 0,18-16-314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6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76 130 9215 0 0,'0'0'831'0'0,"-15"-2"5828"0"0,29 3-5187 0 0,55 3 1530 0 0,-53 0-2327 0 0,50 12-69 0 0,-50-12 2 0 0,-1 5-381 0 0,46 23-18 0 0,-46-24 61 0 0,-4 4-157 0 0,32 37-9 0 0,-19-25-43 0 0,-24-24-61 0 0,7 7 2 0 0,1 0 0 0 0,0-1 0 0 0,1 0 0 0 0,-1 0-1 0 0,14 6 1 0 0,-19-11-2 0 0,0 0 0 0 0,0 0 0 0 0,0 0 0 0 0,0-1 0 0 0,0 1 0 0 0,0-1 0 0 0,0 0 0 0 0,0 0 0 0 0,0 0 0 0 0,0 0 0 0 0,0-1 0 0 0,-1 1 0 0 0,1-1 0 0 0,0 0 0 0 0,0 0 0 0 0,0 0 0 0 0,0 0 0 0 0,2-2 0 0 0,-4 2 0 0 0,0 0 0 0 0,1 1 0 0 0,-1-1 0 0 0,0-1 0 0 0,0 1 0 0 0,0 0 0 0 0,0 0 0 0 0,0 0 0 0 0,0 0 0 0 0,-1-1 0 0 0,1 1 0 0 0,0 0 0 0 0,0-1 0 0 0,-1 1 0 0 0,1-1 0 0 0,-1 1 0 0 0,0-1 0 0 0,1 1 0 0 0,-1-3 0 0 0,7-61 22 0 0,-6 44 29 0 0,8-39 0 0 0,-4 38-33 0 0,-1 4-4 0 0,1 0 1 0 0,1 1 0 0 0,8-21-1 0 0,-5 19-14 0 0,-3 2 0 0 0,-5 17 0 0 0,-1 0 0 0 0,0-1 0 0 0,0 1 0 0 0,0 0 0 0 0,0-1 0 0 0,0 1 0 0 0,0 0 0 0 0,0-1 0 0 0,0 1 0 0 0,-1 0 0 0 0,1-1 0 0 0,0 1 0 0 0,0 0 0 0 0,0 0 0 0 0,0-1 0 0 0,0 1 0 0 0,0 0 0 0 0,-1-1 0 0 0,1 1 0 0 0,0 0 0 0 0,0 0 0 0 0,0-1 0 0 0,-1 1 0 0 0,1 0 0 0 0,0 0 0 0 0,0 0 0 0 0,-1-1 0 0 0,1 1 0 0 0,0 0 0 0 0,0 0 0 0 0,-1 0 0 0 0,1 0 0 0 0,-1-1 0 0 0,-4 2 25 0 0,0 0 1 0 0,0 0-1 0 0,-1 0 0 0 0,1 0 0 0 0,0 1 1 0 0,0 0-1 0 0,-7 4 0 0 0,4-3-3 0 0,-136 50 255 0 0,113-41-246 0 0,-46 24 0 0 0,21-8-18 0 0,-62 36-24 0 0,89-50-31 0 0,-9 6 31 0 0,5-3 11 0 0,10-7 11 0 0,20-9 11 0 0,10-4 9 0 0,26-13 33 0 0,-16 9-11 0 0,-6 4-43 0 0,-4 0 6 0 0,0 1 0 0 0,1 1 1 0 0,-1-1-1 0 0,13 1 0 0 0,54-8 133 0 0,8 2-5 0 0,-34 3-122 0 0,-24 4 20 0 0,25 2-46 0 0,-37-2-70 0 0,-1-2-5 0 0,36-7 52 0 0,-37 6 6 0 0,-8 1 0 0 0,1-6 6 0 0,-1 0 0 0 0,0 0 1 0 0,0 0-1 0 0,-1 0 0 0 0,0 0 0 0 0,0 0 1 0 0,-1 0-1 0 0,-1-16 0 0 0,0-1-7 0 0,2 20 22 0 0,-1 4 0 0 0,0 0 0 0 0,0 0 0 0 0,0 0 0 0 0,0-1 0 0 0,0 1 0 0 0,0 0 0 0 0,0 0 0 0 0,0 0 0 0 0,-1 0 0 0 0,1 0 0 0 0,0 0 0 0 0,-1 0 0 0 0,1 0 0 0 0,-1 0 0 0 0,1 0 0 0 0,-1 0 0 0 0,1 0 0 0 0,-1 0 0 0 0,1 0 0 0 0,-2-1 0 0 0,-6-4 0 0 0,7 5 0 0 0,1 1 0 0 0,-1 0 0 0 0,0 0 0 0 0,1 0 0 0 0,-1 0 0 0 0,0 1 0 0 0,1-1 0 0 0,-1 0 0 0 0,0 0 0 0 0,1 0 0 0 0,-1 1 0 0 0,0-1 0 0 0,1 0 0 0 0,-1 0 0 0 0,1 1 0 0 0,-1-1 0 0 0,0 1 0 0 0,1-1 0 0 0,-1 1 0 0 0,-15 16-11 0 0,12-13 318 0 0,13 10-227 0 0,28 42-1 0 0,-28-44-46 0 0,2-12-22 0 0,32-9-85 0 0,-32 6-1136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9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2 135 7367 0 0,'-1'3'231'0'0,"1"0"0"0"0,0 0-1 0 0,-1 0 1 0 0,1 0-1 0 0,1 0 1 0 0,-1 0-1 0 0,0 0 1 0 0,1 0 0 0 0,-1 0-1 0 0,1 0 1 0 0,0-1-1 0 0,0 1 1 0 0,0 0-1 0 0,0 0 1 0 0,0-1-1 0 0,1 1 1 0 0,-1 0 0 0 0,1-1-1 0 0,0 0 1 0 0,0 1-1 0 0,0-1 1 0 0,0 0-1 0 0,0 0 1 0 0,0 0 0 0 0,0 0-1 0 0,1 0 1 0 0,2 1-1 0 0,-3-2-123 0 0,0-1-1 0 0,0 1 0 0 0,0-1 0 0 0,0 0 1 0 0,0 0-1 0 0,0 0 0 0 0,0 0 1 0 0,0 0-1 0 0,0-1 0 0 0,0 1 1 0 0,0-1-1 0 0,0 1 0 0 0,-1-1 1 0 0,1 1-1 0 0,0-1 0 0 0,0 0 0 0 0,0 0 1 0 0,-1 0-1 0 0,1 0 0 0 0,1-2 1 0 0,5-3 91 0 0,0-1 1 0 0,11-13 0 0 0,-12 12-13 0 0,4-4 273 0 0,-2 0-1 0 0,0-1 1 0 0,0 0 0 0 0,-1-1-1 0 0,-1 0 1 0 0,0 0 0 0 0,-1 0-1 0 0,9-31 1 0 0,-14 37 20 0 0,-4 9-169 0 0,-6 14-252 0 0,-20 58-2505 0 0,22-54-4528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9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82 227 10943 0 0,'-3'4'176'0'0,"2"-3"-103"0"0,0 0 0 0 0,0 1 1 0 0,0-1-1 0 0,-1 0 0 0 0,1 0 0 0 0,0 0 0 0 0,0 0 0 0 0,-1 0 1 0 0,1 0-1 0 0,0 0 0 0 0,-1-1 0 0 0,1 1 0 0 0,-3 1 0 0 0,-9 2 899 0 0,-6 10 1651 0 0,15-11-2262 0 0,2-2-149 0 0,1 0-1 0 0,0 0 1 0 0,1 1-1 0 0,-1-1 1 0 0,0 0 0 0 0,0 0-1 0 0,0 1 1 0 0,1-1-1 0 0,-1 1 1 0 0,1-1-1 0 0,-1 1 1 0 0,1-1-1 0 0,-1 1 1 0 0,1-1 0 0 0,0 4-1 0 0,-1-3-27 0 0,1-1 1 0 0,0 1-1 0 0,0-1 0 0 0,-1 1 0 0 0,1 0 1 0 0,-1-1-1 0 0,1 1 0 0 0,-1-1 0 0 0,0 1 1 0 0,1-1-1 0 0,-3 3 0 0 0,0-4 215 0 0,3-4-249 0 0,1-6-83 0 0,18-54-653 0 0,44-103-1 0 0,-56 153 566 0 0,0-1 0 0 0,16-21 0 0 0,-20 34 174 0 0,-1 8-51 0 0,-2 9 91 0 0,-2 8-52 0 0,0-1-1 0 0,2 1 0 0 0,2 24 1 0 0,0-35-3179 0 0,6 25 1 0 0,0-10-3838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09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46 148 12895 0 0,'-3'-4'57'0'0,"1"1"178"0"0,2 5 112 0 0,4 11 306 0 0,-3 2-377 0 0,-1-4 830 0 0,0 20 1467 0 0,0-30-2504 0 0,-1 1 0 0 0,1-1 1 0 0,0 0-1 0 0,-1 1 0 0 0,1-1 1 0 0,-1 0-1 0 0,1 0 0 0 0,-1 1 1 0 0,0-1-1 0 0,1 0 0 0 0,-1 0 1 0 0,0 0-1 0 0,0 0 0 0 0,1 0 1 0 0,-1 0-1 0 0,0 0 0 0 0,0 0 1 0 0,0-1-1 0 0,0 1 1 0 0,-2 1-1 0 0,3-2-49 0 0,-1 0 0 0 0,1 0 0 0 0,-1 0 0 0 0,1 0 0 0 0,-1 0 0 0 0,1 0 0 0 0,-1 0 0 0 0,0 0 0 0 0,1 0 0 0 0,-1 0 0 0 0,1 0 0 0 0,-1 0 0 0 0,1 0 0 0 0,-1 0 0 0 0,1-1 0 0 0,-1 1 0 0 0,1 0 0 0 0,-1 0 0 0 0,1 0 0 0 0,-1-1-1 0 0,1 1 1 0 0,-1 0 0 0 0,1-1 0 0 0,0 1 0 0 0,-1-1 0 0 0,1 1 0 0 0,-1 0 0 0 0,1-1 0 0 0,0 1 0 0 0,-1-1 0 0 0,1 1 0 0 0,0-1 0 0 0,0 1 0 0 0,-1-1 0 0 0,1 1 0 0 0,0-1 0 0 0,0 0 0 0 0,-7-22 294 0 0,4 6-225 0 0,1 0-1 0 0,1 0 1 0 0,1 0 0 0 0,0 0-1 0 0,1 0 1 0 0,1 0-1 0 0,0 0 1 0 0,7-24 0 0 0,3 14-317 0 0,-12 40-912 0 0,-3 2 566 0 0,4 8-2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4:57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48 2303 0 0,'-38'-47'17052'0'0,"31"55"-13880"0"0,-1 8-3320 0 0,6-5 615 0 0,1-2-322 0 0,-1-2-6 0 0,1 0 0 0 0,1 0 0 0 0,-1-1 0 0 0,2 12 0 0 0,-1 33 270 0 0,0-22-21 0 0,3 39-85 0 0,-2-31-42 0 0,0-16-197 0 0,3 187 704 0 0,-35 421 1591 0 0,30-604-2238 0 0,1 54-9 0 0,3 3-33 0 0,4-27-14 0 0,-5-44 4 0 0,2 2 17 0 0,13 39-6 0 0,-12-39 301 0 0,5-13-237 0 0,-3 1-101 0 0,-4-1-27 0 0,0 1-1 0 0,0-1 1 0 0,0 0-1 0 0,0 0 0 0 0,-1 0 1 0 0,1 0-1 0 0,0 0 1 0 0,0-1-1 0 0,0 1 1 0 0,0-1-1 0 0,-1 0 1 0 0,1 0-1 0 0,0 0 1 0 0,-1 0-1 0 0,1-1 1 0 0,0 1-1 0 0,-1 0 1 0 0,0-1-1 0 0,1 0 1 0 0,1-2-1 0 0,95-98 705 0 0,96-91-245 0 0,-110 122-526 0 0,173-114 0 0 0,-137 114-1615 0 0,4 3-5272 0 0,4 2-2615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10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10135 0 0,'1'0'71'0'0,"0"1"0"0"0,1-1 0 0 0,-1 1 0 0 0,0 0-1 0 0,0-1 1 0 0,1 1 0 0 0,-1 0 0 0 0,0 0 0 0 0,0 0 0 0 0,0-1-1 0 0,0 1 1 0 0,0 0 0 0 0,0 1 0 0 0,1 0 0 0 0,15 20-88 0 0,-11-14 2933 0 0,8 13-2015 0 0,43 63-542 0 0,-34-53-242 0 0,-21-28-74 0 0,14 0-154 0 0,48 8 188 0 0,-63-11-72 0 0,0 0 0 0 0,0 0-1 0 0,1 0 1 0 0,-1 1 0 0 0,0-1-1 0 0,0 0 1 0 0,1-1-1 0 0,-1 1 1 0 0,0 0 0 0 0,0 0-1 0 0,1 0 1 0 0,-1-1 0 0 0,0 1-1 0 0,0-1 1 0 0,0 1 0 0 0,0-1-1 0 0,1 0 1 0 0,-1 1 0 0 0,0-1-1 0 0,0 0 1 0 0,0 0 0 0 0,0 1-1 0 0,0-1 1 0 0,-1 0 0 0 0,1 0-1 0 0,0 0 1 0 0,0 0 0 0 0,0-1-1 0 0,0-1 1 0 0,3-2 14 0 0,7-9-5 0 0,-1-1 0 0 0,14-25-1 0 0,-18 29 53 0 0,1-1-1 0 0,0 1 0 0 0,0 0 0 0 0,1 1 0 0 0,1 0 0 0 0,13-13 0 0 0,-18 20-63 0 0,8-7 10 0 0,0 0 0 0 0,27-15 0 0 0,-34 23 3 0 0,0 0 1 0 0,0 0-1 0 0,0 0 1 0 0,0 0-1 0 0,1 1 0 0 0,-1 0 1 0 0,1 0-1 0 0,-1 1 1 0 0,0-1-1 0 0,1 1 0 0 0,10 2 1 0 0,-2 1 260 0 0,1 0-1 0 0,26 12 1 0 0,-8-3 26 0 0,24 10 53 0 0,-39-14-218 0 0,0-1 1 0 0,36 9-1 0 0,-26-9-1523 0 0,-19-5-2365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1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8519 0 0,'0'0'846'0'0,"54"8"5743"0"0,-42-7-5796 0 0,-10-1-683 0 0,1 0 0 0 0,-1 0 0 0 0,1 1 0 0 0,-1-2 0 0 0,1 1-1 0 0,-1 0 1 0 0,1 0 0 0 0,-1-1 0 0 0,1 0 0 0 0,-1 1 0 0 0,1-1 0 0 0,-1 0 0 0 0,1 0 0 0 0,-1 0 0 0 0,0-1 0 0 0,0 1 0 0 0,0-1-1 0 0,1 1 1 0 0,-1-1 0 0 0,2-2 0 0 0,7-9 159 0 0,16-25 0 0 0,-15 21-578 0 0,16-19 0 0 0,-25 32 190 0 0,1 0-1 0 0,0 0 1 0 0,1 1-1 0 0,-1-1 1 0 0,0 1-1 0 0,1 0 1 0 0,0 0-1 0 0,0 1 1 0 0,6-3 0 0 0,-9 4 93 0 0,-1 1 1 0 0,1 0-1 0 0,-1-1 1 0 0,1 1-1 0 0,0 0 1 0 0,0 0-1 0 0,-1 0 1 0 0,1 0 0 0 0,0 0-1 0 0,-1 1 1 0 0,1-1-1 0 0,0 0 1 0 0,-1 1-1 0 0,1 0 1 0 0,-1-1-1 0 0,1 1 1 0 0,-1 0-1 0 0,1 0 1 0 0,-1-1 0 0 0,1 1-1 0 0,-1 1 1 0 0,2 0-1 0 0,2 3 4 0 0,-1-1-1 0 0,0 1 0 0 0,0 0 1 0 0,6 10-1 0 0,-3-2 31 0 0,-6-10 181 0 0,12 16-122 0 0,40 60-200 0 0,-34-56-247 0 0,-10-19-129 0 0,-5-2 220 0 0,7 1-1328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11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2 176 10479 0 0,'0'-1'40'0'0,"0"1"-1"0"0,-1-1 0 0 0,1 0 1 0 0,0 1-1 0 0,0-1 0 0 0,0 0 1 0 0,-1 0-1 0 0,1 0 0 0 0,0 1 1 0 0,0-1-1 0 0,0 0 0 0 0,0 0 1 0 0,0 1-1 0 0,0-1 0 0 0,0 0 1 0 0,0 0-1 0 0,1 1 0 0 0,-1-1 1 0 0,0 0-1 0 0,0 0 0 0 0,1 1 1 0 0,-1-1-1 0 0,0 0 0 0 0,1 1 1 0 0,-1-1-1 0 0,0 0 0 0 0,1 1 1 0 0,-1-1-1 0 0,1 0 0 0 0,0 0 1 0 0,19-21 72 0 0,-17 19 138 0 0,1-2-79 0 0,1 1-1 0 0,0 0 1 0 0,0 1 0 0 0,0-1 0 0 0,0 1 0 0 0,1 0 0 0 0,-1 0 0 0 0,1 0 0 0 0,0 1 0 0 0,0 0-1 0 0,0 0 1 0 0,11-1 0 0 0,3 1 431 0 0,0 1 0 0 0,32 2 0 0 0,-8 1 365 0 0,2 2-290 0 0,-34-2-596 0 0,0-1 0 0 0,22-1 0 0 0,-19-1-78 0 0,0-2-1 0 0,-1 0 0 0 0,0 0 1 0 0,0-2-1 0 0,14-5 0 0 0,35-21 456 0 0,-52 26-198 0 0,0 1-1 0 0,-1-1 0 0 0,1 2 1 0 0,1-1-1 0 0,-1 2 0 0 0,0 0 1 0 0,1 0-1 0 0,-1 1 0 0 0,1 0 1 0 0,0 1-1 0 0,13 2 0 0 0,-17-1-318 0 0,0 0 0 0 0,1 0 0 0 0,-1-1 0 0 0,1 0 0 0 0,-1 0 0 0 0,0-1 0 0 0,13-2 0 0 0,5-7-229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0:21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7831 0 0,'0'-2'696'0'0,"0"-1"-560"0"0,3 3-136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18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2966 311 11055 0 0,'-11'-44'1952'0'0,"7"28"-319"0"0,-9-24-1 0 0,11 34-1254 0 0,-1 1 0 0 0,0 0-1 0 0,0-1 1 0 0,0 2 0 0 0,0-1-1 0 0,-1 0 1 0 0,0 1 0 0 0,-5-6-1 0 0,-11-7 57 0 0,-1 2 0 0 0,-1 0 0 0 0,0 1 0 0 0,-1 1 0 0 0,0 2 0 0 0,-1 0 0 0 0,-50-15 0 0 0,45 19-246 0 0,-39-5 1 0 0,42 8-134 0 0,0 2 17 0 0,-38 0-1 0 0,5 0-3 0 0,-417-8 441 0 0,76 67-380 0 0,216-25-77 0 0,-195 27 23 0 0,87 4-75 0 0,218-41 32 0 0,-119 54 0 0 0,178-69-32 0 0,1 1 0 0 0,-1 1 0 0 0,2 0 0 0 0,-13 12 0 0 0,-20 10 92 0 0,3-2 5 0 0,10-1-82 0 0,1 3 0 0 0,2 0 0 0 0,0 2 0 0 0,-29 43 0 0 0,44-51-4 0 0,-6 18 43 0 0,20-41-48 0 0,0 0-1 0 0,0 0 0 0 0,0 0 1 0 0,0 1-1 0 0,1-1 0 0 0,-1 0 1 0 0,1 0-1 0 0,0 0 0 0 0,0 0 1 0 0,-1 4-1 0 0,-4 61 20 0 0,4-50 107 0 0,3 1-60 0 0,7 55 8 0 0,-7-55 103 0 0,3 0-87 0 0,14 53-1 0 0,-14-53 74 0 0,4-1-89 0 0,29 52 1 0 0,-28-52 7 0 0,2-2 7 0 0,36 42-4 0 0,-36-43 47 0 0,3-4-63 0 0,44 30-43 0 0,-45-31 47 0 0,2-3-5 0 0,46 17-46 0 0,-34-14 39 0 0,22 4 13 0 0,59 18 89 0 0,-55-17-74 0 0,-4 0 3 0 0,-39-10-74 0 0,1-2-1 0 0,0 1 1 0 0,13 0-1 0 0,57 9 137 0 0,-32-5-91 0 0,-29-4-40 0 0,-9-1 13 0 0,1-1 0 0 0,17 1 0 0 0,29-1 25 0 0,13-3 7 0 0,42-5 4 0 0,-78 3-36 0 0,3-1-20 0 0,16-2 34 0 0,-4 2 21 0 0,45-8 67 0 0,10-5-5 0 0,-72 12-97 0 0,19 1-31 0 0,9-2-11 0 0,490-82 324 0 0,-366 42-244 0 0,-177 45-84 0 0,24-9 4 0 0,0-1 0 0 0,-1-2 0 0 0,0-1 0 0 0,-1-2 0 0 0,41-28 0 0 0,-4-8 0 0 0,-30 23 0 0 0,13-7 0 0 0,19-17 0 0 0,-63 49 0 0 0,0-1 0 0 0,-1 0 0 0 0,0-1 0 0 0,0 1 0 0 0,-1-1 0 0 0,0 0 0 0 0,0 0 0 0 0,-1-1 0 0 0,0 1 0 0 0,0-1 0 0 0,0 0 0 0 0,-1 0 0 0 0,-1-1 0 0 0,4-14 0 0 0,-2 3 0 0 0,-3 17 0 0 0,0 0 0 0 0,0 0 0 0 0,0-1 0 0 0,-1 1 0 0 0,0 0 0 0 0,1-1 0 0 0,-1 1 0 0 0,0 0 0 0 0,-1-1 0 0 0,0-3 0 0 0,-6-22 0 0 0,2 11 0 0 0,1 0 0 0 0,1 0 0 0 0,1 0 0 0 0,0 0 0 0 0,1 0 0 0 0,2-21 0 0 0,0 12 0 0 0,-1 1 0 0 0,-1-1 0 0 0,-2 1 0 0 0,-10-49 0 0 0,9 56-62 0 0,-14-33 1 0 0,11 34-747 0 0,-8-33 0 0 0,14 38-1473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38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278 171 2303 0 0,'18'-26'15672'0'0,"-21"28"-15032"0"0,-5 4 88 0 0,-1 0-1 0 0,-17 9 0 0 0,15-10-452 0 0,1 1-1 0 0,0 0 0 0 0,1 0 1 0 0,-1 1-1 0 0,-10 10 0 0 0,5-1-198 0 0,11-12-4 0 0,-2 5-12 0 0,-1 1-50 0 0,1-1 9 0 0,1-1-1 0 0,0 1 1 0 0,-5 10-1 0 0,-9 19 55 0 0,10-20 3 0 0,-8 17-6 0 0,13-27 10 0 0,-1 2 13 0 0,-12 28-2 0 0,13-29 47 0 0,-1 0-52 0 0,-12 28-17 0 0,13-28 267 0 0,4-2-328 0 0,0 1 0 0 0,-1-1-1 0 0,-2 14 1 0 0,1-14 112 0 0,1 0 1 0 0,1 1-1 0 0,-1 12 0 0 0,-1-7-29 0 0,-7 37-22 0 0,7-37 270 0 0,5 3-265 0 0,9 50-7 0 0,-9-50 278 0 0,5 0-286 0 0,25 50-36 0 0,-25-49 246 0 0,4-3-202 0 0,35 43-41 0 0,-35-43 106 0 0,2-5-62 0 0,43 28-5 0 0,-54-36-57 0 0,-1 1 0 0 0,1 0 1 0 0,0 0-1 0 0,0-1 0 0 0,0 0 0 0 0,0 0 0 0 0,6 2 0 0 0,50 14 62 0 0,-58-16-64 0 0,1 0 0 0 0,0-1 0 0 0,0 1 0 0 0,1-1-1 0 0,-1 1 1 0 0,0-1 0 0 0,0 0 0 0 0,0 0 0 0 0,0 0 0 0 0,3 0 0 0 0,38-4 58 0 0,-37 4-51 0 0,0 0-1 0 0,0-1 1 0 0,-1 0 0 0 0,10-2-1 0 0,20-5 53 0 0,7 1-1 0 0,-9 2 0 0 0,-12 2-55 0 0,6 1 46 0 0,26-2 9 0 0,8 1-11 0 0,-42 2-44 0 0,-6 0 9 0 0,-1 0 1 0 0,16-3-1 0 0,35-6 46 0 0,-15 3 0 0 0,-1 1 0 0 0,0-2 14 0 0,-1 1-5 0 0,-2-2-8 0 0,-2-1-1 0 0,-7 2-42 0 0,5 0 20 0 0,-7 1-20 0 0,-17 5 20 0 0,24-4-19 0 0,-22 4 25 0 0,15-3-25 0 0,-16 2 19 0 0,30-3-20 0 0,6 0 20 0 0,8 0 29 0 0,-6 2 18 0 0,-15 2-22 0 0,-22 1-14 0 0,15-3-31 0 0,-16 2 20 0 0,29-2-20 0 0,7 1 20 0 0,-38 2-33 0 0,29-4 46 0 0,-9 0-33 0 0,-18 3 20 0 0,17-2-19 0 0,14-1 48 0 0,-40 4-18 0 0,2 0 0 0 0,32-2-31 0 0,-23 1 20 0 0,25-1-31 0 0,10-3-11 0 0,-9-3 0 0 0,-3-1 0 0 0,0-3 0 0 0,3 1 0 0 0,2 4 0 0 0,-3-1 0 0 0,-6 0 0 0 0,-5-2 0 0 0,10 1 0 0 0,1-1 0 0 0,-16-1 0 0 0,-12 1 0 0 0,4-2 0 0 0,0 1 0 0 0,3 1 0 0 0,3 0 0 0 0,-9 1 0 0 0,15-20 0 0 0,-21 11 0 0 0,-2 3 0 0 0,-6 9-1 0 0,0 1 1 0 0,0-1-1 0 0,-1 0 0 0 0,0 1 0 0 0,0-1 1 0 0,2-13-1 0 0,-2 0 33 0 0,0-24 1 0 0,-3 36-23 0 0,0-1 1 0 0,0 1-1 0 0,0 0 0 0 0,-1 0 1 0 0,0 0-1 0 0,0 0 0 0 0,-1 0 1 0 0,0 1-1 0 0,-1-1 0 0 0,-5-9 0 0 0,-6-6 6 0 0,-33-37 0 0 0,2 1-21 0 0,33 40-10 0 0,-8-11 21 0 0,-28-33-1 0 0,41 54-88 0 0,-1 1 0 0 0,0 0 1 0 0,0 0-1 0 0,0 1 0 0 0,-1 0 0 0 0,0 0 0 0 0,-19-8 0 0 0,-35-11-3359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0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392 242 4607 0 0,'2'-3'586'0'0,"0"0"-1"0"0,-1 0 0 0 0,1 0 1 0 0,-1-1-1 0 0,0 1 0 0 0,0 0 1 0 0,0-1-1 0 0,0 1 0 0 0,0-1 1 0 0,-1 1-1 0 0,0-1 0 0 0,0 1 1 0 0,0-7-1 0 0,0 9-484 0 0,-1 1 0 0 0,1-1-1 0 0,0 1 1 0 0,0 0 0 0 0,-1-1 0 0 0,1 1 0 0 0,0-1 0 0 0,0 1-1 0 0,-1 0 1 0 0,1-1 0 0 0,0 1 0 0 0,-1 0 0 0 0,1 0-1 0 0,-1-1 1 0 0,1 1 0 0 0,0 0 0 0 0,-1 0 0 0 0,1 0 0 0 0,-1-1-1 0 0,1 1 1 0 0,-1 0 0 0 0,1 0 0 0 0,-1 0 0 0 0,1 0 0 0 0,0 0-1 0 0,-1 0 1 0 0,1 0 0 0 0,-1 0 0 0 0,1 0 0 0 0,-1 0-1 0 0,1 0 1 0 0,-1 0 0 0 0,1 0 0 0 0,-1 1 0 0 0,1-1 0 0 0,0 0-1 0 0,-1 0 1 0 0,1 0 0 0 0,-1 1 0 0 0,-16 8 1563 0 0,2 4-985 0 0,1 0 1 0 0,1 1-1 0 0,1 1 0 0 0,-19 27 0 0 0,14-18-495 0 0,12-18-35 0 0,0 2-18 0 0,0 2-88 0 0,2-4-9 0 0,0-1 1 0 0,0 0 0 0 0,-1 1-1 0 0,0-1 1 0 0,-4 4 0 0 0,-9 12 63 0 0,12-16-15 0 0,0 3-3 0 0,-27 34 64 0 0,8-8-16 0 0,7-12-59 0 0,-8 13 25 0 0,19-25-81 0 0,-3 7 51 0 0,-9 23-37 0 0,14-30 26 0 0,1 4 0 0 0,-9 39-30 0 0,9-39 189 0 0,0-2-148 0 0,-7 38 5 0 0,7-37 113 0 0,0-2-113 0 0,-11 44-5 0 0,0 4 0 0 0,12-47 359 0 0,7 5-369 0 0,16 48-30 0 0,-16-48 403 0 0,7-3-363 0 0,39 41 1 0 0,-39-41 6 0 0,1-11-11 0 0,37 9-32 0 0,-38-9 267 0 0,3 5-227 0 0,42 25-44 0 0,-29-18 29 0 0,-10-7-26 0 0,33 11-1 0 0,-35-15-23 0 0,1-1 0 0 0,-1-1-1 0 0,18 0 1 0 0,-11 0 4 0 0,-10-1 20 0 0,0-1-1 0 0,24-2 1 0 0,8-2 51 0 0,-34 4-11 0 0,0-1-3 0 0,54-1 69 0 0,-22 2-42 0 0,35 0 101 0 0,-31 0-112 0 0,-29 0-68 0 0,32-4 45 0 0,4-3-35 0 0,1-3 20 0 0,-1-2-20 0 0,30-6 243 0 0,103-7 0 0 0,-132 19-134 0 0,1-1-14 0 0,-1 2-39 0 0,3 3 2 0 0,-6 0-56 0 0,-26 1 18 0 0,36-1-31 0 0,-38 2-10 0 0,-8 0 25 0 0,25-4 0 0 0,-10 1-4 0 0,4 0 32 0 0,6-4 12 0 0,-2-1 14 0 0,0 0 0 0 0,-1-2 0 0 0,-3 2 13 0 0,-5 1-16 0 0,1 2-8 0 0,3-2-18 0 0,7-3-40 0 0,2 1 0 0 0,-26 6 31 0 0,25-4-31 0 0,9-3-11 0 0,-10 0 0 0 0,-2 0 0 0 0,0 1 0 0 0,-1 3 11 0 0,-22 3 31 0 0,16-4-20 0 0,-17 4 20 0 0,24-6-31 0 0,5-2-11 0 0,-13-1 0 0 0,-2-2 0 0 0,-3 0 0 0 0,-4-1 0 0 0,-18 11 0 0 0,-1 0 0 0 0,13-16 0 0 0,-11 14 6 0 0,-1 0 1 0 0,1 0-1 0 0,-1 0 1 0 0,0-1-1 0 0,0 1 0 0 0,-1-1 1 0 0,0 0-1 0 0,0 0 1 0 0,2-12-1 0 0,-2 7 5 0 0,-2 0-1 0 0,1-1 1 0 0,-2 1 0 0 0,1-1-1 0 0,-3-14 1 0 0,1 13-2 0 0,-1 0-1 0 0,-1 0 1 0 0,0 1 0 0 0,-1-1 0 0 0,-1 1-1 0 0,-11-26 1 0 0,0 11 31 0 0,-37-51-1 0 0,22 35 32 0 0,10 13-44 0 0,-33-36-1 0 0,23 32-26 0 0,2-1 0 0 0,-36-57 0 0 0,59 85-62 0 0,0-1-1 0 0,-1 1 1 0 0,0 0-1 0 0,-1 0 1 0 0,1 1-1 0 0,-1 0 1 0 0,-17-11-1 0 0,2 4-356 0 0,0 2 0 0 0,-26-10 0 0 0,13 6-288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2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0 332 3679 0 0,'0'0'6242'0'0,"29"-13"5662"0"0,-19 15-11461 0 0,1 1-303 0 0,-6-2-29 0 0,-1 1 0 0 0,1-1 0 0 0,0-1 0 0 0,0 1 0 0 0,9 0 1049 0 0,-1 9-932 0 0,37 31-4 0 0,-37-30 224 0 0,0-3-224 0 0,38 27 0 0 0,-38-26 0 0 0,0-1 3 0 0,39 25 10 0 0,-39-25 3 0 0,2 2 0 0 0,46 30-3 0 0,-46-30-10 0 0,1 0-3 0 0,48 31 0 0 0,-37-22-4 0 0,20 12-17 0 0,-22-17-10 0 0,27 12-1 0 0,-26-14-4 0 0,28 13-17 0 0,-28-15-10 0 0,28 10-1 0 0,-26-12-1 0 0,31 8-7 0 0,-29-9-7 0 0,30 7-1 0 0,-28-7 3 0 0,33 7 10 0 0,-31-7 3 0 0,35 6 0 0 0,-35-7-27 0 0,34 3-93 0 0,-36-6 14 0 0,28 2-30 0 0,-30-3 38 0 0,29 2 50 0 0,-30-3 15 0 0,28-1 1 0 0,-29-1 33 0 0,-17 1-106 0 0,12-1 151 0 0,1 0 0 0 0,29-7-1 0 0,202-61 617 0 0,-238 64-805 0 0,138-37 59 0 0,9-3-80 0 0,-116 28 4 0 0,0-3 0 0 0,-1-1 0 0 0,-2-3 0 0 0,0-2 0 0 0,-2-1 0 0 0,51-42 0 0 0,-76 53 0 0 0,-1 0 0 0 0,0 0 0 0 0,-2-2 0 0 0,0 0 0 0 0,15-24 0 0 0,-13 14 0 0 0,-1 0 0 0 0,-2 0 0 0 0,14-39 0 0 0,-19 39 0 0 0,-2 6 0 0 0,-2 2 0 0 0,0 2 0 0 0,1 2 0 0 0,-1 0 0 0 0,-1 2 0 0 0,-4-2 0 0 0,-3 1 0 0 0,-4 1 0 0 0,3 10-288 0 0,1-1 0 0 0,-1 1 0 0 0,-1 1 0 0 0,1-1 1 0 0,0 1-1 0 0,-1 0 0 0 0,0 0 0 0 0,0 0 0 0 0,0 0 0 0 0,0 1 0 0 0,-8-3 0 0 0,10 4 166 0 0,-1-1-837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3.4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32 236 11975 0 0,'0'0'2654'0'0,"-5"1"-1125"0"0,-21 6 6496 0 0,34-8-7450 0 0,-2 0-444 0 0,0 0-17 0 0,0 0 0 0 0,0 0 1 0 0,0-1-1 0 0,-1 1 0 0 0,1-1 1 0 0,0-1-1 0 0,7-3 0 0 0,174-89 2779 0 0,-55 30-1442 0 0,-98 48-1123 0 0,1 2 0 0 0,40-11 0 0 0,-72 25-311 0 0,1 0 0 0 0,-1 0 0 0 0,0 0 0 0 0,1 0 0 0 0,-1 1 0 0 0,6-1 0 0 0,-2 1 4 0 0,-1-1 43 0 0,22 5 194 0 0,-19-4-165 0 0,-2 1 541 0 0,1 1-351 0 0,34 8-186 0 0,-30-6-94 0 0,-1 0 0 0 0,0 1-1 0 0,10 5 1 0 0,-8-2-3 0 0,-1 0 0 0 0,0 1 0 0 0,14 12 0 0 0,-6-1 0 0 0,28 33 0 0 0,10 27 0 0 0,1 1 0 0 0,-1-8-27 0 0,-46-59-115 0 0,-1-2-66 0 0,34 35-15 0 0,-34-36 567 0 0,-3 2-191 0 0,23 39-297 0 0,-23-39-130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4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12895 0 0,'0'0'1296'0'0,"0"-2"-1188"0"0,1 0 23 0 0,-1 0-1 0 0,1-1 0 0 0,-1 1 1 0 0,1 0-1 0 0,0 0 0 0 0,0 0 1 0 0,0 0-1 0 0,0 1 0 0 0,18-18 8085 0 0,-8 32-8023 0 0,32 39 0 0 0,-32-40 380 0 0,-9 4-401 0 0,9 48-10 0 0,-9-48 164 0 0,1 0-138 0 0,9 46 5 0 0,-9-46 327 0 0,2 1-390 0 0,16 50-1 0 0,-16-50 208 0 0,3-2-255 0 0,21 43 74 0 0,-22-43 225 0 0,5-14-220 0 0,-2 1-149 0 0,1-2-1 0 0,20 0 1 0 0,-19-3 75 0 0,-1 0 0 0 0,0 0 0 0 0,1-1 0 0 0,-1-1-1 0 0,-1 0 1 0 0,1-1 0 0 0,11-7 0 0 0,9-5 155 0 0,-21 13-134 0 0,9-5 92 0 0,1 0 1 0 0,1 1-1 0 0,0 1 1 0 0,41-10-1 0 0,-10 6-50 0 0,-26 7-18 0 0,28-4-3 0 0,-26 4-8 0 0,89-15 32 0 0,-35 3-88 0 0,87-29 0 0 0,-124 33-64 0 0,29-4-73 0 0,-29 7 58 0 0,-31 8-875 0 0,-7 0-1555 0 0,1 1-1 0 0,0 0 0 0 0,10 1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1:45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1028 16815 0 0,'0'0'818'0'0,"0"-2"-360"0"0,-2-2-376 0 0,1 0 0 0 0,1 0 1 0 0,-1 0-1 0 0,0 0 0 0 0,1 0 0 0 0,0 0 0 0 0,0 0 0 0 0,0 0 0 0 0,1 0 0 0 0,1-7 0 0 0,12-43 1359 0 0,-4 27-761 0 0,1 1 0 0 0,2 0 0 0 0,0 1 0 0 0,28-38 0 0 0,78-87 764 0 0,-77 102-974 0 0,3 0 1 0 0,2 3-1 0 0,1 2 0 0 0,3 3 0 0 0,1 1 0 0 0,2 3 1 0 0,1 2-1 0 0,77-34 0 0 0,-53 34 126 0 0,145-41 0 0 0,59 11 188 0 0,-220 55-275 0 0,76 0 0 0 0,-66 6-259 0 0,362-5-235 0 0,-296 15-16 0 0,156 27-1 0 0,151 54 2 0 0,-297-50 0 0 0,-71-12 0 0 0,10 11-15 0 0,-82-34 0 0 0,0-1 0 0 0,0 1 1 0 0,-1 1-1 0 0,8 4 0 0 0,54 36-81 0 0,-36-20-7 0 0,24 24 27 0 0,-41-36 117 0 0,-1 6 50 0 0,41 51 6 0 0,-41-52-6 0 0,-3 0-52 0 0,37 66-34 0 0,-1 6-5 0 0,-13-11-1460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1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174 992 12439 0 0,'0'0'1445'0'0,"-1"4"-1499"0"0,7 19 5185 0 0,13 55-4077 0 0,-14-58-334 0 0,-1-1-146 0 0,15 61-29 0 0,-11-44-49 0 0,4 30-176 0 0,-6-32-80 0 0,4 37-15 0 0,-5-34-5 0 0,6 41-17 0 0,-6-35-10 0 0,8 50-1 0 0,-8-44-8 0 0,6 53-35 0 0,-7-52-18 0 0,5 49-3 0 0,-4-52-5 0 0,7 43-25 0 0,-5-48-15 0 0,7 40-3 0 0,-8-44 0 0 0,4 33 0 0 0,-5-38 0 0 0,3 29 0 0 0,-3-33-3 0 0,6 27-10 0 0,-9-42-3 0 0,4 3 0 0 0,16 52 3 0 0,-16-52 170 0 0,3-1-149 0 0,29 48 32 0 0,-28-48 600 0 0,6-5-560 0 0,50 30 4 0 0,-50-31 208 0 0,3-7-180 0 0,57 5 0 0 0,-43-5 0 0 0,20 1 0 0 0,-22-3 0 0 0,38 1 9 0 0,-31-1 39 0 0,286-7 610 0 0,-7-28-756 0 0,62-5-47 0 0,-215 29-47 0 0,478-41 0 0 0,-250 2 0 0 0,-318 42 0 0 0,20 1 0 0 0,-16 2 0 0 0,-15 0 0 0 0,-61 4-2 0 0,0 0-1 0 0,0-1 1 0 0,-1 1 0 0 0,1-1 0 0 0,0 1-1 0 0,-1-1 1 0 0,1 0 0 0 0,-1 0-1 0 0,1 1 1 0 0,-1-1 0 0 0,3-2-1 0 0,-4 3 5 0 0,1-1-1 0 0,-1 1 0 0 0,1-1 0 0 0,-1 1 0 0 0,0-1 1 0 0,1 1-1 0 0,-1-1 0 0 0,0 0 0 0 0,1 1 0 0 0,-1-1 1 0 0,0 0-1 0 0,0 1 0 0 0,0-1 0 0 0,0 0 0 0 0,1 1 1 0 0,-1-1-1 0 0,0 0 0 0 0,0 1 0 0 0,0-1 0 0 0,-1 0 1 0 0,0-3 30 0 0,0 1 0 0 0,0-1 0 0 0,-1 1-1 0 0,1 0 1 0 0,-1-1 0 0 0,0 1 0 0 0,0 0 0 0 0,-3-3 0 0 0,-5-9 335 0 0,5-2-238 0 0,0 1 0 0 0,1-1 0 0 0,1 0 1 0 0,0 1-1 0 0,0-29 0 0 0,-3-16-84 0 0,-77-330 25 0 0,-29 6-81 0 0,87 302 16 0 0,-125-351-131 0 0,127 371-3 0 0,-16-49-307 0 0,-41-192 0 0 0,73 261 292 0 0,1-1 0 0 0,3 1 0 0 0,4-84 0 0 0,4 70-67 0 0,3 0 0 0 0,22-83 0 0 0,-28 130 183 0 0,5-20-78 0 0,-7 29 104 0 0,0-1-1 0 0,0 1 1 0 0,0-1 0 0 0,0 1-1 0 0,0-1 1 0 0,-1 1 0 0 0,1-1-1 0 0,-1 1 1 0 0,1-1 0 0 0,-1 1-1 0 0,1 0 1 0 0,-1-1 0 0 0,0 1-1 0 0,1 0 1 0 0,-1-1 0 0 0,0 1-1 0 0,-2-2 1 0 0,1 2 2 0 0,0 1 0 0 0,-1 0 0 0 0,1-1 0 0 0,0 1 0 0 0,0 0 0 0 0,-1 0 0 0 0,1 0 0 0 0,0 0 0 0 0,0 1 0 0 0,-1-1 0 0 0,1 1 0 0 0,-3 0 0 0 0,1 0 0 0 0,-73 9-49 0 0,28-5 26 0 0,-559 58-30 0 0,71 1-221 0 0,103-9 1 0 0,78-16 46 0 0,-234 20-863 0 0,499-55 733 0 0,39-2-1405 0 0,0 1-4096 0 0,4 2-2272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2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1593 8287 0 0,'10'-13'1760'0'0,"33"-49"3069"0"0,36-67-1 0 0,27-73-2050 0 0,-56 104-2152 0 0,-9 18-340 0 0,204-378 1004 0 0,-21 46-392 0 0,-217 398-981 0 0,0 1 1 0 0,-1-1 0 0 0,-1 0 0 0 0,0-1-1 0 0,-1 1 1 0 0,3-25 0 0 0,-6 23-381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3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0 903 17359 0 0,'0'0'1743'0'0,"7"-3"-1598"0"0,34-13-7 0 0,229-69 3258 0 0,16-5-2074 0 0,-235 69-1059 0 0,-43 17-239 0 0,72-36 177 0 0,-45 20-36 0 0,13-5-81 0 0,-41 22-71 0 0,-3 1 4 0 0,-1 0 0 0 0,1 0-1 0 0,0 0 1 0 0,-1 0 0 0 0,6-5 0 0 0,-4 3-6 0 0,22-18 204 0 0,-26 20-194 0 0,1 1 0 0 0,-1-1-1 0 0,0 1 1 0 0,1-1 0 0 0,-1 0-1 0 0,0 0 1 0 0,0 1 0 0 0,0-1-1 0 0,0 0 1 0 0,0 0 0 0 0,-1 0-1 0 0,1 0 1 0 0,0 0 0 0 0,-1 0-1 0 0,1-2 1 0 0,-2-6 85 0 0,1 1-1 0 0,-1-1 1 0 0,-1 1 0 0 0,0 0-1 0 0,0-1 1 0 0,-1 1 0 0 0,0 0-1 0 0,-8-15 1 0 0,4 11-2 0 0,-1 0 0 0 0,0 1 0 0 0,-1 0 0 0 0,0 0-1 0 0,-12-10 1 0 0,-7-3 95 0 0,-1 0-1 0 0,-1 2 1 0 0,-50-29-1 0 0,-142-65 382 0 0,148 81-491 0 0,44 22-226 0 0,-41-13-1 0 0,27 14-7726 0 0,20 7-906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3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688 94 8287 0 0,'-1'-8'1182'0'0,"1"0"-1"0"0,-2 0 0 0 0,1 0 1 0 0,-1 0-1 0 0,0 0 0 0 0,-1 0 1 0 0,-5-11-1 0 0,7 18-935 0 0,-1-1 0 0 0,1 1 1 0 0,-1 0-1 0 0,1-1 0 0 0,-1 1 0 0 0,1 0 1 0 0,-1 0-1 0 0,0 0 0 0 0,0 0 1 0 0,0 0-1 0 0,0 0 0 0 0,0 1 0 0 0,1-1 1 0 0,-1 0-1 0 0,0 1 0 0 0,-4-1 0 0 0,0 0-56 0 0,0 1 0 0 0,1 0-1 0 0,-1 0 1 0 0,-10 1-1 0 0,-13 4-2 0 0,0 2-1 0 0,1 1 1 0 0,0 1-1 0 0,-38 18 1 0 0,-100 63 607 0 0,165-90-794 0 0,-117 61 0 0 0,5-2 0 0 0,111-58-1 0 0,-12 11 19 0 0,12-10 622 0 0,15 14-505 0 0,43 48 4 0 0,-42-48 162 0 0,-1-3-149 0 0,41 39-4 0 0,-41-39 112 0 0,2 4-132 0 0,46 51-5 0 0,-46-52-25 0 0,-3 0-15 0 0,38 48-3 0 0,-25-31-13 0 0,36 49-93 0 0,-1 0-178 0 0,-48-66-84 0 0,2-1-1718 0 0,53 56-6793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5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7367 0 0,'3'0'6758'0'0,"6"16"-5776"0"0,29 46-43 0 0,-28-46 880 0 0,2 0-1094 0 0,38 50-76 0 0,-37-50-10 0 0,0 0-31 0 0,41 44-107 0 0,-41-45-42 0 0,3 2-10 0 0,48 53-36 0 0,-36-41-146 0 0,19 22-67 0 0,-23-26-9 0 0,26 27-5 0 0,-24-28 5 0 0,28 21 1 0 0,-51-41-153 0 0,1-1-1 0 0,1 0 0 0 0,-1 0 1 0 0,7 3-1 0 0,44 25 150 0 0,-51-29-159 0 0,0 1-1 0 0,0-1 1 0 0,0-1 0 0 0,0 1-1 0 0,5 1 1 0 0,52 16 139 0 0,-57-18-144 0 0,0 0 0 0 0,0 0 0 0 0,0 0 0 0 0,0 0 0 0 0,0-1 0 0 0,5 1 0 0 0,63 4 143 0 0,-35-5-7 0 0,35-5-7 0 0,-35 0-1 0 0,18-8 40 0 0,100-36 0 0 0,-92 21-71 0 0,-1-3 0 0 0,-2-3 0 0 0,-1-2 0 0 0,74-60 0 0 0,-107 74-138 0 0,-1-1-1 0 0,-1-2 1 0 0,-1 0-1 0 0,-1-1 1 0 0,-2-1-1 0 0,25-43 1 0 0,-41 62-741 0 0,1-1 1 0 0,4-15 0 0 0,-3 3-7750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5.7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1 239 11055 0 0,'4'-4'6952'0'0,"8"3"-6632"0"0,34-7 1240 0 0,28-11 476 0 0,135-55 0 0 0,75-41-40 0 0,-266 111-1800 0 0,26-5-4 0 0,-20 6-11 0 0,24 2-43 0 0,-36 0-18 0 0,6 5-7 0 0,53 12 2 0 0,-53-12 10 0 0,-3 4 3 0 0,45 27 0 0 0,-45-27 4 0 0,-3 8 17 0 0,35 44 10 0 0,-36-45 1 0 0,-2 4-13 0 0,23 57-57 0 0,-23-57-23 0 0,-5-1-3 0 0,15 53-43 0 0,-14-53-181 0 0,-1-3-85 0 0,9 45-1822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6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8 919 0 0,'3'-8'18851'0'0,"4"23"-18403"0"0,18 25 0 0 0,-14-23-276 0 0,-2-3 885 0 0,-7 5-802 0 0,7 55-19 0 0,-7-55-56 0 0,1-2-20 0 0,9 52-7 0 0,-9-52-5 0 0,1-2-17 0 0,15 58 233 0 0,-11-57-230 0 0,21 46 9 0 0,-22-46 281 0 0,8-9-288 0 0,44 22 0 0 0,-44-21 1 0 0,-3-12 6 0 0,-1 1-105 0 0,4-2 24 0 0,1-1 1 0 0,-1 0 0 0 0,17-9-1 0 0,19-14 202 0 0,-11 6 72 0 0,82-34 0 0 0,-69 36-232 0 0,-27 12-17 0 0,22-6-59 0 0,-20 7 14 0 0,50-8-31 0 0,27 0-11 0 0,-2 3 0 0 0,-12 3 0 0 0,-8 1-23 0 0,-19 1-94 0 0,-51 6-40 0 0,59-3-2122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2:27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1 879 11975 0 0,'4'-12'571'0'0,"0"0"1"0"0,1 0-1 0 0,0 1 0 0 0,1-1 0 0 0,0 1 0 0 0,1 1 0 0 0,12-16 1 0 0,31-32 436 0 0,2 1 1 0 0,3 3 0 0 0,2 2-1 0 0,2 3 1 0 0,66-42 0 0 0,-40 38-585 0 0,1 4 1 0 0,3 3 0 0 0,136-49-1 0 0,78-8 642 0 0,-237 85-720 0 0,2 2 0 0 0,112-11 0 0 0,-93 23-64 0 0,1 4 1 0 0,-1 3-1 0 0,158 27 0 0 0,-209-22-99 0 0,54 12 1 0 0,-43-6 1 0 0,143 53 198 0 0,-153-50-191 0 0,54 29 0 0 0,-49-22 0 0 0,34 25 0 0 0,-69-45-144 0 0,0 0 0 0 0,-1 1 0 0 0,9 7 0 0 0,57 54 112 0 0,-50-45-158 0 0,29 37 0 0 0,5 23-150 0 0,-56-81 148 0 0,12 17-209 0 0,-6 0-1271 0 0,18 48-5283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3:13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18655 0 0,'0'0'430'0'0,"0"-2"55"0"0,0-11 1091 0 0,13 12-1088 0 0,41 0 21 0 0,-28 1-28 0 0,26 4-127 0 0,-24-3-54 0 0,35 1-11 0 0,-29-2-34 0 0,194-8-1681 0 0,-158 3-6563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3:13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14743 0 0,'0'0'7096'0'0,"46"127"-6208"0"0,-4-8-216 0 0,12 6-264 0 0,6-1-9912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47 145 7367 0 0,'-12'-16'14430'0'0,"17"21"-14092"0"0,19 18 151 0 0,-22-19-363 0 0,12 28 186 0 0,-1-7-231 0 0,-10-19-1 0 0,1 1-13 0 0,16 32-1 0 0,-17-33-57 0 0,0-2 5 0 0,0 1 0 0 0,-1-1 0 0 0,3 7-1 0 0,6 15 10 0 0,2 4 36 0 0,-3-6 6 0 0,4 13 14 0 0,-12-31-10 0 0,0 0-1 0 0,12 27 124 0 0,-8-15-128 0 0,-4-13 0 0 0,0 0 0 0 0,5 19 0 0 0,-5-18 5 0 0,0-1 6 0 0,5 13-43 0 0,-5-14 368 0 0,2 1-336 0 0,8 15 0 0 0,-8-15 0 0 0,-2-1-11 0 0,7 14-30 0 0,-9-17-19 0 0,0 0 1 0 0,1 0-1 0 0,-1-1 1 0 0,0 1-1 0 0,0 0 0 0 0,0 0 1 0 0,1-1-1 0 0,-1 1 0 0 0,0 0 1 0 0,0 1-1 0 0,2 23 19 0 0,-1 1 19 0 0,2 1-19 0 0,-1-5 41 0 0,1-13 12 0 0,4 9-44 0 0,-4-13 277 0 0,2-4-218 0 0,17 6 5 0 0,-16-6 91 0 0,-3-3-129 0 0,12-7-36 0 0,-14 9-21 0 0,-1 0-1 0 0,0 0 1 0 0,0 0 0 0 0,0 0 0 0 0,0 0 0 0 0,0-1 0 0 0,0 1 0 0 0,1 0-1 0 0,-1 0 1 0 0,0 0 0 0 0,0 0 0 0 0,0 0 0 0 0,0 0 0 0 0,1-1 0 0 0,-1 1-1 0 0,0 0 1 0 0,0 0 0 0 0,0 0 0 0 0,0 0 0 0 0,0 0 0 0 0,1 0 0 0 0,-1 0-1 0 0,0 0 1 0 0,1 1 0 0 0,-1-1 0 0 0,0 0 0 0 0,0 0 0 0 0,0 0 0 0 0,0 0-1 0 0,1 0 1 0 0,-1 0 0 0 0,0 1 0 0 0,0-1 0 0 0,0 0 0 0 0,0 0-1 0 0,0 0 1 0 0,0 0 0 0 0,1 0 0 0 0,-1 0 0 0 0,0 0 0 0 0,0 1 0 0 0,0-1-1 0 0,0 0 1 0 0,0 0 0 0 0,0 0 0 0 0,0 0 0 0 0,0 0 0 0 0,0 1 0 0 0,0-1-1 0 0,17 22 11 0 0,-12-14-11 0 0,5 12 0 0 0,-10-18 0 0 0,17 34 53 0 0,-6-15-29 0 0,-6-11 40 0 0,5 11 8 0 0,-7-16 83 0 0,-1 0-91 0 0,9 21 0 0 0,0 4-11 0 0,2-6-31 0 0,-11-19 175 0 0,1 0-125 0 0,9 14 1 0 0,-9-14 243 0 0,-1-1-260 0 0,4 16-29 0 0,-5-15 48 0 0,0-1-3 0 0,1 13 5 0 0,-2-16-67 0 0,0 2 0 0 0,1-1 1 0 0,-1 0-1 0 0,0 0 0 0 0,0 0 0 0 0,0 0 0 0 0,-1 4 0 0 0,0-2 0 0 0,1 3 43 0 0,-5 10 11 0 0,4-16-60 0 0,1 0 0 0 0,0 0 0 0 0,-1 0 0 0 0,0 0 1 0 0,1-1-1 0 0,-1 1 0 0 0,1 0 0 0 0,-1 0 0 0 0,1 0 0 0 0,-2-1 0 0 0,2 1 0 0 0,-2 1 0 0 0,1-2-4 0 0,1 0 0 0 0,0 1 0 0 0,0-1 0 0 0,-1 0 0 0 0,0 0 0 0 0,1 0 0 0 0,0 0 0 0 0,-1 0 0 0 0,1 0 0 0 0,0 0 0 0 0,0 0 0 0 0,-1-1 0 0 0,1 1 0 0 0,0 0 0 0 0,-1 0 0 0 0,1 0 0 0 0,-1 0 0 0 0,1 0 0 0 0,0 0 0 0 0,0-1 0 0 0,-1 1-1 0 0,1 0 1 0 0,0-1 0 0 0,0 1 0 0 0,-1 0 0 0 0,1 0 0 0 0,0 0 0 0 0,0-1 0 0 0,0 1 0 0 0,-1-1 0 0 0,-2-4-30 0 0,0-2 0 0 0,0 1 0 0 0,0-1 0 0 0,1 1 0 0 0,-2-11 0 0 0,1 7-51 0 0,-126-365-1022 0 0,127 370 1092 0 0,-35-86-175 0 0,25 64 80 0 0,-20-33 1 0 0,29 56 86 0 0,0 0-1 0 0,0 0 1 0 0,-4-4 0 0 0,5 7-35 0 0,-5 1 28 0 0,7 0 24 0 0,-1 0 1 0 0,1 0 0 0 0,0 0-1 0 0,0 0 1 0 0,0 0-1 0 0,0 0 1 0 0,0 0 0 0 0,0 0-1 0 0,0 0 1 0 0,-1 0-1 0 0,1 0 1 0 0,0 0 0 0 0,0 0-1 0 0,0 0 1 0 0,0 0-1 0 0,0 0 1 0 0,0 0-1 0 0,0 0 1 0 0,0 0 0 0 0,0 0-1 0 0,-1 0 1 0 0,1 0-1 0 0,0 0 1 0 0,0 0 0 0 0,0 1-1 0 0,0-1 1 0 0,0 0-1 0 0,0 0 1 0 0,0 0 0 0 0,0 0-1 0 0,0 0 1 0 0,0 0-1 0 0,0 0 1 0 0,0 0 0 0 0,0 0-1 0 0,0 1 1 0 0,0-1-1 0 0,-7 14-11 0 0,6-10 13 0 0,1 0 0 0 0,-1-1 0 0 0,1 1 0 0 0,0 5 0 0 0,15 128 187 0 0,-9-87-118 0 0,23 241 508 0 0,-27-247-469 0 0,13 179 194 0 0,-13-212-260 0 0,6 18-10 0 0,1-5 70 0 0,-6-20 191 0 0,-1-9-198 0 0,9-13-6 0 0,-11 17-82 0 0,0 1 1 0 0,1-1-1 0 0,-1 0 0 0 0,0 1 1 0 0,1-1-1 0 0,-1 0 0 0 0,0 0 1 0 0,0 1-1 0 0,0-1 0 0 0,1 0 1 0 0,-1-1-1 0 0,3-32 185 0 0,-2-46 1 0 0,-8-38-106 0 0,-31-95-124 0 0,-16 4-419 0 0,34 139 129 0 0,5 20-1 0 0,15 48 236 0 0,0 7-1 0 0,3 16 10 0 0,-1 12 16 0 0,21 126 89 0 0,9 95 271 0 0,-20-100-118 0 0,12 116-3 0 0,-21-240-130 0 0,0 0-20 0 0,0-19 39 0 0,-1-5-20 0 0,-1-3 46 0 0,0-1-1 0 0,0 1 1 0 0,0 0-1 0 0,-1-1 1 0 0,1 5-1 0 0,2-11 10 0 0,-3 2-83 0 0,3-2 9 0 0,-2 0-1 0 0,1 0 1 0 0,0 0 0 0 0,-1 0 0 0 0,0-1 0 0 0,-1 1 0 0 0,2-5 0 0 0,0-29 71 0 0,-2-2 1 0 0,-9-68-1 0 0,-26-78-340 0 0,-62-176-855 0 0,95 356 1081 0 0,-41-122-613 0 0,26 94 350 0 0,14 29 236 0 0,1 1 47 0 0,2 3 358 0 0,2 6-277 0 0,1 2-53 0 0,5 21 105 0 0,18 71 85 0 0,69 412 812 0 0,-48-232-770 0 0,-41-250-259 0 0,0 0 0 0 0,1 0 11 0 0,-3-19 31 0 0,-4-9-40 0 0,1 0 0 0 0,0 0-1 0 0,-1 0 1 0 0,1 0 0 0 0,0 1-1 0 0,-1-1 1 0 0,1 0 0 0 0,0-1-1 0 0,0 1 1 0 0,0 1-1 0 0,0-2 1 0 0,2 2 0 0 0,-3-2-1 0 0,1 0 0 0 0,-1 0 0 0 0,0 0 0 0 0,1 0 0 0 0,-1 0 0 0 0,0 0 0 0 0,1 0-1 0 0,-1 0 1 0 0,1 0 0 0 0,-1 0 0 0 0,0 0 0 0 0,1 0 0 0 0,-1 0 0 0 0,0-1 0 0 0,0 1 0 0 0,1 0 0 0 0,-1 0 0 0 0,0 0 0 0 0,0-1 0 0 0,1 1 0 0 0,0 0 0 0 0,0-2 2 0 0,0 1 0 0 0,-1 0 0 0 0,2 0 0 0 0,-2-1 0 0 0,1 1 0 0 0,0-2 0 0 0,3-8-1 0 0,0-1 0 0 0,-2 0 0 0 0,1 0 0 0 0,0-15 0 0 0,-1 13-1 0 0,3-43-33 0 0,-1-96 0 0 0,-17-58-311 0 0,4 98-26 0 0,8 85 225 0 0,1 12 59 0 0,0 13-3 0 0,1 7-48 0 0,4 22 125 0 0,-5 117-33 0 0,-1-108 117 0 0,1-3-54 0 0,-5 321 261 0 0,9-296-280 0 0,0-31 0 0 0,1 1 13 0 0,-3-21 123 0 0,3-5-50 0 0,14 3-17 0 0,-14-4-37 0 0,-2-5 0 0 0,4-20 80 0 0,9-39 0 0 0,-8 12-66 0 0,-3 0 1 0 0,-1-1-1 0 0,-4 1 1 0 0,-7-70-1 0 0,4 85-61 0 0,-15-105-643 0 0,18 140 574 0 0,1 8-60 0 0,6 25 133 0 0,3 7 11 0 0,25 101 173 0 0,-20-83-39 0 0,-9-32-110 0 0,-5-20-15 0 0,0 0 0 0 0,0 0 1 0 0,0-1-1 0 0,1 0 0 0 0,2 6 1 0 0,-1-4-1 0 0,-2 0 368 0 0,2-9-310 0 0,8-15-3 0 0,-11 19-60 0 0,1-1 1 0 0,-1 1-1 0 0,0-1 0 0 0,1 1 0 0 0,-1-1 1 0 0,0 0-1 0 0,0 1 0 0 0,0-1 0 0 0,0 0 1 0 0,0 1-1 0 0,1-1 0 0 0,-1 0 1 0 0,0 1-1 0 0,0-2 0 0 0,0-25 101 0 0,-6-53 1 0 0,1 56-110 0 0,-1 0 1 0 0,-1-1 0 0 0,-2 2 0 0 0,-1 0-1 0 0,0 0 1 0 0,-15-24 0 0 0,-7-4-236 0 0,-52-65 1 0 0,-32-22-177 0 0,102 124 393 0 0,7 8 9 0 0,1 0 0 0 0,0 0 0 0 0,1-1-1 0 0,-7-9 1 0 0,6 8 13 0 0,2 1-11 0 0,4 7-10 0 0,2 5 0 0 0,12 23 10 0 0,5 13-42 0 0,40 75-11 0 0,-44-87 53 0 0,3 0 11 0 0,8 9 0 0 0,0-7 0 0 0,-4-8 11 0 0,-18-19 12 0 0,-2-6 8 0 0,-1 1-26 0 0,0 0-2 0 0,0 0 1 0 0,0 0 0 0 0,-1 0 0 0 0,1-1 0 0 0,0 1 0 0 0,0 0 0 0 0,-1-1 0 0 0,1 1 0 0 0,-1 0 0 0 0,0-1 0 0 0,1 1 0 0 0,-1-1 0 0 0,0 1 0 0 0,0 0 0 0 0,0 0-1 0 0,0-1 1 0 0,0 0 0 0 0,0 1 0 0 0,0-1 0 0 0,-1-1 0 0 0,-9-34 40 0 0,-3 2 0 0 0,-1-1 1 0 0,-29-52-1 0 0,-69-95-239 0 0,87 145 61 0 0,18 28 68 0 0,2 0 0 0 0,-1 0 0 0 0,1 0 0 0 0,1-1 0 0 0,-1 0 0 0 0,1 1 0 0 0,-3-17 0 0 0,7 20 50 0 0,3-1 31 0 0,-2 7 14 0 0,3 4 0 0 0,16 14-1 0 0,-19-16-24 0 0,-1-1 0 0 0,1 0-1 0 0,-1 1 1 0 0,1-1-1 0 0,-1 1 1 0 0,0-1-1 0 0,1 1 1 0 0,0 0-1 0 0,-1-1 1 0 0,0 1 0 0 0,1-1-1 0 0,-1 1 1 0 0,0-1-1 0 0,1 2 1 0 0,11 29 76 0 0,2 6-55 0 0,36 125 168 0 0,22 98 172 0 0,-48-173-266 0 0,-17-58-45 0 0,3 9-41 0 0,-4-11 3 0 0,-4-22 143 0 0,-2-9-86 0 0,0-25-7 0 0,-1-1 0 0 0,-1 1-1 0 0,-10-42 1 0 0,2 23-173 0 0,-24-63-1 0 0,-91-207-967 0 0,86 238 841 0 0,37 74 223 0 0,2 5 11 0 0,0 2 1 0 0,4 10 9 0 0,2 2 32 0 0,11 27-20 0 0,88 262 361 0 0,-77-214-193 0 0,64 248 581 0 0,-84-303-715 0 0,-1 10 21 0 0,0 0-10 0 0,-6-36-58 0 0,1 31 55 0 0,-1-11-52 0 0,-1-2-1 0 0,-3-2 31 0 0,0 1-31 0 0,0 1-22 0 0,1-5-43 0 0,1-11-18 0 0,0 6-7 0 0,1-11-1 0 0,1 0-60 0 0,3 11 117 0 0,-4-11-30 0 0,4-6 0 0 0,-4 2 53 0 0,2-1-2 0 0,0 0 1 0 0,0-1-1 0 0,0 1 1 0 0,0-1-1 0 0,0 1 1 0 0,3-4-1 0 0,-4 3 3 0 0,-1 0 1 0 0,1 1-1 0 0,0-2 0 0 0,0 1 0 0 0,0 0 1 0 0,0 0-1 0 0,-1 0 0 0 0,1-3 1 0 0,-1 4-1 0 0,28-169 614 0 0,-25 142-529 0 0,-2 0 0 0 0,-1-1 0 0 0,-1 1 1 0 0,-6-32-1 0 0,-9-25-69 0 0,-3 1 1 0 0,-36-90 0 0 0,44 144-52 0 0,-1 1 0 0 0,-2 1-1 0 0,-1 1 1 0 0,-1 0 0 0 0,-24-30 0 0 0,30 45 17 0 0,1-1 0 0 0,1 0 0 0 0,-1-1-1 0 0,-6-16 1 0 0,12 20-25 0 0,-7-16-22 0 0,7 17 12 0 0,0 4-6 0 0,2 0 0 0 0,-1 0 0 0 0,1 0 0 0 0,-1-6 0 0 0,0-4 43 0 0,2 15 19 0 0,2-22-70 0 0,-2 5 66 0 0,0-9 0 0 0,1-41 0 0 0,0 55 0 0 0,3-7 0 0 0,0 1 0 0 0,1 4 0 0 0,-1-1 0 0 0,0 2 0 0 0,-3 1 0 0 0,-1-4-53 0 0,-1 3 42 0 0,-2 0-1 0 0,-1 2-36 0 0,0 3 36 0 0,-1 4 12 0 0,4 4-1 0 0,1 0 0 0 0,-1-1 0 0 0,1 1 0 0 0,-1 0 0 0 0,1 0 0 0 0,-1 0 0 0 0,1 0 0 0 0,-1 1 0 0 0,1-1 1 0 0,-1 0-1 0 0,1 0 0 0 0,0 0 0 0 0,-1 0 0 0 0,-6 5-66 0 0,1 2-10 0 0,6-6 63 0 0,-1 0 0 0 0,0-1 1 0 0,0 1-1 0 0,1 1 0 0 0,0-1 1 0 0,-1 0-1 0 0,1 0 0 0 0,-1 0 0 0 0,0 2 1 0 0,1 0-18 0 0,-1 0-59 0 0,0 0 9 0 0,-2 15-2 0 0,-1 7-10 0 0,1 8 13 0 0,1 3 64 0 0,2-3 16 0 0,0-31 0 0 0,0-1 0 0 0,0 0 0 0 0,0 0 0 0 0,0 1 0 0 0,0-1 0 0 0,1 0 0 0 0,-1 1 0 0 0,1-1 0 0 0,-1 0 0 0 0,0 0 0 0 0,1 1 0 0 0,-1-1 0 0 0,1 0 0 0 0,-1 0 0 0 0,1 0 0 0 0,0 0 0 0 0,1 2 0 0 0,-1-2 1 0 0,0-1-1 0 0,0 1 1 0 0,0-1-1 0 0,0 0 1 0 0,0 1-1 0 0,0-1 1 0 0,0 0-1 0 0,0 1 1 0 0,0-1-1 0 0,1 0 1 0 0,-1 0-1 0 0,0 1 1 0 0,1-1-1 0 0,-1-1 1 0 0,0 1-1 0 0,0 0 1 0 0,0 0-1 0 0,0-1 1 0 0,0 1-1 0 0,2-1 1 0 0,-1 0 2 0 0,-1 0 1 0 0,1 0-1 0 0,-1 0 1 0 0,0 0-1 0 0,1 0 1 0 0,-1-1 0 0 0,0 1-1 0 0,0-1 1 0 0,0 1-1 0 0,0-1 1 0 0,0 1-1 0 0,-1-1 1 0 0,1 0-1 0 0,1-2 1 0 0,1-7 27 0 0,3-12 1 0 0,-4 17-20 0 0,1-7 2 0 0,0 0 1 0 0,-1-1 0 0 0,-1 1-1 0 0,1 0 1 0 0,-2 0 0 0 0,0-1-1 0 0,-3-19 1 0 0,2 30-15 0 0,0-1 0 0 0,0 0 0 0 0,0 1 0 0 0,-1-1 0 0 0,0 0 0 0 0,1 1 0 0 0,-1 0 0 0 0,0-1 0 0 0,0 2 0 0 0,-1-2 0 0 0,-2-2 0 0 0,1 2 0 0 0,-3 1 0 0 0,0 3 0 0 0,5 0 0 0 0,2 0 0 0 0,-1 0 0 0 0,0 0 0 0 0,1 1 0 0 0,-1-1 0 0 0,0 0 0 0 0,0 1 0 0 0,1-1 0 0 0,-2 2 0 0 0,0-1 4 0 0,1 0 2 0 0,0-1 0 0 0,1 1 0 0 0,-2 1 1 0 0,2-2-1 0 0,-1 1 0 0 0,0 0 1 0 0,1 1-1 0 0,-2 0 0 0 0,-12 20 6 0 0,13-17-12 0 0,-3 2 2 0 0,2-5 7 0 0,1 1-1 0 0,-1 0 1 0 0,1-1-1 0 0,1 1 1 0 0,-3 5-1 0 0,-3 18 3 0 0,2 3 0 0 0,3-17 31 0 0,2 19-31 0 0,3 6-11 0 0,2-9 11 0 0,-6-27-7 0 0,0 0 1 0 0,1 0 0 0 0,-1 0 0 0 0,0 1-1 0 0,1-2 1 0 0,0 1 0 0 0,-1 0 0 0 0,2 2-1 0 0,-1-1-1 0 0,0 0 0 0 0,1 0-1 0 0,-1 0 1 0 0,1 0 0 0 0,-1 0-1 0 0,1-1 1 0 0,0 1 0 0 0,4 2-1 0 0,-5-3 2 0 0,0 0 0 0 0,1-1-1 0 0,-1 1 1 0 0,1-1-1 0 0,-1 1 1 0 0,0-1-1 0 0,1 0 1 0 0,-1 0-1 0 0,1 0 1 0 0,-1 0 0 0 0,1 0-1 0 0,-1 0 1 0 0,1 0-1 0 0,-1 0 1 0 0,0-1-1 0 0,1 1 1 0 0,2-1-1 0 0,-3 0 4 0 0,0 0 0 0 0,1 0 0 0 0,-1 0 1 0 0,1 0-1 0 0,-1 0 0 0 0,1-1 0 0 0,-1 1 0 0 0,0-1 0 0 0,0 1 0 0 0,0 0 0 0 0,0-1 0 0 0,0 1 0 0 0,0-1 0 0 0,0 0 0 0 0,0 1 0 0 0,0-3 0 0 0,2-4 64 0 0,3-18 0 0 0,-5 21-50 0 0,3-17-5 0 0,-2 0 0 0 0,0 0 0 0 0,-1-1 0 0 0,-1 1 0 0 0,-1-1 0 0 0,-1 1 0 0 0,-2 0 0 0 0,-10-43 0 0 0,10 51-36 0 0,4 10 3 0 0,-1 0-1 0 0,0 0 1 0 0,-1-1-1 0 0,1 1 1 0 0,-1 1-1 0 0,1-1 1 0 0,-5-7-1 0 0,6 11 13 0 0,0 0 1 0 0,0 0-1 0 0,-1 0 0 0 0,1 0 0 0 0,0 0 0 0 0,-1 0 1 0 0,1-1-1 0 0,0 1 0 0 0,0 0 0 0 0,0 0 0 0 0,-1 0 1 0 0,1 0-1 0 0,0 0 0 0 0,0 0 0 0 0,-1 0 1 0 0,1 0-1 0 0,0 0 0 0 0,0 0 0 0 0,0 0 0 0 0,-1 0 1 0 0,1 0-1 0 0,0 1 0 0 0,-1-1 0 0 0,1 0 1 0 0,0 0-1 0 0,0 0 0 0 0,0 0 0 0 0,-1 0 0 0 0,1 0 1 0 0,0 0-1 0 0,0 1 0 0 0,0-1 0 0 0,0 0 1 0 0,-1 0-1 0 0,1 1 0 0 0,-5 3-27 0 0,3 1-16 0 0,-4 12 24 0 0,2 5-24 0 0,1 5 36 0 0,1 4 12 0 0,2 6 0 0 0,1 4 0 0 0,2-2 0 0 0,2-6 0 0 0,-4-28 0 0 0,0 0 0 0 0,0 0 0 0 0,3 7 0 0 0,9 11 16 0 0,-10-18 59 0 0,-2-9-17 0 0,1 0-39 0 0,-1 1 0 0 0,1-1 0 0 0,-1 0 0 0 0,0 0 0 0 0,0 0 0 0 0,-1 0 0 0 0,1 0 0 0 0,0-5 0 0 0,-2-13-10 0 0,0 0-1 0 0,-1 1 1 0 0,-1-1-1 0 0,-1 1 0 0 0,-1-1 1 0 0,-1 1-1 0 0,-1 0 1 0 0,-1 1-1 0 0,-1 0 1 0 0,-16-29-1 0 0,22 44-33 0 0,0 0 0 0 0,-1 1 0 0 0,1 0 0 0 0,-5-5 0 0 0,7 8 13 0 0,0 0 0 0 0,0 0-1 0 0,0 0 1 0 0,0 0 0 0 0,-1 1 0 0 0,1-1-1 0 0,0 0 1 0 0,0 0 0 0 0,-1 1 0 0 0,1-1-1 0 0,0 1 1 0 0,-1 0 0 0 0,1-1 0 0 0,0 1-1 0 0,-1 0 1 0 0,1 0 0 0 0,0-1 0 0 0,-1 1-1 0 0,1 0 1 0 0,-3 1 0 0 0,3-1 0 0 0,0 0 1 0 0,0 0 0 0 0,0 1-1 0 0,0-1 1 0 0,1 1 0 0 0,-1-1-1 0 0,0 0 1 0 0,1 1-1 0 0,-2 0 1 0 0,2-1 0 0 0,-1 1-1 0 0,1 0 1 0 0,-1-1 0 0 0,1 1-1 0 0,-2 1 1 0 0,1 0-7 0 0,0 0 0 0 0,0 0 0 0 0,1 0-1 0 0,-1 0 1 0 0,0 0 0 0 0,0 0 0 0 0,1 3 0 0 0,-2 13 2 0 0,2-10 16 0 0,2 13 0 0 0,5 17 0 0 0,74 279-47 0 0,-79-307 91 0 0,6 16 182 0 0,19 44-1 0 0,-14-40-145 0 0,-6-17-3 0 0,5 9-5 0 0,-10-19-45 0 0,0 1-1 0 0,1 0 1 0 0,0 0 0 0 0,3 4-1 0 0,-1-2-4 0 0,-2-2 170 0 0,1-6-123 0 0,-3 2-59 0 0,1-2 1 0 0,0 1-1 0 0,-1 0 0 0 0,0 0 0 0 0,1 0 0 0 0,-1 0 0 0 0,1-1 0 0 0,1-1 0 0 0,-1 0-1 0 0,-1 0 1 0 0,0 0-1 0 0,0 0 0 0 0,-1 0 0 0 0,1 0 1 0 0,0 0-1 0 0,-1-1 0 0 0,1 1 0 0 0,-1-5 1 0 0,-3-35 27 0 0,3 34-11 0 0,-20-120-32 0 0,8 67-353 0 0,8 42 28 0 0,3 19 184 0 0,2 8-257 0 0,9 86 103 0 0,16 196 216 0 0,-9-93 66 0 0,5 14 131 0 0,16-9 48 0 0,-34-186-52 0 0,2 6-36 0 0,2-2 200 0 0,-1 1 5 0 0,-4-14 10 0 0,0-2-23 0 0,8 14-100 0 0,-8-14 72 0 0,1-8-128 0 0,-2 2-98 0 0,0-1-1 0 0,0 0 1 0 0,0 0-1 0 0,-1 1 1 0 0,1-1 0 0 0,0 0-1 0 0,-1 0 1 0 0,0 0-1 0 0,0 0 1 0 0,1-6-1 0 0,6-42-22 0 0,-3-1 1 0 0,-3-85-1 0 0,-3 75-197 0 0,2 50 63 0 0,-1 12 145 0 0,0 0 0 0 0,0 0 0 0 0,0 0-1 0 0,0 0 1 0 0,0 0 0 0 0,0 0 0 0 0,0 0 0 0 0,0 0 0 0 0,0 0 0 0 0,0 0-1 0 0,0 0 1 0 0,0 0 0 0 0,0 0 0 0 0,1 0 0 0 0,-1 0 0 0 0,0 0 0 0 0,0 0-1 0 0,0 0 1 0 0,0 0 0 0 0,0 0 0 0 0,0 0 0 0 0,0 0 0 0 0,0 0 0 0 0,1 0-1 0 0,-1 0 1 0 0,0 0 0 0 0,0 0 0 0 0,0 0 0 0 0,0 0 0 0 0,0 0 0 0 0,0 0-1 0 0,0 0 1 0 0,0 0 0 0 0,0 0 0 0 0,0 0 0 0 0,0 0 0 0 0,0 0 0 0 0,0 0-1 0 0,0 0 1 0 0,0 0 0 0 0,0 0 0 0 0,0 0 0 0 0,0 0 0 0 0,0 0 0 0 0,0 1-1 0 0,0-1 1 0 0,0 0 0 0 0,0 0 0 0 0,0 0 0 0 0,0 0 0 0 0,1 0 0 0 0,-1 0-1 0 0,0 0 1 0 0,0 0 0 0 0,0 1 0 0 0,0-1 0 0 0,0 0 0 0 0,0 0 0 0 0,0 0-1 0 0,0 0 1 0 0,0 0 0 0 0,0 0 0 0 0,-1 0 0 0 0,1 0 0 0 0,5 15-135 0 0,-5-14 146 0 0,2 8-69 0 0,0 23-4 0 0,0 85 53 0 0,-4-7 24 0 0,2-82 54 0 0,0 21 77 0 0,1-8-16 0 0,-1-34-106 0 0,2 22 92 0 0,1-3 30 0 0,-2-22-114 0 0,0-2 25 0 0,0 1 0 0 0,-1-1 0 0 0,1 0 0 0 0,-1 0 0 0 0,0 3 0 0 0,4-9 5 0 0,-2 3-57 0 0,0 0-2 0 0,0-1-1 0 0,1 0 1 0 0,-2 0-1 0 0,2 0 1 0 0,-2 0 0 0 0,1 0-1 0 0,0 0 1 0 0,-1-1-1 0 0,1 0 1 0 0,-1 1 0 0 0,0 0-1 0 0,0-1 1 0 0,0 0-1 0 0,1-4 1 0 0,25-194-42 0 0,-26 185 15 0 0,1-6-67 0 0,1 11-403 0 0,-2 37 480 0 0,-2 5 16 0 0,-2 12 60 0 0,-2 80 107 0 0,5-75-47 0 0,1-13-40 0 0,-1-28-69 0 0,1 17 87 0 0,1-5-6 0 0,-1-15 204 0 0,0-8-204 0 0,6-14 4 0 0,-4 9 0 0 0,2-39-16 0 0,-2 0 0 0 0,-2 0 0 0 0,-11-96 0 0 0,7 129-80 0 0,0 3 0 0 0,3 12 0 0 0,0-1 0 0 0,-1 1 0 0 0,1 0 0 0 0,0-1 0 0 0,0 1 0 0 0,0 0 0 0 0,-1 0 0 0 0,1-1 0 0 0,0 0 0 0 0,0 1 0 0 0,0 0 0 0 0,-1 0 0 0 0,1-1 0 0 0,0 1 0 0 0,0 0 0 0 0,0 0 0 0 0,-1-1 0 0 0,1 1 0 0 0,0 0 0 0 0,-1 0 0 0 0,1 0 0 0 0,-1-1 0 0 0,0 2-1 0 0,1-1 0 0 0,-1 1 0 0 0,1-1 0 0 0,-1 0 0 0 0,1 1 1 0 0,-1-1-1 0 0,0 2 0 0 0,1-2 0 0 0,0 1 0 0 0,-1-1 0 0 0,1 1 0 0 0,0-1 0 0 0,-1 1 0 0 0,1 0 0 0 0,0 1 0 0 0,-6 19-68 0 0,3-8 34 0 0,-3 25-51 0 0,1-7 75 0 0,-21 111-360 0 0,8-77-3605 0 0,10-40-5589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238 357 11975 0 0,'0'0'3778'0'0,"3"-2"-2906"0"0,1-1-600 0 0,-3 3-139 0 0,0-1 1 0 0,0-1-1 0 0,1 2 0 0 0,-1-1 0 0 0,0 0 1 0 0,1 1-1 0 0,-1-1 0 0 0,1 0 1 0 0,2 0-1 0 0,26-8 1419 0 0,-30 9-1542 0 0,130-35 2970 0 0,101-24-833 0 0,-208 51-1836 0 0,-2-1-98 0 0,-16 7-176 0 0,16-6 138 0 0,-6 0-88 0 0,-13 7-85 0 0,-1 1 0 0 0,0-1 0 0 0,0 0-1 0 0,0 1 1 0 0,0-1 0 0 0,0 0 0 0 0,0 0 0 0 0,2-1 0 0 0,-4 1-2 0 0,1 1 0 0 0,-1 0 0 0 0,0 0 0 0 0,0 0 0 0 0,1 0 0 0 0,-1 0 0 0 0,1 0 0 0 0,-2 0 0 0 0,2 0 0 0 0,-1 0 0 0 0,1 0 0 0 0,-1 0 0 0 0,1 1 0 0 0,-1-1 0 0 0,-1 1 0 0 0,-32 10-55 0 0,-52 25 1 0 0,33-13 2 0 0,-115 51-530 0 0,134-56 333 0 0,18-9 165 0 0,3 0-9 0 0,10-8 43 0 0,10 2 93 0 0,16 7 21 0 0,-23-10-61 0 0,1 0 1 0 0,-1 0-1 0 0,1 1 0 0 0,-1-1 0 0 0,1 0 1 0 0,0 0-1 0 0,-1 0 0 0 0,0 0 0 0 0,1 0 1 0 0,-1 0-1 0 0,1 0 0 0 0,-1 0 0 0 0,1 0 0 0 0,0 0 1 0 0,-1 0-1 0 0,1 0 0 0 0,-1 0 0 0 0,1 0 1 0 0,-1 0-1 0 0,2 0 0 0 0,31-9 169 0 0,85-30 468 0 0,-96 32-469 0 0,21-7 500 0 0,62-30-1 0 0,-92 36-646 0 0,-13 8-24 0 0,1 0 0 0 0,-1 0 0 0 0,0 0 0 0 0,1-1 0 0 0,-1 1 0 0 0,0 0 0 0 0,0 0 0 0 0,0 0 0 0 0,0 0 0 0 0,1 0 0 0 0,-1-1 0 0 0,0 1 0 0 0,0 0 0 0 0,0-1 0 0 0,0 1 0 0 0,0 0 0 0 0,0 0 0 0 0,1 0 0 0 0,-1-1 0 0 0,0 1 0 0 0,0 0 0 0 0,0 0 0 0 0,0 0 0 0 0,0-1 0 0 0,0 1 0 0 0,0 0 0 0 0,0 0 0 0 0,0 0 0 0 0,0-1 0 0 0,0 1 0 0 0,0 0 0 0 0,0 0 0 0 0,0-1 0 0 0,-1 0 0 0 0,-1 1 0 0 0,-1 0 0 0 0,0 0 0 0 0,1 1 0 0 0,-1-1 0 0 0,0 1 0 0 0,-4 1 0 0 0,-4 0 0 0 0,-19 4-65 0 0,-52 18 0 0 0,37-9 2 0 0,-17 5-137 0 0,-51 14-551 0 0,93-31 455 0 0,-1 1 8 0 0,17-3 208 0 0,-8 3 64 0 0,1-3 5 0 0,2-1-31 0 0,2-2 31 0 0,-2 2 11 0 0,-2 3 0 0 0,0-2 0 0 0,1 0 0 0 0,1-1 0 0 0,1 2-11 0 0,3-1-31 0 0,-7 7 31 0 0,-1 1 11 0 0,-1-2 0 0 0,-11 6-15 0 0,22-12-19 0 0,3-1 31 0 0,-1 1-1 0 0,0-1 0 0 0,1 0 0 0 0,-1 0 1 0 0,0 1-1 0 0,1-1 0 0 0,-1 0 0 0 0,0 0 1 0 0,0 0-1 0 0,1 0 0 0 0,-2 0 0 0 0,-4 1-57 0 0,-17 1-83 0 0,19-1 67 0 0,-7 1 0 0 0,-4 2 21 0 0,0 1 45 0 0,3-1-2 0 0,12-4 12 0 0,0-1 0 0 0,0 1 0 0 0,0 0 1 0 0,0 0-1 0 0,0 0 0 0 0,0 0 0 0 0,0 0 0 0 0,0 0 1 0 0,0 0-1 0 0,0 0 0 0 0,0 0 0 0 0,0 0 0 0 0,0 0 1 0 0,0 0-1 0 0,0 0 0 0 0,0 0 0 0 0,0 0 0 0 0,0 0 1 0 0,0 0-1 0 0,0 0 0 0 0,0 0 0 0 0,0-1 0 0 0,0 1 1 0 0,0 0-1 0 0,0 0 0 0 0,0 0 0 0 0,-1 0 0 0 0,1 0 1 0 0,0 0-1 0 0,0 0 0 0 0,0 0 0 0 0,0 0 0 0 0,0 0 1 0 0,0 0-1 0 0,0 0 0 0 0,0 0 0 0 0,0 0 1 0 0,0 0-1 0 0,0 0 0 0 0,0 0 0 0 0,0 0 0 0 0,0 0 1 0 0,0 0-1 0 0,0 0 0 0 0,0 0 0 0 0,0 0 0 0 0,0 0 1 0 0,0 0-1 0 0,-1 0 0 0 0,1 0 0 0 0,0 0 0 0 0,0 0 1 0 0,0 0-1 0 0,0 0 0 0 0,0 0 0 0 0,0 0 0 0 0,0 0 1 0 0,0 0-1 0 0,0 0 0 0 0,0 0 0 0 0,0 0 0 0 0,0 0 1 0 0,0 0-1 0 0,0 0 0 0 0,0 0 0 0 0,0 0 0 0 0,0-7-1 0 0,1 5 120 0 0,-1 0-48 0 0,5-6-5 0 0,-4 5-12 0 0,-1 2-52 0 0,0 1-1 0 0,0 0 1 0 0,0 0-1 0 0,1-1 1 0 0,-1 1 0 0 0,0 0-1 0 0,0 0 1 0 0,0-1-1 0 0,0 0 1 0 0,0 1-1 0 0,0 0 1 0 0,0 0-1 0 0,0-1 1 0 0,0 1-1 0 0,-1 0 1 0 0,1-1-1 0 0,0 1 1 0 0,0 0-1 0 0,0 0 1 0 0,0-2-1 0 0,-1 2 0 0 0,0 0 0 0 0,1-1 0 0 0,-1 1 0 0 0,0 0 0 0 0,0 0 0 0 0,0-1 0 0 0,1 1 0 0 0,-1 0 0 0 0,0 0 0 0 0,-1 0 0 0 0,1 0 0 0 0,-13-1 0 0 0,2 1 13 0 0,10 0 518 0 0,7 0-410 0 0,1 0-75 0 0,-2 0 24 0 0,0 0 1 0 0,0 0 0 0 0,-1-1-1 0 0,7-1 1 0 0,-3 1-25 0 0,20-5 180 0 0,8-3-56 0 0,47-10 212 0 0,326-80 679 0 0,-328 80-986 0 0,70-18-569 0 0,-65 15 288 0 0,-57 16 194 0 0,3-1 12 0 0,-4 1 0 0 0,-4-1 0 0 0,-1 1 0 0 0,-6 1 0 0 0,-30 7-60 0 0,-59 18-99 0 0,-95 30-254 0 0,149-44 333 0 0,1 1-11 0 0,14-5 21 0 0,9-2-5 0 0,-5 0 75 0 0,6 1-25 0 0,-1-1-1 0 0,9 0 1 0 0,15-4-18 0 0,43-13 0 0 0,-34 8 60 0 0,39-11 317 0 0,93-36 1 0 0,-49 13-26 0 0,-96 35-298 0 0,-4 2 0 0 0,-17 4 45 0 0,0 2 8 0 0,11-5-38 0 0,-11 4 196 0 0,-8 2-153 0 0,-13 0 0 0 0,10-1-42 0 0,-12 4 90 0 0,-66 16-109 0 0,-191 51-870 0 0,270-69 782 0 0,-13 5 20 0 0,2 0 37 0 0,13-6-38 0 0,10 1-17 0 0,0-1 60 0 0,0 1 0 0 0,-1-1 0 0 0,9 1 0 0 0,3-3 2 0 0,0-1 0 0 0,0 0 0 0 0,22-7 0 0 0,-30 8 15 0 0,167-52 188 0 0,-94 26-110 0 0,-4 5 43 0 0,94-34 512 0 0,-156 48-448 0 0,-13 7 256 0 0,-4-1-352 0 0,-2-3-1 0 0,3 5-85 0 0,0 0 0 0 0,-1 0 1 0 0,1 0-1 0 0,0-1 0 0 0,0 1 1 0 0,0 0-1 0 0,0 0 0 0 0,0 0 1 0 0,0 0-1 0 0,0 0 0 0 0,0-1 1 0 0,0 1-1 0 0,0 0 0 0 0,0 0 1 0 0,-1 0-1 0 0,1 0 0 0 0,0 0 1 0 0,0 0-1 0 0,0 0 0 0 0,-1 0 1 0 0,1 0-1 0 0,0 0 0 0 0,0 0 1 0 0,0 0-1 0 0,0 0 0 0 0,0 0 0 0 0,0 0 1 0 0,0 0-1 0 0,-1 0 0 0 0,1 0 1 0 0,0 0-1 0 0,0 0 0 0 0,0 0 1 0 0,0 0-1 0 0,-4 0 24 0 0,3 0-11 0 0,0 0 0 0 0,-1 0 0 0 0,0 0 0 0 0,1 0 0 0 0,-1 0 0 0 0,1 1-1 0 0,0-1 1 0 0,-3 2 0 0 0,-199 46-280 0 0,145-31-39 0 0,41-12 226 0 0,10-4 49 0 0,6 0 14 0 0,-1-1 0 0 0,0 0 1 0 0,0 1-1 0 0,0 0 1 0 0,1 0-1 0 0,0-1 0 0 0,-1 1 1 0 0,-2 2-1 0 0,-6 3-49 0 0,8-5 33 0 0,5 0 9 0 0,19 2 11 0 0,8-3 11 0 0,20-3 63 0 0,0-3 0 0 0,-1-2 0 0 0,57-16 0 0 0,20-21 218 0 0,-123 44-213 0 0,0-1 19 0 0,6-5 1 0 0,-7 5 185 0 0,-4 2-170 0 0,0-1-72 0 0,1 1-22 0 0,1-1 0 0 0,-1 1 0 0 0,0 0 0 0 0,0 0 0 0 0,1-1 0 0 0,-1 1-1 0 0,1 0 1 0 0,-1 0 0 0 0,1 0 0 0 0,-1 0 0 0 0,0 0 0 0 0,0 0-1 0 0,1 0 1 0 0,-1 0 0 0 0,1 0 0 0 0,-1 0 0 0 0,-1 1 0 0 0,-17 2 81 0 0,15-2-78 0 0,-17 4 58 0 0,18-4-70 0 0,-78 24-247 0 0,56-16-37 0 0,12-4 157 0 0,10-4 41 0 0,7 2-329 0 0,0-1 413 0 0,-1 0 0 0 0,0-1 0 0 0,1 1 0 0 0,-1-1 0 0 0,4 1 0 0 0,-5-1 2 0 0,10 1 23 0 0,7-6 14 0 0,-14 3-27 0 0,-2 1 4 0 0,0-1-1 0 0,0 1 1 0 0,0-1 0 0 0,4-2 0 0 0,13-4-21 0 0,-12 5-47 0 0,11-6-1935 0 0,2-3-7308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67 7311 0 0,'0'0'15253'0'0,"6"2"-14930"0"0,18 9-28 0 0,-18-9 33 0 0,-1 4-199 0 0,17 15-5 0 0,-17-15-17 0 0,19 21 86 0 0,-18-22-98 0 0,-1 2-7 0 0,15 19-7 0 0,-14-20-1 0 0,-1 0-43 0 0,18 18-178 0 0,-18-17-78 0 0,0-3-18 0 0,14 14 58 0 0,-14-13 457 0 0,-1-1-57 0 0,14 14-57 0 0,-13-13-252 0 0,-3 0 177 0 0,10 16-170 0 0,-8-16-110 0 0,-5-1-202 0 0,-2 9 346 0 0,2-10 878 0 0,0-1-323 0 0,-3 5-131 0 0,3-5-138 0 0,0 1-178 0 0,-3 11-39 0 0,4-10 159 0 0,-1 1-117 0 0,-1 15 0 0 0,2-17-45 0 0,-1 16 25 0 0,2-2 21 0 0,0 14 63 0 0,1-1-11 0 0,1-2-106 0 0,2 9-11 0 0,-3-27-7 0 0,5 22-53 0 0,1 4-24 0 0,1 0 292 0 0,-1 1 86 0 0,-7-30-256 0 0,4 21 109 0 0,-1 8 12 0 0,-1 4-14 0 0,1-1-13 0 0,0 2-40 0 0,1 1 29 0 0,0-1 183 0 0,0-1 3 0 0,0-1-358 0 0,1-2-82 0 0,0-1 214 0 0,0 0 73 0 0,-2-8-84 0 0,-3-18-44 0 0,2 21 92 0 0,-2-1-107 0 0,2 8 42 0 0,-2-13-42 0 0,3 9 2 0 0,0-7 54 0 0,1 4 77 0 0,-1-4-16 0 0,1-3-64 0 0,-1 5 0 0 0,0 4 64 0 0,0-4 0 0 0,-2-7-64 0 0,0-1 0 0 0,-1-11-11 0 0,1 16-42 0 0,1 2-11 0 0,-1 2 80 0 0,-1-6 16 0 0,-1-2-80 0 0,2 9-5 0 0,0-3 31 0 0,1 3 22 0 0,0-7 0 0 0,0 3 20 0 0,0-4-2 0 0,0-12 6 0 0,1 9-14 0 0,0-4 19 0 0,-2 3-49 0 0,-2-17-37 0 0,3 21 4 0 0,-1 7 42 0 0,1-10-42 0 0,1 9-11 0 0,1-2 0 0 0,2 6 53 0 0,-1-4 29 0 0,-1-10-17 0 0,-2-1-2 0 0,1-5-51 0 0,0 0 41 0 0,2 8 14 0 0,-5-17-54 0 0,-1-1 0 0 0,2 0 1 0 0,-1 0-1 0 0,0 1 0 0 0,3 2 0 0 0,-1 0-2 0 0,2 3 43 0 0,5 8-30 0 0,-4-9 18 0 0,-6-8-42 0 0,3 3 4 0 0,1 1-1 0 0,8 5 1 0 0,-5-5 1 0 0,12 5 1 0 0,-19-9-3 0 0,1 1 1 0 0,0-1-1 0 0,-1 0 1 0 0,1 0-1 0 0,0 1 1 0 0,0-1 0 0 0,0 0-1 0 0,0 0 1 0 0,-1 0-1 0 0,2 0 1 0 0,-1 0-1 0 0,20 1 19 0 0,-11-2 20 0 0,9-2-20 0 0,-10 0 20 0 0,-9 3-42 0 0,8-4 6 0 0,9-5-1 0 0,-12 5-5 0 0,0 0 0 0 0,-1 0 0 0 0,6-6 0 0 0,-4 5 0 0 0,6-12 0 0 0,2-6 0 0 0,-2-3 0 0 0,0-1 0 0 0,-2-4 12 0 0,-1-2 49 0 0,-1 1 5 0 0,-1 4-53 0 0,-3 1-13 0 0,-1 2 0 0 0,-1 2 12 0 0,-2 0 47 0 0,1-2 6 0 0,2-1-1 0 0,-1-3-11 0 0,1 1-42 0 0,-1 0-11 0 0,5-83 505 0 0,-7 81-207 0 0,-6-49-1 0 0,5 72-201 0 0,0-15-84 0 0,-2-3-12 0 0,1-2 0 0 0,1 1 0 0 0,-1 0 0 0 0,0-1 0 0 0,0-2 0 0 0,0 0 0 0 0,0 1 0 0 0,0 0-11 0 0,-1 2-45 0 0,0 3-8 0 0,0 6 64 0 0,0-4 64 0 0,0 5-8 0 0,0-5-45 0 0,-1-1-11 0 0,1 1 0 0 0,-1 0-11 0 0,2 0-45 0 0,1 0-8 0 0,-2 0 51 0 0,3 3 13 0 0,-1-1 0 0 0,1 1 0 0 0,0 11 0 0 0,-1-7 77 0 0,-1 1-21 0 0,0-3-45 0 0,-1 1-11 0 0,1 1 0 0 0,0-3 0 0 0,1 2 0 0 0,0 0 0 0 0,0-3 0 0 0,0 0 0 0 0,-1 5 0 0 0,0 0 0 0 0,0 0 0 0 0,-1-3-31 0 0,2 4-127 0 0,0 11-54 0 0,1-3-11 0 0,-1-11 36 0 0,0-2 150 0 0,0 1 37 0 0,0-1 0 0 0,1 0 0 0 0,-2 3 0 0 0,0 0 0 0 0,-2 0 0 0 0,0-1 0 0 0,1-1 0 0 0,2 1 0 0 0,0-5-46 0 0,1 19 12 0 0,-3-24-3 0 0,1 8 15 0 0,-1 2-31 0 0,-5-26-91 0 0,6 24 125 0 0,0 4-69 0 0,2 10 4 0 0,0 1 11 0 0,-4-36 341 0 0,4 35-375 0 0,0 0 26 0 0,-2-12 65 0 0,2-3 16 0 0,-2 4 0 0 0,0 1 0 0 0,0 2 0 0 0,-1-1 0 0 0,1-4 0 0 0,1 2 0 0 0,0 2 0 0 0,0-2 0 0 0,0 1 0 0 0,-1 1 0 0 0,0-4-4 0 0,0 13-4 0 0,2 2-51 0 0,0 0-6 0 0,-5-19-63 0 0,1 10 128 0 0,1 0 0 0 0,0-1 0 0 0,0 1 0 0 0,2-2 0 0 0,1 1 19 0 0,0 8 81 0 0,1 1 46 0 0,-1-1-96 0 0,0 2-31 0 0,0-1-1 0 0,0 1 1 0 0,0 1 0 0 0,0-1-1 0 0,0 0 1 0 0,1-1 0 0 0,-1 2-1 0 0,1-1 1 0 0,-1 0-1 0 0,0 0 1 0 0,1 0 0 0 0,0-1-1 0 0,6-12 9 0 0,3 1-48 0 0,3-4-265 0 0,-11 14 97 0 0,0 0 49 0 0,7-9 217 0 0,-8 9 93 0 0,2 0 19 0 0,7-8-46 0 0,-8 8-207 0 0,1 0-90 0 0,14-19-182 0 0,-14 19 296 0 0,5-10-116 0 0,-6 10 125 0 0,-1 2 3 0 0,0 0 0 0 0,-1 0 0 0 0,2-1 1 0 0,-2 1-1 0 0,1 0 0 0 0,-1-1 0 0 0,1 1 0 0 0,-1-2 0 0 0,4-8-684 0 0,-3 9-223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22 5695 0 0,'0'0'440'0'0,"-3"-22"15693"0"0,5 28-16018 0 0,7 15-6 0 0,-7-15 86 0 0,-1-1-99 0 0,3 16-4 0 0,-3-16-69 0 0,3 14 29 0 0,2-1 13 0 0,0 4-1 0 0,5 12 64 0 0,-9-28-64 0 0,0 1 0 0 0,7 17 16 0 0,-7-17 68 0 0,0-1 32 0 0,8 31 157 0 0,-3-12-295 0 0,7 25 204 0 0,-7-22-46 0 0,1 0-60 0 0,1 2-65 0 0,2 2-59 0 0,-1-7-5 0 0,-6-15 42 0 0,5 8 15 0 0,-8-15-39 0 0,1 0 1 0 0,-1 0-1 0 0,0 1 0 0 0,2 3 1 0 0,-2-2-2 0 0,0 0 41 0 0,0 0 0 0 0,5 24 230 0 0,-2-10-267 0 0,-3-14 772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12439 0 0,'0'0'6812'0'0,"7"2"-5544"0"0,1 1-860 0 0,19 6 1219 0 0,-21-6-1351 0 0,22 10-7 0 0,-21-10 15 0 0,-1 1 4 0 0,0 0-192 0 0,20 14 371 0 0,-20-14-389 0 0,16 14 257 0 0,8 6 44 0 0,-13-9-217 0 0,-13-12-15 0 0,1 1-3 0 0,22 17-24 0 0,-2-3-168 0 0,-20-15-331 0 0,1-1-722 0 0,24 9 525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1 216 7831 0 0,'0'0'3886'0'0,"0"-3"-2424"0"0,2-14 2016 0 0,4-11 324 0 0,5-13-1217 0 0,-7 27-2105 0 0,1 1-88 0 0,3-8 91 0 0,-1 2-102 0 0,0 1-130 0 0,1-5-138 0 0,-7 20-122 0 0,-1 2-477 0 0,1 0 0 0 0,-1-1 0 0 0,0 1-1 0 0,0 0 1 0 0,0 0 0 0 0,0 0 0 0 0,1 0 0 0 0,-1 0-1 0 0,-1-2 1 0 0,1 0-1641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1 362 17047 0 0,'0'0'2402'0'0,"7"-1"-2116"0"0,23-2 70 0 0,-13 0 286 0 0,96-21 1673 0 0,47-9-566 0 0,125-33 210 0 0,1-23-503 0 0,-12 3-972 0 0,-86 42-1050 0 0,-110 32-2385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1 724 17503 0 0,'0'0'2683'0'0,"7"-1"-2270"0"0,20-2 39 0 0,-11 2 151 0 0,125-22 1977 0 0,272-64 1737 0 0,-127 1-2437 0 0,-188 55-1504 0 0,-21 9 72 0 0,133-20 0 0 0,50 8 168 0 0,-117 13-370 0 0,-110 14-179 0 0,0-2 1 0 0,40-17-1 0 0,-48 16-67 0 0,1 0 0 0 0,9-4 0 0 0,4-1-259 0 0,-21 8-11 0 0,-13 5-9 0 0,-1 0 30 0 0,2 0 197 0 0,-2 1 23 0 0,0 0 0 0 0,-1-1 0 0 0,0 0-1 0 0,5-2 1 0 0,10-7-51 0 0,-15 9 76 0 0,0-1 0 0 0,0 1-1 0 0,4-5 1 0 0,1-4-9 0 0,-7 5-41 0 0,-1 0-27 0 0,-1 1 1 0 0,1-2-1 0 0,-1 2 0 0 0,0-1 0 0 0,-3-8 0 0 0,-7-10-207 0 0,11 23 274 0 0,-7-11-99 0 0,1 4 8 0 0,-4-6-39 0 0,-1 0 84 0 0,-1 0 48 0 0,4 6 18 0 0,0 0-1 0 0,-1 1 1 0 0,1 1 0 0 0,-1-1-1 0 0,-1 2 1 0 0,1-1 0 0 0,-1 1-1 0 0,0 0 1 0 0,0 1 0 0 0,-1 0-1 0 0,-17-3 1 0 0,1 2 11 0 0,0 1 0 0 0,-1 1 0 0 0,-39 1 0 0 0,-70 13-5185 0 0,95-6 1512 0 0,20-2-5560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8 120 1495 0 0,'0'0'67'0'0,"0"-1"-3"0"0,0-2-5 0 0,0 3 174 0 0,0-2 74 0 0,-1-11 2079 0 0,1 11-2029 0 0,0 0-1 0 0,0 0 1 0 0,-1-1-1 0 0,0-3 1 0 0,0 5-292 0 0,1-2-1 0 0,0 1 1 0 0,0 0 0 0 0,0 0-1 0 0,0 0 1 0 0,1-3 0 0 0,0-10-882 0 0,-1 13 641 0 0,-1 1 0 0 0,1 0 0 0 0,0 0 0 0 0,0 0 0 0 0,0 0 0 0 0,0 0 0 0 0,1 0 0 0 0,-1-3 1 0 0,1 1 21 0 0,-1 1 0 0 0,0-1 0 0 0,0-1 1 0 0,0 1-1 0 0,0 1 0 0 0,0-2 1 0 0,-1-4-1 0 0,1 7 196 0 0,0 0-23 0 0,-1 0 0 0 0,1 0 1 0 0,-1 0-1 0 0,1 0 1 0 0,0 1-1 0 0,0-1 0 0 0,-1 0 1 0 0,1 0-1 0 0,0 0 1 0 0,-1 1-1 0 0,0-2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11 164 3455 0 0,'0'0'264'0'0,"0"0"-184"0"0,0-2-22 0 0,-3-8 1128 0 0,3 9-982 0 0,1-6 122 0 0,-2-3 683 0 0,2-19 1280 0 0,0 27-2399 0 0,-1-1 1 0 0,0 1-1 0 0,0-1 0 0 0,0 0 0 0 0,-1-2 0 0 0,0-2-721 0 0,-2-18-4679 0 0,3 16 5640 0 0,0 0-1 0 0,0 0 0 0 0,-5-17 1 0 0,5 24-1000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8 191 1839 0 0,'1'-6'147'0'0,"-1"0"-1"0"0,3-11 0 0 0,-2 13-67 0 0,-1 1 0 0 0,1-1 0 0 0,-1 0 0 0 0,1 0 0 0 0,-2-7-1 0 0,-4-59 1869 0 0,4 40-4452 0 0,1 28 2175 0 0,0-1 1 0 0,0 1 0 0 0,-1 0 0 0 0,1 0-1 0 0,-3-4 1 0 0,2 4 580 0 0,1 0-1 0 0,-2-8 6679 0 0,3 16-6842 0 0,0-3 49 0 0,0 0 0 0 0,-1 1 1 0 0,0-1-1 0 0,0 1 0 0 0,0 3 0 0 0,0 18 568 0 0,0-20-586 0 0,1 14 468 0 0,1 10 105 0 0,0 3-150 0 0,0 5-71 0 0,-2-3-428 0 0,0 8-42 0 0,0 3-96 0 0,-3 57-384 0 0,3-75 388 0 0,1 3 18 0 0,1 2 8 0 0,-1-7 2 0 0,0-15 0 0 0,4 15 0 0 0,-4-19 0 0 0,0 0 0 0 0,4 19-9 0 0,-4-20-39 0 0,0 2-15 0 0,2 15-1 0 0,-3-16-29 0 0,1 11-287 0 0,-1 4-83 0 0,0 2-15 0 0,0 4 423 0 0,0-8 76 0 0,0-12-5 0 0,-1 12-512 0 0,0-5 336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1 469 1375 0 0,'11'-47'2056'0'0,"-7"35"-1571"0"0,-3 4 475 0 0,2 1 1 0 0,-1 0-1 0 0,1 1 1 0 0,5-12-1 0 0,4 0 872 0 0,48-77-468 0 0,-56 88-1159 0 0,-1 1 159 0 0,0 0 0 0 0,1 0 0 0 0,6-8 0 0 0,9-5-1532 0 0,-18 17 866 0 0,2 0 12 0 0,6-6 2 0 0,-7 7 35 0 0,0-2 152 0 0,7-6 75 0 0,-4 5-22 0 0,2-5 50 0 0,-3 6 51 0 0,4-8-40 0 0,0 2-34 0 0,7-6-438 0 0,-9 8 263 0 0,-4 6-52 0 0,0-2-28 0 0,8-5-4 0 0,-8 6 31 0 0,1 0 128 0 0,6-6 45 0 0,-5 4-4 0 0,6-5 74 0 0,-2 1 76 0 0,-7 7 43 0 0,2-1-12 0 0,7-6-5 0 0,-7 6 68 0 0,-1 0-94 0 0,9-5-82 0 0,-9 6-93 0 0,-1-1 1 0 0,1 1 0 0 0,0-1 0 0 0,0 0 0 0 0,-1 1-1 0 0,0-1 1 0 0,1 0 0 0 0,-1 0 0 0 0,0 0 0 0 0,1 0 0 0 0,0-4-1 0 0,0 3 84 0 0,-2 3-1 0 0,3-6 2062 0 0,-7 14-1955 0 0,-2-1-1 0 0,-6 8 1 0 0,-7 8-492 0 0,-112 154-4889 0 0,127-171 4766 0 0,-1 0 0 0 0,0 0-1 0 0,0-1 1 0 0,0 1 0 0 0,-7 4 0 0 0,12-10 524 0 0,0 0-1 0 0,0 0 1 0 0,0 0 0 0 0,-1 1 0 0 0,1-1 0 0 0,0 0-1 0 0,0 0 1 0 0,0 0 0 0 0,-1 0 0 0 0,1 0 0 0 0,0 0-1 0 0,0 0 1 0 0,0 0 0 0 0,-1 1 0 0 0,1-1 0 0 0,-1 0-1 0 0,1 0 1 0 0,0 0 0 0 0,0 0 0 0 0,-1 0-1 0 0,1 0 1 0 0,0 0 0 0 0,0 0 0 0 0,0 0 0 0 0,-1 0-1 0 0,1-1 1 0 0,0 1 46 0 0,0 0 0 0 0,-1 0 0 0 0,1 0 0 0 0,0-1 0 0 0,0 1 0 0 0,-1 0 0 0 0,1 0 0 0 0,0-1 0 0 0,0 1 0 0 0,0 0 0 0 0,0-1 0 0 0,0 1 0 0 0,0 0 0 0 0,0 0-1 0 0,0-1 1 0 0,0 1 0 0 0,0-1 0 0 0,1 1 0 0 0,4-15 2003 0 0,2 2 52 0 0,2-1 0 0 0,0 1-1 0 0,13-14 1 0 0,-14 19-1198 0 0,36-43 4088 0 0,-31 39-4163 0 0,26-21-1 0 0,-27 24-625 0 0,2 1-116 0 0,2-1-64 0 0,0 2-16 0 0,4 0 0 0 0,-7 2-174 0 0,16-9 0 0 0,-21 10 120 0 0,-8 4-40 0 0,1 0-244 0 0,0 0 308 0 0,0 0-1 0 0,0-1 1 0 0,-1 1 0 0 0,1 0 0 0 0,0 0-1 0 0,-1 0 1 0 0,1-1 0 0 0,0 0-1 0 0,0 1 1 0 0,1-1 0 0 0,0 0-44 0 0,-1 0-3 0 0,0 0 1 0 0,0 1-1 0 0,-1-1 0 0 0,2 0 1 0 0,-2 1-1 0 0,1-1 0 0 0,0 0 1 0 0,0 0-1 0 0,0 0 1 0 0,-1 0-1 0 0,1 1 0 0 0,-1-2 1 0 0,1 1-1 0 0,-1 0 0 0 0,1 0 1 0 0,0-1-1 0 0,0-1-268 0 0,-12 8-302 0 0,-17 10 389 0 0,16-9-42 0 0,-1 1-1 0 0,2 1 1 0 0,-1-1 0 0 0,-21 19-1 0 0,-6 12 50 0 0,17-18-145 0 0,1 1-1 0 0,-36 46 1 0 0,55-64 372 0 0,0 0-1 0 0,0 0 0 0 0,1 0 1 0 0,-1 0-1 0 0,-2 3 1 0 0,3-2-7 0 0,-2 1-39 0 0,0 2 24 0 0,0 1-76 0 0,-6 16-679 0 0,-1-2-511 0 0,3-7 275 0 0,-1 1 373 0 0,-17 44-738 0 0,25-58 1050 0 0,0-1 301 0 0,0 0-1 0 0,-1 1 0 0 0,1-1 1 0 0,0 0-1 0 0,-1 0 0 0 0,1 0 1 0 0,0 0-1 0 0,-1 0 1 0 0,1 0-1 0 0,-1 1 0 0 0,-1 1-52 0 0,1 0-216 0 0,1 1-538 0 0,-3 13 660 0 0,2-13 6 0 0,1 2 0 0 0,2 23-384 0 0,-2-28 536 0 0,0 0 0 0 0,0 1 0 0 0,0-1 0 0 0,0 0 0 0 0,-1 0-1 0 0,1 1 1 0 0,-1-1 0 0 0,0 2 0 0 0,0 0-40 0 0,0 1-175 0 0,0-2-1 0 0,-4 8 43 0 0,0 4 170 0 0,0 2 43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0 256 2991 0 0,'5'-10'236'0'0,"-1"0"0"0"0,1 0 0 0 0,9-12 0 0 0,-2 2 674 0 0,-2 2-132 0 0,69-115 4566 0 0,-66 111-8376 0 0,-7 12-384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6:58:2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12 187 5983 0 0,'0'1'258'0'0,"-2"1"140"0"0,2 7 1742 0 0,1-5-356 0 0,3 33-1216 0 0,-2-7 406 0 0,1 4 55 0 0,1 90 758 0 0,-4-116-1579 0 0,0 6 150 0 0,-1 20 0 0 0,1-30-282 0 0,-4 38 417 0 0,-1-4-932 0 0,2-7-514 0 0,0-13-252 0 0,2-8 1160 0 0,1-9 164 0 0,0-2 34 0 0,1-7 218 0 0,2-12 208 0 0,0-1 1 0 0,-2 1-1 0 0,-1-24 0 0 0,-9-61 1039 0 0,5 70-897 0 0,3 12-492 0 0,0 0 0 0 0,2 0 0 0 0,0 0 0 0 0,2 0 0 0 0,0 0 0 0 0,2 1 0 0 0,9-30 0 0 0,9-51-435 0 0,-20 88 136 0 0,-1 5-200 0 0,-2 7-186 0 0,1-1 1 0 0,-1 1-1 0 0,1-1 0 0 0,0 0 0 0 0,0 1 1 0 0,1-1-1 0 0,1-4 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4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17967 0 0,'0'0'2020'0'0,"3"11"-1769"0"0,9 32 65 0 0,-4-10 17 0 0,70 351 322 0 0,-64-317-613 0 0,63 297 419 0 0,16-4 357 0 0,109 303-259 0 0,-168-546-2488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4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1 415 16583 0 0,'0'0'1506'0'0,"8"-6"-1241"0"0,27-20-182 0 0,-34 25-61 0 0,1 0 1 0 0,0-1-1 0 0,-1 1 1 0 0,1 0-1 0 0,0 1 1 0 0,0-1-1 0 0,-1 0 1 0 0,1 0 0 0 0,0 1-1 0 0,0-1 1 0 0,2 1-1 0 0,249-62 1073 0 0,244-70 1598 0 0,30-7-1858 0 0,-501 133-1386 0 0,58-10 1295 0 0,-4 7-7526 0 0,15 1-416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4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1 368 13823 0 0,'0'0'1512'0'0,"88"-28"-1512"0"0,-3-11 96 0 0,-12 5 8 0 0,13-5 0 0 0,4-5 0 0 0,1 0 56 0 0,-3 5 0 0 0,-2 0 8 0 0,-1 8 0 0 0,-4 0-168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5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175 757 13823 0 0,'0'0'3155'0'0,"15"-3"-2244"0"0,44-11-45 0 0,-56 13-793 0 0,0 1-1 0 0,0-1 0 0 0,0 0 0 0 0,0 0 1 0 0,-1 0-1 0 0,1-1 0 0 0,0 1 1 0 0,3-3-1 0 0,53-31 488 0 0,-54 33-451 0 0,-1-1-1 0 0,1-1 1 0 0,-1 1 0 0 0,7-6 0 0 0,-1 0-10 0 0,14-12 195 0 0,0-2 0 0 0,32-39 0 0 0,-42 44-157 0 0,-1-1 1 0 0,-1-1-1 0 0,0 0 0 0 0,-2-1 0 0 0,0 0 0 0 0,-2 0 0 0 0,0-1 1 0 0,-2 0-1 0 0,0 0 0 0 0,3-29 0 0 0,-7 38-108 0 0,-2-1-1 0 0,0 1 0 0 0,0 0 1 0 0,-1-1-1 0 0,-1 1 0 0 0,0 0 1 0 0,-1-1-1 0 0,-5-13 1 0 0,4 16-24 0 0,0 1 1 0 0,-1-1-1 0 0,0 1 1 0 0,-1 1-1 0 0,0-1 1 0 0,-1 1-1 0 0,0 0 1 0 0,0 0-1 0 0,-1 1 1 0 0,-14-12-1 0 0,15 14 69 0 0,0 1 0 0 0,-1 0 0 0 0,1 0 0 0 0,-1 1 0 0 0,0 0 0 0 0,-1 0 0 0 0,1 1 0 0 0,0 0 0 0 0,-1 0 0 0 0,0 1 0 0 0,0 0 0 0 0,0 1 0 0 0,0 0 0 0 0,1 0 0 0 0,-1 1 0 0 0,0 0 0 0 0,0 0 0 0 0,0 1 0 0 0,0 1 0 0 0,0-1 0 0 0,0 1 0 0 0,0 1 0 0 0,1 0 0 0 0,-1 0 0 0 0,-10 6 0 0 0,4-1-128 0 0,1 1 0 0 0,0 0-1 0 0,1 1 1 0 0,0 0 0 0 0,1 1-1 0 0,0 1 1 0 0,1 0 0 0 0,0 0-1 0 0,1 1 1 0 0,-12 19 0 0 0,6-5-81 0 0,1 2 0 0 0,1 0-1 0 0,1 0 1 0 0,-11 42 0 0 0,15-36 198 0 0,1 1 0 0 0,2 0 0 0 0,1 0 0 0 0,2 1 0 0 0,1-1 0 0 0,3 1 0 0 0,8 68 0 0 0,-2-60 28 0 0,2-1-1 0 0,3 0 1 0 0,1 0 0 0 0,2-2-1 0 0,34 70 1 0 0,-31-84-8 0 0,32 41 11 0 0,-47-65-81 0 0,-1-1 0 0 0,1 0 0 0 0,-1 1 0 0 0,1-1 0 0 0,0 0-1 0 0,0-1 1 0 0,6 5 0 0 0,54 42 91 0 0,-60-47-93 0 0,0 1 0 0 0,0-1 0 0 0,0 0-1 0 0,0 0 1 0 0,0 0 0 0 0,1 0 0 0 0,6 1 0 0 0,14 7-9 0 0,37 8 1 0 0,-44-14-24 0 0,0-2-1 0 0,1 0 0 0 0,-1 0 1 0 0,29-3-1 0 0,-11-2-136 0 0,34-9 0 0 0,-64 11 104 0 0,0 0-1 0 0,0 0 1 0 0,0-1-1 0 0,-1 1 1 0 0,1-1-1 0 0,7-4 1 0 0,66-32-1898 0 0,-59 28-6247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5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14743 0 0,'0'0'1136'0'0,"2"12"-681"0"0,3 35-82 0 0,-1-23 41 0 0,3 11-212 0 0,69 295 2718 0 0,149 393 1692 0 0,-124-487-3268 0 0,-99-231-1240 0 0,1 0-1 0 0,0-1 1 0 0,6 9 0 0 0,36 50 205 0 0,-44-61-285 0 0,1 0 1 0 0,-1 0-1 0 0,1 0 0 0 0,-1 0 0 0 0,1 0 1 0 0,0 0-1 0 0,0 0 0 0 0,0 0 0 0 0,0-1 1 0 0,4 3-1 0 0,43 27 233 0 0,-37-23-33 0 0,5-11-139 0 0,-3 1-82 0 0,-1 0-1 0 0,0-1 0 0 0,0-1 0 0 0,15-6 0 0 0,-19 6-5 0 0,-1-1 0 0 0,1-1 0 0 0,-1 1 0 0 0,-1-1 0 0 0,1-1 0 0 0,-1 1 0 0 0,0-1 0 0 0,7-9 0 0 0,5-9-63 0 0,0-2-1 0 0,-2 0 1 0 0,27-56-1 0 0,29-96-381 0 0,-57 134 306 0 0,11-34-374 0 0,71-139 0 0 0,-82 191 366 0 0,31-38-1 0 0,-46 63 141 0 0,0 1 0 0 0,1-1 0 0 0,-1 1 0 0 0,0 0 0 0 0,1 0 0 0 0,-1 0 0 0 0,1 0 0 0 0,-1 0 0 0 0,1 0 0 0 0,-1 0 0 0 0,3-1 0 0 0,-4 2 10 0 0,7-3-1 0 0,-1-1-1 0 0,1 1 1 0 0,0 1-1 0 0,0-1 1 0 0,0 1-1 0 0,0 0 1 0 0,15-1-1 0 0,-11 3 15 0 0,1 1 0 0 0,0 0 0 0 0,-1 1 1 0 0,1 0-1 0 0,14 6 0 0 0,-24-8-3 0 0,-1 0 1 0 0,1 1-1 0 0,0-1 1 0 0,0 1-1 0 0,0 0 1 0 0,0 0-1 0 0,-1 0 1 0 0,1-1-1 0 0,0 1 1 0 0,0 1-1 0 0,-1-1 1 0 0,1 0-1 0 0,-1 0 1 0 0,0 1-1 0 0,3 1 1 0 0,40 42 187 0 0,-41-42-172 0 0,0-1 0 0 0,0 1 0 0 0,-1 0 0 0 0,0 0 0 0 0,0 1-1 0 0,0-1 1 0 0,3 5 0 0 0,34 63 190 0 0,-21-34 32 0 0,63 196 509 0 0,-38-57-502 0 0,20 66-779 0 0,-62-238 462 0 0,0 1 0 0 0,1-1 0 0 0,0 1 1 0 0,3 5-1 0 0,17 33-608 0 0,-16-32-159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4:35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18887 0 0,'-4'13'863'0'0,"-13"37"-14"0"0,11-27-546 0 0,3-6-262 0 0,0 24-1 0 0,7 26 204 0 0,2-25 64 0 0,53 229 363 0 0,-30-162 204 0 0,63 157-1 0 0,-75-227-581 0 0,1-1-1 0 0,2-1 1 0 0,1-1-1 0 0,2-1 1 0 0,2-1-1 0 0,1-1 1 0 0,43 43-1 0 0,-21-35 195 0 0,-45-38-424 0 0,1 0 0 0 0,0-1 1 0 0,0 1-1 0 0,0-1 0 0 0,5 2 1 0 0,67 34 268 0 0,-72-35-286 0 0,0-1 0 0 0,1 0-1 0 0,-1-1 1 0 0,0 1 0 0 0,0-1 0 0 0,9 2 0 0 0,61 12 245 0 0,-71-14-275 0 0,0 0 1 0 0,0 0 0 0 0,1-1-1 0 0,-1 0 1 0 0,0 1 0 0 0,0-1-1 0 0,0-1 1 0 0,0 1 0 0 0,5-1-1 0 0,59-8 94 0 0,-64 9-101 0 0,0 0-1 0 0,-1 0 1 0 0,1-1 0 0 0,0 1 0 0 0,-1-1 0 0 0,1 0 0 0 0,-1 0 0 0 0,1 0-1 0 0,-1 0 1 0 0,4-2 0 0 0,5-3 11 0 0,0 1-10 0 0,0-1-1 0 0,0 0 1 0 0,-1-1-1 0 0,0 0 1 0 0,0 0-1 0 0,-1-1 1 0 0,17-17-1 0 0,-11 5-54 0 0,-2-1 1 0 0,1 0-1 0 0,-2-1 1 0 0,-1-1-1 0 0,-1 1 0 0 0,-1-2 1 0 0,-1 1-1 0 0,-1-1 0 0 0,6-38 1 0 0,-5 11-254 0 0,-3 0 1 0 0,-3-1-1 0 0,-5-83 1 0 0,-10 19-385 0 0,10 97 489 0 0,-1 0 0 0 0,-1 1 1 0 0,-13-33-1 0 0,10 40 11 0 0,-13-11 13 0 0,21 21 166 0 0,0 1 1 0 0,0 0-1 0 0,0 0 0 0 0,0-1 1 0 0,-1 1-1 0 0,1 0 0 0 0,0 0 1 0 0,0-1-1 0 0,-1 1 0 0 0,1 0 1 0 0,0 0-1 0 0,0-1 0 0 0,-1 1 1 0 0,1 0-1 0 0,0 0 0 0 0,0 0 1 0 0,-1 0-1 0 0,1 0 0 0 0,0-1 1 0 0,-1 1-1 0 0,1 0 0 0 0,0 0 1 0 0,-1 0-1 0 0,1 0 0 0 0,0 0 1 0 0,-1 0-1 0 0,1 0 0 0 0,0 0 1 0 0,-1 0-1 0 0,1 0 0 0 0,0 0 1 0 0,-1 0-1 0 0,1 1 0 0 0,0-1 1 0 0,-1 0-1 0 0,1 0 0 0 0,0 0 1 0 0,-1 0-1 0 0,1 0 0 0 0,0 1 1 0 0,0-1-1 0 0,-1 0 0 0 0,1 0 1 0 0,-1 1-1 0 0,-30 15 71 0 0,31-16-63 0 0,-1 0-1 0 0,0 0 1 0 0,0 1-1 0 0,1-1 1 0 0,-1 1-1 0 0,0-1 1 0 0,1 1-1 0 0,-1-1 1 0 0,1 1 0 0 0,-1-1-1 0 0,0 1 1 0 0,1-1-1 0 0,-1 1 1 0 0,1 0-1 0 0,0-1 1 0 0,-1 1-1 0 0,1 0 1 0 0,-1-1-1 0 0,1 1 1 0 0,0 0 0 0 0,-1 1-1 0 0,-16 36 113 0 0,15-34-75 0 0,1 0 0 0 0,-1-1-1 0 0,1 1 1 0 0,-1 8-1 0 0,-14 57 210 0 0,15-64-200 0 0,0 1 1 0 0,0-1-1 0 0,0 1 0 0 0,1 10 0 0 0,-1 46 224 0 0,4 0-1 0 0,9 62 1 0 0,-1-77 67 0 0,29 83-1 0 0,25 25 144 0 0,-48-126-325 0 0,42 56-117 0 0,-48-71-37 0 0,1 0 0 0 0,1 0 0 0 0,25 19 0 0 0,33 14-96 0 0,-71-47 90 0 0,3 2-16 0 0,-1-1 0 0 0,1 1 0 0 0,0-1-1 0 0,0 0 1 0 0,-1 0 0 0 0,1 0-1 0 0,0 0 1 0 0,5 1 0 0 0,55 12-143 0 0,-61-13 139 0 0,1-1-1 0 0,0 1 0 0 0,-1-1 1 0 0,1 1-1 0 0,0-1 1 0 0,-1 0-1 0 0,1 0 1 0 0,0 0-1 0 0,3-1 1 0 0,55-6-376 0 0,-58 6 342 0 0,0 1 1 0 0,0 0-1 0 0,0-1 1 0 0,-1 1-1 0 0,1-1 1 0 0,0 0-1 0 0,0 0 1 0 0,3-2-1 0 0,49-21-447 0 0,-52 23 444 0 0,0 0 0 0 0,-1-1 0 0 0,1 1 0 0 0,-1-1 0 0 0,1 1 0 0 0,-1-1 0 0 0,0 0 0 0 0,5-4 0 0 0,4-4-77 0 0,7-5-114 0 0,0-2 0 0 0,-1 0-1 0 0,19-26 1 0 0,-6-4-651 0 0,26-55-1 0 0,-26 46-377 0 0,-14 27 6 0 0,-1 0 601 0 0,-5 5-409 0 0,2-4 87 0 0,-9 21 0 0 0,-9 6 752 0 0,-18-2 779 0 0,24 3-516 0 0,-1-1-1 0 0,1 1 1 0 0,-1 0 0 0 0,1 0 0 0 0,-1 0-1 0 0,1 0 1 0 0,-1 0 0 0 0,1 0 0 0 0,-1 0 0 0 0,1 0-1 0 0,-1 1 1 0 0,1-1 0 0 0,-1 0 0 0 0,1 0-1 0 0,-1 0 1 0 0,1 0 0 0 0,0 1 0 0 0,-1-1-1 0 0,1 0 1 0 0,-1 0 0 0 0,1 1 0 0 0,0-1-1 0 0,-1 0 1 0 0,1 1 0 0 0,0-1 0 0 0,-1 0-1 0 0,0 1 1 0 0,-6 7 273 0 0,-25 18 1507 0 0,25-20-1425 0 0,2-2-73 0 0,1 0 0 0 0,-1-1-1 0 0,1 0 1 0 0,-1 0 0 0 0,-6 4 0 0 0,-17 8 320 0 0,15-9-193 0 0,-13 1-43 0 0,13-6-20 0 0,-13-3-61 0 0,25 2-294 0 0,1 0-1 0 0,-1 0 1 0 0,0 0-1 0 0,1 0 0 0 0,-1 0 1 0 0,0 0-1 0 0,1 0 1 0 0,-1 0-1 0 0,1-1 0 0 0,-1 1 1 0 0,1 0-1 0 0,-1 0 1 0 0,0-1-1 0 0,1 1 0 0 0,-1 0 1 0 0,1-1-1 0 0,-1 1 1 0 0,1-1-1 0 0,0 1 0 0 0,-1-1 1 0 0,-22-18 259 0 0,22 18-245 0 0,0 0-1 0 0,-1 0 1 0 0,1-1-1 0 0,0 1 0 0 0,0 0 1 0 0,0-1-1 0 0,0 1 1 0 0,0 0-1 0 0,0-3 1 0 0,-2 0 5 0 0,-6-11 77 0 0,1 0-1 0 0,1 0 1 0 0,0-1 0 0 0,-4-16-1 0 0,3 4 90 0 0,3 0-1 0 0,0-1 1 0 0,1 1-1 0 0,2-1 1 0 0,3-55-1 0 0,1 65-77 0 0,0-1 0 0 0,2 1 0 0 0,0 0 0 0 0,1 0 0 0 0,1 0-1 0 0,1 1 1 0 0,1 0 0 0 0,0 0 0 0 0,18-27 0 0 0,-12 26 18 0 0,0 0 0 0 0,2 0-1 0 0,0 2 1 0 0,1 0 0 0 0,30-23-1 0 0,-13 16 72 0 0,0 2-1 0 0,53-26 0 0 0,-42 26-96 0 0,-18 11-31 0 0,42-17-9 0 0,-34 15-92 0 0,38-9-379 0 0,-55 16-161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02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390 958 18343 0 0,'-21'41'884'0'0,"9"-18"-381"0"0,8-17-55 0 0,4-4-426 0 0,0 1 1 0 0,0 0 0 0 0,0-1-1 0 0,-1 1 1 0 0,1 0-1 0 0,-1-1 1 0 0,0 1 0 0 0,-2 3-1 0 0,1 1 50 0 0,0 0 2557 0 0,11-20-2053 0 0,-8 12-558 0 0,12-18 237 0 0,-1 0-1 0 0,0-2 1 0 0,14-34 0 0 0,14-65 774 0 0,30-140 1 0 0,-59 204-775 0 0,-2 0 0 0 0,3-101 0 0 0,-11 128-147 0 0,-2-1 1 0 0,-2 1-1 0 0,0 0 0 0 0,-2 0 0 0 0,-1 1 0 0 0,-2 0 0 0 0,-11-30 0 0 0,19 57-93 0 0,-1 1 0 0 0,1-1 0 0 0,0 0-1 0 0,0 1 1 0 0,-1-1 0 0 0,1 1 0 0 0,0-1-1 0 0,-1 1 1 0 0,1-1 0 0 0,-1 1 0 0 0,1-1-1 0 0,-1 1 1 0 0,1-1 0 0 0,-1 1 0 0 0,1 0-1 0 0,-2-1 1 0 0,-18-15 269 0 0,20 16-278 0 0,-1 0 0 0 0,1-1 0 0 0,0 1 0 0 0,0 0-1 0 0,0 0 1 0 0,-1 0 0 0 0,1 0 0 0 0,0-1 0 0 0,0 1 0 0 0,-1 0 0 0 0,1 0 0 0 0,0 0-1 0 0,0 0 1 0 0,-1 0 0 0 0,1 0 0 0 0,0 0 0 0 0,0 0 0 0 0,-1-1 0 0 0,1 1 0 0 0,0 0-1 0 0,0 0 1 0 0,-1 0 0 0 0,1 0 0 0 0,0 0 0 0 0,-1 1 0 0 0,1-1 0 0 0,0 0 0 0 0,0 0-1 0 0,-1 0 1 0 0,1 0 0 0 0,0 0 0 0 0,0 0 0 0 0,-1 0 0 0 0,1 0 0 0 0,0 1 0 0 0,0-1 0 0 0,-1 0-1 0 0,1 0 1 0 0,0 0 0 0 0,0 1 0 0 0,0-1 0 0 0,-1 0 0 0 0,1 0 0 0 0,0 0 0 0 0,0 1-1 0 0,0-1 1 0 0,0 0 0 0 0,-1 1 0 0 0,-5 5 62 0 0,0 0 0 0 0,0 1 0 0 0,0-1 0 0 0,1 1 0 0 0,0 1 0 0 0,1-1 0 0 0,-8 16 0 0 0,-4 21 228 0 0,-17 72 0 0 0,-1 54 15 0 0,31-152-291 0 0,-64 486 350 0 0,31 7-260 0 0,18-40-54 0 0,43-3-147 0 0,9-279 144 0 0,-11-114-42 0 0,7-2 8 0 0,-30-72-16 0 0,0 1 1 0 0,1-1-1 0 0,-1 0 1 0 0,0 0-1 0 0,1 0 1 0 0,-1 0-1 0 0,1 0 1 0 0,0 0-1 0 0,-1 0 1 0 0,1 0-1 0 0,0 0 1 0 0,-1 0-1 0 0,1 0 1 0 0,0-1-1 0 0,0 1 1 0 0,0 0-1 0 0,0 0 0 0 0,0-1 1 0 0,0 1-1 0 0,0-1 1 0 0,0 1-1 0 0,0-1 1 0 0,0 1-1 0 0,0-1 1 0 0,2 1-1 0 0,54 23 96 0 0,-44-20-51 0 0,-4-11 0 0 0,-8 5-42 0 0,10-11 15 0 0,-1 0 0 0 0,-1 0 0 0 0,0-1 0 0 0,12-28 0 0 0,-4-4 31 0 0,-2 0 0 0 0,-3-1 0 0 0,9-66 1 0 0,5-146 332 0 0,-16 61-212 0 0,-10 0 0 0 0,-31-257 0 0 0,-8 181-193 0 0,-79-287 0 0 0,102 496 20 0 0,-71-235 0 0 0,83 288 0 0 0,-1-1 0 0 0,0 2 0 0 0,-1-1 0 0 0,0 1 0 0 0,-12-18 0 0 0,17 28 0 0 0,0 0 0 0 0,0 0 0 0 0,0 0 0 0 0,0-1 0 0 0,0 2 0 0 0,0-1 0 0 0,0 0 0 0 0,0 0 0 0 0,-1 0 0 0 0,1 0 0 0 0,0 1 0 0 0,-3-2 0 0 0,3 2 0 0 0,0 0 0 0 0,0 0 0 0 0,0 0 0 0 0,1 0 0 0 0,-1 0 0 0 0,0 0 0 0 0,0 0 0 0 0,0 1 0 0 0,0-1 0 0 0,0 0 0 0 0,1 1 0 0 0,-1-1 0 0 0,0 0 0 0 0,0 1 0 0 0,1-1 0 0 0,-1 1 0 0 0,0-1 0 0 0,0 1 0 0 0,1-1 0 0 0,-1 1 0 0 0,1 0 0 0 0,-1-1 0 0 0,1 1 0 0 0,-2 1 0 0 0,-5 8 0 0 0,0 1 0 0 0,0 0 0 0 0,1 1 0 0 0,1-1 0 0 0,0 1 0 0 0,0 0 0 0 0,-4 19 0 0 0,-19 101 0 0 0,-6 112 0 0 0,-6 484 0 0 0,49-99 0 0 0,39-2 0 0 0,-37-539 0 0 0,3-1 0 0 0,31 99 0 0 0,-38-164 0 0 0,19 39 0 0 0,-21-51 0 0 0,0-1 0 0 0,0 0 0 0 0,1 0 0 0 0,0-1 0 0 0,0 0 0 0 0,1 0 0 0 0,10 9 0 0 0,-13-14 0 0 0,0 0 0 0 0,-1-1 0 0 0,1 0 0 0 0,0 1 0 0 0,0-1 0 0 0,0 0 0 0 0,0-1 0 0 0,1 1 0 0 0,-1-1 0 0 0,0 0 0 0 0,1 0 0 0 0,-1 0 0 0 0,1-1 0 0 0,-1 1 0 0 0,0-1 0 0 0,8-1 0 0 0,-7 0 0 0 0,0 0 0 0 0,-1-1 0 0 0,1 0 0 0 0,-1 0 0 0 0,0 0 0 0 0,1 0 0 0 0,-1-1 0 0 0,0 0 0 0 0,-1 0 0 0 0,1 0 0 0 0,0 0 0 0 0,-1 0 0 0 0,1-1 0 0 0,-1 1 0 0 0,0-1 0 0 0,0 0 0 0 0,-1 0 0 0 0,3-5 0 0 0,4-8 0 0 0,-1 0 0 0 0,0-1 0 0 0,7-26 0 0 0,3-29 0 0 0,19-148 0 0 0,-37 221 0 0 0,21-324 0 0 0,-31-5 0 0 0,-7 143 0 0 0,-51-228 0 0 0,-78-169 0 0 0,134 540 0 0 0,-93-289 0 0 0,95 306 0 0 0,-2 1 0 0 0,-15-26 0 0 0,26 48 0 0 0,0 1 0 0 0,0 0 0 0 0,-1 0 0 0 0,1 1 0 0 0,-1-1 0 0 0,1 0 0 0 0,-1 0 0 0 0,0 1 0 0 0,-3-3 0 0 0,4 3 0 0 0,1 1 0 0 0,-1 0 0 0 0,0-1 0 0 0,0 1 0 0 0,0 0 0 0 0,0-1 0 0 0,0 1 0 0 0,0 0 0 0 0,0 0 0 0 0,1 0 0 0 0,-1 0 0 0 0,0 0 0 0 0,0 0 0 0 0,0 0 0 0 0,0 0 0 0 0,0 0 0 0 0,0 1 0 0 0,0-1 0 0 0,0 0 0 0 0,1 0 0 0 0,-1 1 0 0 0,0-1 0 0 0,0 1 0 0 0,0-1 0 0 0,0 1 0 0 0,0 0 0 0 0,-5 4 0 0 0,1 1 0 0 0,0 0 0 0 0,1 0 0 0 0,0 0 0 0 0,0 1 0 0 0,0-1 0 0 0,0 1 0 0 0,1 0 0 0 0,1 0 0 0 0,-1 0 0 0 0,-2 10 0 0 0,-18 93 0 0 0,22-107 0 0 0,-12 93 0 0 0,-2 149 0 0 0,21 103 0 0 0,81 754 0 0 0,-51-822 0 0 0,22-8 0 0 0,-49-240 0 0 0,15 32 0 0 0,-13-37 0 0 0,2-2 0 0 0,16 26 0 0 0,-27-47 0 0 0,1 1 0 0 0,0-1 0 0 0,0 1 0 0 0,1-1 0 0 0,-1 0 0 0 0,1-1 0 0 0,0 1 0 0 0,0-1 0 0 0,0 1 0 0 0,0-1 0 0 0,1 0 0 0 0,-1-1 0 0 0,1 1 0 0 0,6 2 0 0 0,-7-4 0 0 0,1-1 0 0 0,-1 1 0 0 0,0-1 0 0 0,0 0 0 0 0,0 0 0 0 0,0 0 0 0 0,0 0 0 0 0,0-1 0 0 0,0 0 0 0 0,0 1 0 0 0,0-2 0 0 0,0 1 0 0 0,0 0 0 0 0,0-1 0 0 0,-1 0 0 0 0,1 0 0 0 0,-1 0 0 0 0,6-3 0 0 0,-1-3 0 0 0,1 0 0 0 0,-1 0 0 0 0,0-1 0 0 0,0 0 0 0 0,-1-1 0 0 0,-1 1 0 0 0,0-1 0 0 0,0-1 0 0 0,5-12 0 0 0,5-15 0 0 0,17-60 0 0 0,-1-22 0 0 0,24-193 0 0 0,-18-130 0 0 0,-32 237 0 0 0,-9-1 0 0 0,-9 1 0 0 0,-9 1 0 0 0,-70-303 0 0 0,79 457 0 0 0,-3 0 0 0 0,-30-70 0 0 0,44 118 0 0 0,0 1 0 0 0,0-1 0 0 0,-1 0 0 0 0,0 0 0 0 0,1 1 0 0 0,-1-1 0 0 0,-3-3 0 0 0,4 5 0 0 0,1 1 0 0 0,-1 0 0 0 0,1-1 0 0 0,-1 1 0 0 0,1-1 0 0 0,-1 1 0 0 0,1 0 0 0 0,-1 0 0 0 0,0-1 0 0 0,1 1 0 0 0,-1 0 0 0 0,1 0 0 0 0,-1 0 0 0 0,0-1 0 0 0,1 1 0 0 0,-1 0 0 0 0,0 0 0 0 0,1 0 0 0 0,-1 0 0 0 0,1 0 0 0 0,-1 0 0 0 0,0 1 0 0 0,1-1 0 0 0,-1 0 0 0 0,0 0 0 0 0,1 0 0 0 0,-1 1 0 0 0,1-1 0 0 0,-1 0 0 0 0,1 0 0 0 0,-1 1 0 0 0,0-1 0 0 0,1 0 0 0 0,-1 1 0 0 0,0 0 0 0 0,-1 3 0 0 0,-1 0 0 0 0,0 0 0 0 0,1 0 0 0 0,0 1 0 0 0,0-1 0 0 0,0 1 0 0 0,1-1 0 0 0,-3 9 0 0 0,-39 244 0 0 0,42-251 0 0 0,-65 767 0 0 0,52 4 0 0 0,14-755 0 0 0,8 304 0 0 0,-1-236 0 0 0,27 141 0 0 0,-29-209 0 0 0,13 35 0 0 0,-15-48 0 0 0,0-1 0 0 0,1 0 0 0 0,0 1 0 0 0,1-1 0 0 0,-1-1 0 0 0,2 1 0 0 0,10 12 0 0 0,-14-18 0 0 0,1 0 0 0 0,-1 0 0 0 0,1 0 0 0 0,0 0 0 0 0,0 0 0 0 0,-1-1 0 0 0,1 1 0 0 0,0-1 0 0 0,0 0 0 0 0,1 1 0 0 0,-1-2 0 0 0,0 1 0 0 0,0 0 0 0 0,0-1 0 0 0,1 1 0 0 0,-1-1 0 0 0,0 0 0 0 0,1 0 0 0 0,-1 0 0 0 0,6-1 0 0 0,-5 0 0 0 0,-1-1 0 0 0,1 1 0 0 0,0-1 0 0 0,-1 0 0 0 0,1 0 0 0 0,-1 0 0 0 0,1 0 0 0 0,-1-1 0 0 0,0 1 0 0 0,4-5 0 0 0,-1 0 0 0 0,0 0 0 0 0,0 0 0 0 0,-1-1 0 0 0,6-8 0 0 0,2-12 0 0 0,20-53 0 0 0,-7 1 0 0 0,-3-1 0 0 0,19-137 0 0 0,-7-173 0 0 0,-30 215 0 0 0,-27-256 0 0 0,-76-164 0 0 0,93 575 0 0 0,-20-85 0 0 0,18 84 0 0 0,-1 1 0 0 0,-17-34 0 0 0,23 51 0 0 0,0 0 0 0 0,0 0 0 0 0,-1 0 0 0 0,0 1 0 0 0,-3-5 0 0 0,5 7 0 0 0,0 1 0 0 0,0-1 0 0 0,0 0 0 0 0,0 1 0 0 0,0-1 0 0 0,0 1 0 0 0,0-1 0 0 0,0 1 0 0 0,0-1 0 0 0,0 1 0 0 0,0-1 0 0 0,0 1 0 0 0,0 0 0 0 0,0 0 0 0 0,0 0 0 0 0,0-1 0 0 0,-2 1 0 0 0,1 1 0 0 0,0-1 0 0 0,1 0 0 0 0,-1 1 0 0 0,1-1 0 0 0,-1 1 0 0 0,1-1 0 0 0,-1 1 0 0 0,1 0 0 0 0,-1-1 0 0 0,1 1 0 0 0,0 0 0 0 0,-1 0 0 0 0,1 0 0 0 0,0 0 0 0 0,0 0 0 0 0,-1 1 0 0 0,0 1 0 0 0,-3 4 0 0 0,0 1 0 0 0,0 0 0 0 0,1 0 0 0 0,-6 18 0 0 0,-4 14 0 0 0,2 2 0 0 0,-9 61 0 0 0,-4 97 0 0 0,-5 301 0 0 0,27 1 0 0 0,15-139 0 0 0,30-6 0 0 0,-24-275 0 0 0,-14-69 0 0 0,-1 0 0 0 0,2 0 0 0 0,0-1 0 0 0,1 0 0 0 0,8 15 0 0 0,-9-21 2 0 0,0 1-1 0 0,1-1 1 0 0,-1-1-1 0 0,1 1 1 0 0,1-1-1 0 0,11 8 1 0 0,-18-13-2 0 0,11 6 21 0 0,-2-13 0 0 0,1-3-14 0 0,-1-1-1 0 0,0-1 0 0 0,0 0 0 0 0,-1 0 0 0 0,12-26 1 0 0,1-16-5 0 0,-2-1 0 0 0,21-103 0 0 0,-2-124-3 0 0,-28 121 1 0 0,-7 0 0 0 0,-8 0 0 0 0,-6 1 0 0 0,-47-233 0 0 0,52 360-3 0 0,-2 0 0 0 0,-2 1 0 0 0,-16-40 0 0 0,26 72 2 0 0,0 0 0 0 0,0 0 0 0 0,0-1-1 0 0,0 1 1 0 0,0 0 0 0 0,0 0 0 0 0,0-1 0 0 0,0 1 0 0 0,0 0-1 0 0,0 0 1 0 0,-1 0 0 0 0,1-1 0 0 0,0 1 0 0 0,0 0 0 0 0,0 0-1 0 0,0 0 1 0 0,0 0 0 0 0,-1-1 0 0 0,1 1 0 0 0,0 0 0 0 0,0 0-1 0 0,0 0 1 0 0,-1 0 0 0 0,1 0 0 0 0,0 0 0 0 0,0 0 0 0 0,0-1-1 0 0,-1 1 1 0 0,1 0 0 0 0,0 0 0 0 0,0 0 0 0 0,0 0 0 0 0,-1 0-1 0 0,1 0 1 0 0,0 0 0 0 0,0 0 0 0 0,-1 0 0 0 0,1 0 0 0 0,0 0-1 0 0,0 0 1 0 0,0 0 0 0 0,-1 1 0 0 0,1-1 0 0 0,0 0 0 0 0,0 0-1 0 0,-1 0 1 0 0,1 0 0 0 0,0 0 0 0 0,0 0 0 0 0,0 0 0 0 0,0 1-1 0 0,-1-1 1 0 0,1 0 0 0 0,0 0 0 0 0,0 1 0 0 0,-28 11-91 0 0,27-12 89 0 0,0 0 1 0 0,1 1-1 0 0,-1-1 1 0 0,0 1-1 0 0,1-1 1 0 0,-1 1-1 0 0,0-1 1 0 0,1 1-1 0 0,-1-1 1 0 0,0 1-1 0 0,1 0 1 0 0,-1-1-1 0 0,1 1 1 0 0,-1 0-1 0 0,1-1 1 0 0,0 1-1 0 0,-1 0 1 0 0,1 0-1 0 0,0 0 1 0 0,-1-1-1 0 0,1 1 1 0 0,0 0-1 0 0,0 1 1 0 0,-74 204 44 0 0,2 45-14 0 0,10 2-1 0 0,-33 306 1 0 0,48 27-28 0 0,46-506 0 0 0,6 18 0 0 0,1-57 0 0 0,-5-39 0 0 0,-1 0 0 0 0,1-1 0 0 0,-1 1 0 0 0,1 0 0 0 0,0-1 0 0 0,-1 1 0 0 0,1 0 0 0 0,0-1 0 0 0,0 1 0 0 0,0-1 0 0 0,1 1 0 0 0,-1-1 0 0 0,0 0 0 0 0,2 2 0 0 0,-2-2 0 0 0,1-1 0 0 0,-1 1 0 0 0,1 0 0 0 0,-1-1 0 0 0,1 0 0 0 0,-1 1 0 0 0,1-1 0 0 0,-1 0 0 0 0,1 1 0 0 0,-1-1 0 0 0,1 0 0 0 0,0 0 0 0 0,-1 0 0 0 0,1-1 0 0 0,-1 1 0 0 0,1 0 0 0 0,-1 0 0 0 0,1-1 0 0 0,-1 1 0 0 0,1-1 0 0 0,-1 0 0 0 0,1 1 0 0 0,-1-1 0 0 0,1 0 0 0 0,-1 0 0 0 0,0 0 0 0 0,0 0 0 0 0,1 0 0 0 0,0-1 0 0 0,2-2 0 0 0,0 0 0 0 0,-1 0 0 0 0,0 0 0 0 0,1 0 0 0 0,-1-1 0 0 0,-1 1 0 0 0,1-1 0 0 0,-1 0 0 0 0,4-10 0 0 0,54-185 0 0 0,17-47 0 0 0,-10 73 0 0 0,-48 129 0 0 0,1-4 0 0 0,-19 47 0 0 0,-1 0 0 0 0,1 1 0 0 0,0-1 0 0 0,-1 0 0 0 0,0 1 0 0 0,1-1 0 0 0,-1 0 0 0 0,0 1 0 0 0,0-1 0 0 0,0 0 0 0 0,0 0 0 0 0,0 1 0 0 0,0-1 0 0 0,0 0 0 0 0,-1 1 0 0 0,1-1 0 0 0,-1-2 0 0 0,0 3 0 0 0,0 1 0 0 0,0-1 0 0 0,0 1 0 0 0,0-1 0 0 0,0 1 0 0 0,0 0 0 0 0,0 0 0 0 0,0-1 0 0 0,0 1 0 0 0,-1 0 0 0 0,1 0 0 0 0,0 0 0 0 0,0 0 0 0 0,0 0 0 0 0,0 0 0 0 0,0 1 0 0 0,0-1 0 0 0,0 0 0 0 0,0 0 0 0 0,0 1 0 0 0,0-1 0 0 0,0 1 0 0 0,0-1 0 0 0,0 1 0 0 0,0-1 0 0 0,-1 2 0 0 0,-7 3 0 0 0,1 1 0 0 0,0 0 0 0 0,0 1 0 0 0,1 0 0 0 0,-11 12 0 0 0,-37 48 0 0 0,34-39 0 0 0,-162 214 0 0 0,151-193 0 0 0,-12 21 0 0 0,34-50 0 0 0,-13 34 0 0 0,17-38 0 0 0,1 1 0 0 0,-3 20 0 0 0,7-28 0 0 0,0 0 0 0 0,1 0 0 0 0,-1 0 0 0 0,2 0 0 0 0,0 9 0 0 0,0-14 0 0 0,-1 0 0 0 0,1 0 0 0 0,0 0 0 0 0,0 0 0 0 0,1 0 0 0 0,-1 0 0 0 0,1 0 0 0 0,0 0 0 0 0,0 0 0 0 0,0-1 0 0 0,0 1 0 0 0,1-1 0 0 0,2 4 0 0 0,-2-5 0 0 0,1 1 0 0 0,-1-1 0 0 0,0 0 0 0 0,1 0 0 0 0,0 0 0 0 0,-1-1 0 0 0,1 1 0 0 0,0-1 0 0 0,0 0 0 0 0,0 0 0 0 0,0 0 0 0 0,0-1 0 0 0,0 1 0 0 0,5-1 0 0 0,-3 0 0 0 0,1 0 0 0 0,-1-1 0 0 0,0 0 0 0 0,1-1 0 0 0,-1 1 0 0 0,0-1 0 0 0,0 0 0 0 0,10-5 0 0 0,1-2 0 0 0,0 0 0 0 0,25-19 0 0 0,0-6 0 0 0,54-57 0 0 0,35-50 0 0 0,-129 139 0 0 0,140-151 0 0 0,-103 110 0 0 0,0 3 11 0 0,-31 32 38 0 0,-14 7-12 0 0,6 1-37 0 0,-5 0 1 0 0,0 0 0 0 0,1 0 0 0 0,-1 0 0 0 0,1 1 0 0 0,-1 0 0 0 0,-5 1 0 0 0,-14 8-1 0 0,0 1 0 0 0,0 2 0 0 0,-25 17 0 0 0,36-21 0 0 0,-85 52 0 0 0,3 5 0 0 0,2 4 0 0 0,-141 140 0 0 0,203-176 0 0 0,23-25 0 0 0,1 1 0 0 0,-12 20 0 0 0,17-25 0 0 0,-1 0 0 0 0,1 0 0 0 0,0 0 0 0 0,0 0 0 0 0,0 0 0 0 0,1 1 0 0 0,0-1 0 0 0,0 0 0 0 0,1 1 0 0 0,-1 7 0 0 0,1-10 0 0 0,1-1 0 0 0,-1 1 0 0 0,1-1 0 0 0,-1 1 0 0 0,1 0 0 0 0,0-1 0 0 0,0 1 0 0 0,0-1 0 0 0,1 0 0 0 0,-1 1 0 0 0,0-1 0 0 0,1 0 0 0 0,0 0 0 0 0,-1 0 0 0 0,1 0 0 0 0,0 0 0 0 0,0 0 0 0 0,0 0 0 0 0,0-1 0 0 0,0 1 0 0 0,1-1 0 0 0,3 3 0 0 0,1-2 0 0 0,1 0 0 0 0,-1 0 0 0 0,1 0 0 0 0,-1-1 0 0 0,1-1 0 0 0,0 1 0 0 0,-1-1 0 0 0,1 0 0 0 0,10-2 0 0 0,3-1 0 0 0,0 0 0 0 0,37-12 0 0 0,-27 5 0 0 0,46-23 0 0 0,-5-7 0 0 0,-2-3 0 0 0,112-90 0 0 0,146-147 0 0 0,-316 270 0 0 0,40-36 0 0 0,9-8 0 0 0,-40 32 0 0 0,-20 21 0 0 0,0 0 0 0 0,0 0 0 0 0,0 0 0 0 0,-1 0 0 0 0,1 0 0 0 0,0 0 0 0 0,-1 0 0 0 0,1-1 0 0 0,-1 1 0 0 0,1 0 0 0 0,-1 0 0 0 0,1-3 0 0 0,-2 3 0 0 0,1 0 0 0 0,0 0 0 0 0,-1 0 0 0 0,1 0 0 0 0,-1 0 0 0 0,1 0 0 0 0,-1 1 0 0 0,1-1 0 0 0,-1 0 0 0 0,0 0 0 0 0,1 0 0 0 0,-1 1 0 0 0,0-1 0 0 0,0 0 0 0 0,0 1 0 0 0,1-1 0 0 0,-1 1 0 0 0,0-1 0 0 0,0 1 0 0 0,0-1 0 0 0,0 1 0 0 0,0-1 0 0 0,0 1 0 0 0,0 0 0 0 0,0 0 0 0 0,0 0 0 0 0,0-1 0 0 0,0 1 0 0 0,0 0 0 0 0,-2 0 0 0 0,-2 1 0 0 0,1-1 0 0 0,-1 1 0 0 0,1 0 0 0 0,-1 0 0 0 0,0 0 0 0 0,1 0 0 0 0,-9 5 0 0 0,-43 20 0 0 0,16-5 0 0 0,2 2 0 0 0,1 1 0 0 0,1 2 0 0 0,1 2 0 0 0,-32 32 0 0 0,20-11 0 0 0,2 1 0 0 0,-48 71 0 0 0,64-73 0 0 0,-2 14 0 0 0,28-57 0 0 0,1 0 0 0 0,0 1 0 0 0,1-1 0 0 0,-1 1 0 0 0,1-1 0 0 0,0 1 0 0 0,0 0 0 0 0,1 9 0 0 0,0-13 0 0 0,0 1 0 0 0,0-1 0 0 0,0 1 0 0 0,0-1 0 0 0,1 0 0 0 0,-1 1 0 0 0,1-1 0 0 0,0 1 0 0 0,0-1 0 0 0,-1 0 0 0 0,2 1 0 0 0,-1-1 0 0 0,0 0 0 0 0,0 0 0 0 0,1 0 0 0 0,-1 0 0 0 0,1 0 0 0 0,0 0 0 0 0,-1 0 0 0 0,1-1 0 0 0,3 3 0 0 0,-3-3 0 0 0,0-1 0 0 0,0 1 0 0 0,0-1 0 0 0,0 1 0 0 0,0-1 0 0 0,0 0 0 0 0,1 0 0 0 0,-1 0 0 0 0,0 0 0 0 0,0 0 0 0 0,0 0 0 0 0,4-1 0 0 0,0-1 0 0 0,0 0 0 0 0,1 0 0 0 0,-1-1 0 0 0,7-3 0 0 0,8-7 0 0 0,-1 0 0 0 0,0-2 0 0 0,0 0 0 0 0,16-18 0 0 0,71-79 0 0 0,124-177 0 0 0,-190 235 0 0 0,-4 4 0 0 0,6-12 0 0 0,-38 55 0 0 0,0 0 0 0 0,-1-1 0 0 0,0 0 0 0 0,3-10 0 0 0,-6 17 0 0 0,-1 0 0 0 0,1 0 0 0 0,-1 0 0 0 0,0 0 0 0 0,0 0 0 0 0,1 0 0 0 0,-1 0 0 0 0,0 0 0 0 0,0 0 0 0 0,0 0 0 0 0,0 0 0 0 0,0 0 0 0 0,0 0 0 0 0,0-1 0 0 0,0 1 0 0 0,-1 0 0 0 0,1 0 0 0 0,0 0 0 0 0,-1 0 0 0 0,1 0 0 0 0,-1 0 0 0 0,1 0 0 0 0,-1 0 0 0 0,1 1 0 0 0,-1-1 0 0 0,0 0 0 0 0,0-1 0 0 0,-1 2 0 0 0,0-1 0 0 0,0 1 0 0 0,0 0 0 0 0,0-1 0 0 0,-1 1 0 0 0,1 0 0 0 0,0 0 0 0 0,0 1 0 0 0,0-1 0 0 0,0 0 0 0 0,0 1 0 0 0,0-1 0 0 0,0 1 0 0 0,0 0 0 0 0,-3 1 0 0 0,-7 3 0 0 0,1 1 0 0 0,-14 9 0 0 0,-39 26 0 0 0,2 3 0 0 0,2 2 0 0 0,2 4 0 0 0,2 1 0 0 0,-69 84 0 0 0,90-89 0 0 0,-8 22 0 0 0,37-56 0 0 0,0 0 0 0 0,0 0 0 0 0,-6 23 0 0 0,11-32 0 0 0,0 1 0 0 0,0-1 0 0 0,0 1 0 0 0,1 0 0 0 0,0-1 0 0 0,-1 1 0 0 0,1 0 0 0 0,0-1 0 0 0,1 1 0 0 0,-1-1 0 0 0,1 1 0 0 0,-1 0 0 0 0,1-1 0 0 0,0 1 0 0 0,0-1 0 0 0,3 6 0 0 0,-1-6 0 0 0,-1 0 0 0 0,1 0 0 0 0,0 0 0 0 0,0 0 0 0 0,0 0 0 0 0,0-1 0 0 0,1 1 0 0 0,-1-1 0 0 0,1 0 0 0 0,0 0 0 0 0,-1 0 0 0 0,1 0 0 0 0,0-1 0 0 0,0 0 0 0 0,7 2 0 0 0,-5-2 0 0 0,0-1 0 0 0,0 0 0 0 0,1 0 0 0 0,-1 0 0 0 0,0-1 0 0 0,0 0 0 0 0,0 0 0 0 0,0 0 0 0 0,0-1 0 0 0,9-4 0 0 0,17-7 0 0 0,-1-1 0 0 0,38-24 0 0 0,61-50 0 0 0,-51 24 0 0 0,-3-3 0 0 0,77-88 0 0 0,-117 113 0 0 0,5-11 0 0 0,-38 50 0 0 0,-1 0 0 0 0,0 0 0 0 0,0 0 0 0 0,0 0 0 0 0,-1 0 0 0 0,1 0 0 0 0,-1-1 0 0 0,0 1 0 0 0,0 0 0 0 0,0-1 0 0 0,1-5 0 0 0,-2 8 0 0 0,-1 1 0 0 0,1-1 0 0 0,-1 0 0 0 0,1 0 0 0 0,-1 0 0 0 0,1 0 0 0 0,-1 0 0 0 0,0 1 0 0 0,1-1 0 0 0,-1 0 0 0 0,0 1 0 0 0,1-1 0 0 0,-1 0 0 0 0,0 1 0 0 0,0-1 0 0 0,0 1 0 0 0,0-1 0 0 0,1 1 0 0 0,-1 0 0 0 0,0-1 0 0 0,0 1 0 0 0,0 0 0 0 0,0 0 0 0 0,0-1 0 0 0,0 1 0 0 0,0 0 0 0 0,0 0 0 0 0,-2 0 0 0 0,-2 0 0 0 0,0 0 0 0 0,0 1 0 0 0,0 0 0 0 0,-7 1 0 0 0,9-1 0 0 0,-41 5 0 0 0,31-5 0 0 0,-26-2 0 0 0,22-1 0 0 0,1-1 0 0 0,-1 0 0 0 0,1-1 0 0 0,0-1 0 0 0,0 0 0 0 0,1-2 0 0 0,-22-11 0 0 0,17 7 0 0 0,1-1 0 0 0,1-2 0 0 0,0 0 0 0 0,-30-30 0 0 0,14 5 0 0 0,1-2 0 0 0,3-1 0 0 0,1-1 0 0 0,-27-56 0 0 0,-83-196 0 0 0,22-12 0 0 0,90 220 0 0 0,-9-21 0 0 0,26 85 0 0 0,10 23 0 0 0,-6-10 0 0 0,6 10 0 0 0,0 0 0 0 0,0 0 0 0 0,-1 0 0 0 0,1-1 0 0 0,0 1 0 0 0,0 0 0 0 0,0 0 0 0 0,-1 0 0 0 0,1 0 0 0 0,0 0 0 0 0,0 0 0 0 0,0-1 0 0 0,-1 1 0 0 0,1 0 0 0 0,0 0 0 0 0,0 0 0 0 0,-1 0 0 0 0,1 0 0 0 0,0 0 0 0 0,0 0 0 0 0,0 0 0 0 0,-1 0 0 0 0,1 0 0 0 0,0 0 0 0 0,0 0 0 0 0,-1 0 0 0 0,1 0 0 0 0,0 0 0 0 0,0 0 0 0 0,-1 1 0 0 0,1-1 0 0 0,0 0 0 0 0,-1 0 0 0 0,-2 3-2 0 0,0 1 0 0 0,0-1 1 0 0,0 1-1 0 0,1 0 0 0 0,-4 5 0 0 0,5-7-2 0 0,-1 0 1 0 0,2 0-1 0 0,-1 0 0 0 0,0 0 0 0 0,0 0 0 0 0,1 0 0 0 0,-1 0 0 0 0,1 0 0 0 0,-1 0 1 0 0,1 3-1 0 0,-14 79-7 0 0,6-1 11 0 0,2 100 0 0 0,20 286 0 0 0,32-3 0 0 0,-29-383 0 0 0,-13-66 0 0 0,0 1 0 0 0,1-1 0 0 0,12 25 0 0 0,-14-37 0 0 0,0 0 0 0 0,0 0 0 0 0,0 0 0 0 0,1 0 0 0 0,6 6 0 0 0,-9-10 0 0 0,0 0 0 0 0,1 1 0 0 0,-1-1 0 0 0,1 0 0 0 0,-1 0 0 0 0,1 0 0 0 0,-1 0 0 0 0,1 0 0 0 0,0 0 0 0 0,0-1 0 0 0,-1 1 0 0 0,1-1 0 0 0,0 1 0 0 0,0-1 0 0 0,3 1 0 0 0,-3-1 0 0 0,0-1 0 0 0,0 1 0 0 0,0-1 0 0 0,0 1 0 0 0,0-1 0 0 0,-1 1 0 0 0,1-1 0 0 0,0 0 0 0 0,0 0 0 0 0,0 0 0 0 0,-1 0 0 0 0,1 0 0 0 0,-1-1 0 0 0,1 1 0 0 0,-1 0 0 0 0,2-2 0 0 0,1-2 0 0 0,1 0 0 0 0,-2-1 0 0 0,1 1 0 0 0,-1-1 0 0 0,4-6 0 0 0,1-6 0 0 0,-1-2 0 0 0,10-38 0 0 0,-6-2 0 0 0,-3 0 0 0 0,-2-1 0 0 0,-3 1 0 0 0,-2-1 0 0 0,-10-79 0 0 0,-63-301 0 0 0,-7 96 0 0 0,-30 9 0 0 0,106 329-1 0 0,-7-17-44 0 0,-13-26-1 0 0,20 44-13 0 0,0 1-1 0 0,-1 0 1 0 0,1 0 0 0 0,-1 0 0 0 0,0 0-1 0 0,0 1 1 0 0,-1 0 0 0 0,1-1 0 0 0,-1 2-1 0 0,-6-5 1 0 0,11 8 51 0 0,0-1 0 0 0,-1 1 1 0 0,1 0-1 0 0,0 0 0 0 0,0 0 0 0 0,-1 0 1 0 0,1 0-1 0 0,0 0 0 0 0,-1 0 0 0 0,1 0 0 0 0,0 0 1 0 0,0-1-1 0 0,-1 1 0 0 0,1 0 0 0 0,0 0 1 0 0,-1 1-1 0 0,1-1 0 0 0,0 0 0 0 0,0 0 0 0 0,-1 0 1 0 0,1 0-1 0 0,0 0 0 0 0,0 0 0 0 0,-1 0 1 0 0,1 0-1 0 0,0 0 0 0 0,0 1 0 0 0,-1-1 0 0 0,1 0 1 0 0,-3 1 1 0 0,0 1 0 0 0,0-1 0 0 0,0 1 0 0 0,0 0 1 0 0,0 0-1 0 0,1 0 0 0 0,-5 3 0 0 0,3 1 6 0 0,-1-1 0 0 0,1 1 0 0 0,0 0 0 0 0,0 0 0 0 0,1 1 0 0 0,-5 11 0 0 0,-2 11-2 0 0,0 0-1 0 0,3 1 1 0 0,-6 33 0 0 0,-2 104 48 0 0,15 27 387 0 0,27 214 0 0 0,57 190-440 0 0,-68-512 7 0 0,9 19 11 0 0,-5-35 43 0 0,-15-60-20 0 0,6-13-9 0 0,-10 2-24 0 0,4-1 0 0 0,-1 1-1 0 0,0-1 1 0 0,0-1-1 0 0,0 1 1 0 0,0-1-1 0 0,0 1 1 0 0,0-1-1 0 0,-1 0 1 0 0,1 0-1 0 0,-1-1 1 0 0,0 1-1 0 0,0-1 1 0 0,0 0-1 0 0,0 1 1 0 0,-1-1-1 0 0,0 0 1 0 0,0-1-1 0 0,0 1 1 0 0,0 0-1 0 0,0-1 1 0 0,1-5-1 0 0,8-51 0 0 0,5-102 0 0 0,-12-64 0 0 0,-4 226 0 0 0,-2-59 0 0 0,-12-76 1 0 0,-20-57-143 0 0,27 156 74 0 0,-6-28-34 0 0,-39-193-388 0 0,-17 2 44 0 0,51 209 341 0 0,16 44 95 0 0,1 0 1 0 0,0 0-1 0 0,-1 1 1 0 0,0-1-1 0 0,1 0 0 0 0,-1 1 1 0 0,0-1-1 0 0,-3-2 0 0 0,4 5 10 0 0,1-1-1 0 0,-1 1 1 0 0,1-1-1 0 0,-1 1 1 0 0,0 0 0 0 0,1-1-1 0 0,-1 1 1 0 0,0 0-1 0 0,1-1 1 0 0,-1 1-1 0 0,0 0 1 0 0,1 0-1 0 0,-1 0 1 0 0,0 0-1 0 0,0-1 1 0 0,1 1-1 0 0,-1 0 1 0 0,0 0-1 0 0,1 0 1 0 0,-1 0 0 0 0,0 1-1 0 0,0-1 1 0 0,1 0-1 0 0,-1 0 1 0 0,0 0-1 0 0,1 1 1 0 0,-1-1-1 0 0,0 0 1 0 0,1 0-1 0 0,-1 1 1 0 0,0-1-1 0 0,1 1 1 0 0,-1-1-1 0 0,1 1 1 0 0,-1-1-1 0 0,0 2 1 0 0,-4 4 3 0 0,0 1-1 0 0,1-1 1 0 0,0 1 0 0 0,-3 9-1 0 0,5-14 6 0 0,1 1 0 0 0,0-1 0 0 0,0 1 0 0 0,0 0 0 0 0,0 0 0 0 0,1-1 0 0 0,-1 5 0 0 0,-9 52 59 0 0,5-24-3 0 0,-9 224 128 0 0,23 107 512 0 0,6 158-480 0 0,-9-432-224 0 0,6 15 0 0 0,1-40 11 0 0,-10-58 10 0 0,7-16 0 0 0,-9 5-20 0 0,5-3 4 0 0,0-1-1 0 0,-1 1 1 0 0,1-1-1 0 0,-1-1 1 0 0,0 1-1 0 0,-1-1 1 0 0,0 0-1 0 0,0 0 1 0 0,-1 0-1 0 0,1-1 1 0 0,-1 1-1 0 0,-1-1 1 0 0,2-8-1 0 0,13-82 2 0 0,7-176 0 0 0,-29-99-7 0 0,-4 222-125 0 0,-7 1 0 0 0,-62-261 1 0 0,75 397 82 0 0,-21-66-254 0 0,21 71 244 0 0,-1 0 0 0 0,1 0 1 0 0,-2 1-1 0 0,1 0 0 0 0,-1 0 0 0 0,-7-8 0 0 0,12 16 48 0 0,0-1 0 0 0,0 1 0 0 0,0 0 0 0 0,0 0 0 0 0,-1-1 0 0 0,1 1 0 0 0,0 0 0 0 0,0 0 0 0 0,0 0 0 0 0,-1-1 0 0 0,1 1 0 0 0,0 0 0 0 0,0 0 0 0 0,-1 0 0 0 0,1 0-1 0 0,0 0 1 0 0,0 0 0 0 0,-1-1 0 0 0,1 1 0 0 0,0 0 0 0 0,-1 0 0 0 0,1 0 0 0 0,-1 0 0 0 0,-16-2-186 0 0,11 14 126 0 0,-16 37 1 0 0,20-46 55 0 0,1 1 0 0 0,-1-1 0 0 0,1 1 0 0 0,0 0 1 0 0,-1 5-1 0 0,-35 200-2 0 0,33-140 26 0 0,3 1-1 0 0,14 128 1 0 0,44 139 5 0 0,-31-220 105 0 0,6 0 1 0 0,57 137-1 0 0,-76-225-29 0 0,22 40 0 0 0,-33-65-74 0 0,0 0 1 0 0,0 0-1 0 0,0 0 1 0 0,7 8-1 0 0,24 29 157 0 0,-25-31 242 0 0,6-7-241 0 0,-7-1-174 0 0,1 0 0 0 0,0-1 0 0 0,-1 0 0 0 0,1-1 0 0 0,15 0 0 0 0,-21-1-6 0 0,0 1 0 0 0,1-1 0 0 0,-1 0 0 0 0,0 0 0 0 0,0 0 0 0 0,1 0 0 0 0,-1-1 0 0 0,0 1 0 0 0,0-1 0 0 0,0 1 0 0 0,0-1 0 0 0,-1 0 0 0 0,1 1 0 0 0,0-1 0 0 0,-1 0 0 0 0,1 0 0 0 0,-1 0 0 0 0,0 0 0 0 0,0-1 0 0 0,2-3 0 0 0,6-14 0 0 0,-2 0 1 0 0,0-1-1 0 0,-1 0 1 0 0,3-23-1 0 0,11-93-29 0 0,24-497-1424 0 0,-36 297 61 0 0,-8 328 1200 0 0,-2 18-513 0 0,-1 1 693 0 0,1-3-2 0 0,0 0 0 0 0,0-1 0 0 0,1 1 0 0 0,-1 12 0 0 0,-5 41 1 0 0,-4 24 13 0 0,-9 13 0 0 0,-3 1-27 0 0,4-18-110 0 0,11-51-43 0 0,-12 47-264 0 0,-1-10-851 0 0,7-26-1067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8:55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17047 0 0,'0'0'4896'0'0,"-1"9"-4352"0"0,-2 27-39 0 0,3-16-162 0 0,5 46 185 0 0,0-9-276 0 0,-2-23-17 0 0,14 203 451 0 0,9 382 1253 0 0,36-37-1156 0 0,-26-300-609 0 0,-27-205-107 0 0,6 34 13 0 0,-1 0 0 0 0,-2-12 0 0 0,-3-8-3 0 0,-1-8-21 0 0,-2-4-45 0 0,-3-52-11 0 0,2 37 53 0 0,-3 3-42 0 0,0 21-11 0 0,-2-2 0 0 0,-1-3 0 0 0,1-1 0 0 0,0-58 8 0 0,3 39 37 0 0,2-4-34 0 0,5 16 0 0 0,2-7 43 0 0,-3-12 21 0 0,-7-44-43 0 0,0 1-1 0 0,0 18 1 0 0,-2-17-19 0 0,0 10 67 0 0,-1 28 16 0 0,0 2-1 0 0,1-9-14 0 0,0 19 212 0 0,0-22-271 0 0,0-32 159 0 0,2 1-114 0 0,1 1-40 0 0,-1-6 8 0 0,-1 0 0 0 0,0-1 0 0 0,0 1 0 0 0,-1 0 0 0 0,1 7 0 0 0,-4-5 32 0 0,-9 34-54 0 0,2 13-13 0 0,7-39-4 0 0,2-6-22 0 0,-1 0-1 0 0,2 15 0 0 0,2-15-30 0 0,6 30 67 0 0,-5-30 638 0 0,6-2-562 0 0,27 25-14 0 0,-27-25 85 0 0,4-11-77 0 0,39-9 16 0 0,-39 9 67 0 0,1-2 27 0 0,45-12 9 0 0,-31 9 5 0 0,24-10 17 0 0,-25 9 10 0 0,32-12 1 0 0,-28 10-39 0 0,54-19-154 0 0,36-12-39 0 0,145-30 0 0 0,-140 49 1 0 0,191-43 51 0 0,-145 13-14 0 0,-93 30-33 0 0,9 2-2190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8:57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15087 0 0,'0'0'2711'0'0,"14"3"-1527"0"0,43 9 57 0 0,-43-9-101 0 0,4 0-455 0 0,51 10-202 0 0,-37-10-40 0 0,29 1-21 0 0,-29-3-46 0 0,37 1-21 0 0,-32-3-3 0 0,39-2-5 0 0,-39 0-25 0 0,38-4-15 0 0,-39 4-3 0 0,35-4-20 0 0,-37 4-84 0 0,32-2-37 0 0,-35 4-10 0 0,43 1-13 0 0,-5 2-51 0 0,-39 0-33 0 0,40 5-57 0 0,-41-5-64 0 0,19 2-29 0 0,-36-3 18 0 0,3 0 22 0 0,44 2 32 0 0,-57-3 17 0 0,1 1-1 0 0,-1-1 0 0 0,1 0 0 0 0,-1 0 0 0 0,1-1 0 0 0,-1 1 0 0 0,1 0 0 0 0,3-2 0 0 0,41-10-58 0 0,-35 9 445 0 0,-11 30-254 0 0,-3 21 269 0 0,-2-4-316 0 0,3-34 80 0 0,2 3-93 0 0,5 60 154 0 0,1 7-90 0 0,-3-30-54 0 0,3 59 147 0 0,-2-44-92 0 0,0 3-67 0 0,0-1-1 0 0,1 1 27 0 0,2-1 5 0 0,2 0 0 0 0,-8-53-83 0 0,-1-3 15 0 0,1 1-1 0 0,5 18 1 0 0,-4-17-15 0 0,1-3 8 0 0,-2 1-1 0 0,0-1 1 0 0,1 12 0 0 0,8 48 87 0 0,2 0 40 0 0,0 0 0 0 0,0 0 40 0 0,0-3-1 0 0,0 0-54 0 0,-3-2-16 0 0,1 0-53 0 0,1 0 0 0 0,-1 0 0 0 0,-1 1 0 0 0,0-3 0 0 0,1 3 0 0 0,-2 3-53 0 0,4 7-11 0 0,1 0 0 0 0,-1 0 0 0 0,-3-14 11 0 0,-7-37 31 0 0,8 35-31 0 0,2 9 0 0 0,-3 3 31 0 0,-2 5-31 0 0,-3-14 0 0 0,-4-38 31 0 0,2 34-31 0 0,1 7-11 0 0,-1-1 0 0 0,-1-9 11 0 0,-1-33 31 0 0,2 35-31 0 0,2 23 42 0 0,-3-24-42 0 0,0 14-11 0 0,2-5 0 0 0,3-5 0 0 0,1 7 53 0 0,-3-17-42 0 0,0 14 0 0 0,-2 5 31 0 0,3 3 29 0 0,-3-35-48 0 0,-1-17 19 0 0,3 26-20 0 0,0-11 31 0 0,-3-12-31 0 0,-2-1 32 0 0,2 22 39 0 0,-1-33-43 0 0,-1 0 0 0 0,-1 18 0 0 0,-1-17-26 0 0,2-2 41 0 0,0-1-12 0 0,2 28-31 0 0,-2-29-33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08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3655 16583 0 0,'-5'2'762'0'0,"1"0"-526"0"0,3-1-167 0 0,-1 0-1 0 0,1 0 1 0 0,0-1 0 0 0,-1 1 0 0 0,1 0-1 0 0,-1-1 1 0 0,1 0 0 0 0,-1 1 0 0 0,0-1-1 0 0,1 0 1 0 0,-3 1 0 0 0,1-4 224 0 0,-13-5 41 0 0,12 6 8 0 0,4-9 64 0 0,8-120 1837 0 0,31-205-121 0 0,-2 26-1383 0 0,-21 187-102 0 0,-8 82-338 0 0,-7 34 675 0 0,-9 52-890 0 0,4-18 4 0 0,2 0-56 0 0,-15 233 288 0 0,16-144-58 0 0,5 1 1 0 0,34 209-1 0 0,-25-264-172 0 0,-4-31-23 0 0,15 43-3 0 0,-23-69-53 0 0,1 0-1 0 0,0-1 1 0 0,0 0 0 0 0,4 9-1 0 0,22 35 17 0 0,-21-35 53 0 0,8-10 0 0 0,48 13-51 0 0,-49-14-2 0 0,-5-8 0 0 0,-7 4-26 0 0,7-7 12 0 0,0 0 0 0 0,-1-1 0 0 0,0 0 1 0 0,0-1-1 0 0,11-20 0 0 0,-3-7-32 0 0,-1 0 0 0 0,-2-1 1 0 0,16-80-1 0 0,3-124-188 0 0,-23 109 132 0 0,-7 0 0 0 0,-23-223 0 0 0,-82-255-26 0 0,67 427 90 0 0,33 153 22 0 0,2 11 46 0 0,1 17 123 0 0,4 17-84 0 0,10 39 0 0 0,-7-22 4 0 0,44 214 272 0 0,50 328 224 0 0,-55-288-208 0 0,37 103 252 0 0,-73-357-485 0 0,20 41-23 0 0,-29-67-112 0 0,1 0 0 0 0,0 0 0 0 0,0 0 1 0 0,0 0-1 0 0,3 4 0 0 0,23 32 100 0 0,-21-30-5 0 0,6-16-23 0 0,-7 4-85 0 0,0-1 1 0 0,0 0-1 0 0,0 0 1 0 0,0-1-1 0 0,-1 1 1 0 0,1-1 0 0 0,-1-1-1 0 0,7-6 1 0 0,-7 3-7 0 0,0 0 1 0 0,0 0 0 0 0,-1-1-1 0 0,0 0 1 0 0,0 0-1 0 0,-1 0 1 0 0,0-1 0 0 0,-1 1-1 0 0,2-13 1 0 0,9-95-26 0 0,-13 117 24 0 0,4-116-162 0 0,-4 0 1 0 0,-31-216 0 0 0,-57-77-122 0 0,-36 8-69 0 0,7 23-68 0 0,102 328 340 0 0,7 21 24 0 0,8 27 66 0 0,4 17 9 0 0,19 80 3 0 0,41 239 170 0 0,-47-240-131 0 0,43 340 365 0 0,-21 3 126 0 0,-16-153 2 0 0,16-27 443 0 0,-32-228-890 0 0,14 36-87 0 0,-20-62-17 0 0,-1-1-1 0 0,1 0 1 0 0,0 0 0 0 0,-1 0-1 0 0,1 1 1 0 0,0-1 0 0 0,1 0-1 0 0,-1 0 1 0 0,0 0 0 0 0,0-1-1 0 0,3 4 1 0 0,0-1-2 0 0,-1 1 0 0 0,1-1 0 0 0,0 0 0 0 0,1 0-1 0 0,-1-1 1 0 0,0 1 0 0 0,1-1 0 0 0,8 5 0 0 0,-11-8-1 0 0,0 0 0 0 0,0 1 0 0 0,0-1 0 0 0,0 0 0 0 0,0 0 0 0 0,0 0 0 0 0,0 0 0 0 0,0 0 0 0 0,0-1 0 0 0,0 1 0 0 0,0 0 0 0 0,0-1 0 0 0,0 0 0 0 0,0 1 0 0 0,-1-1 0 0 0,1 0 0 0 0,0 0 0 0 0,0 0 0 0 0,-1 0 0 0 0,1 0 0 0 0,0-1 0 0 0,-1 1 0 0 0,1 0 0 0 0,-1-1 0 0 0,0 1 0 0 0,3-4 0 0 0,2-4 0 0 0,1-1 0 0 0,-2 1 0 0 0,1-1 0 0 0,-1-1 0 0 0,-1 1 0 0 0,7-22 0 0 0,13-77 0 0 0,-10 17-81 0 0,4-169 0 0 0,-37-91-288 0 0,-34 4-29 0 0,-17 2 147 0 0,62 308 173 0 0,-29-145-256 0 0,32 149 229 0 0,4 27 27 0 0,4 24 34 0 0,7 50 94 0 0,-4-28 50 0 0,38 252 284 0 0,-26-165-60 0 0,51 407 634 0 0,-62-462-956 0 0,51 403-1 0 0,-42-394-1 0 0,-11-56 0 0 0,16 43 0 0 0,-18-60 0 0 0,1 0 0 0 0,0 0 0 0 0,5 7 0 0 0,-8-12 0 0 0,0 0 0 0 0,1 0 0 0 0,-1-1 0 0 0,1 1 0 0 0,-1-1 0 0 0,1 1 0 0 0,0-1 0 0 0,-1 1 0 0 0,1-1 0 0 0,4 2 0 0 0,-5-3 0 0 0,0 1 0 0 0,0-1 0 0 0,0 0 0 0 0,0 0 0 0 0,0 0 0 0 0,0 0 0 0 0,0 0 0 0 0,-1 0 0 0 0,1 0 0 0 0,0 0 0 0 0,0 0 0 0 0,0 0 0 0 0,0-1 0 0 0,0 1 0 0 0,0 0 0 0 0,0-1 0 0 0,0 1 0 0 0,0 0 0 0 0,-1-1 0 0 0,3-1 0 0 0,-1 1 0 0 0,0-1 0 0 0,0 0 0 0 0,0 0 0 0 0,0-1 0 0 0,0 1 0 0 0,0 0 0 0 0,2-6 0 0 0,4-8 0 0 0,-1 0 0 0 0,0-1 0 0 0,7-32 0 0 0,9-63 0 0 0,-7 3 0 0 0,-5 0 0 0 0,-4-2 0 0 0,-11-148 0 0 0,-9 104 0 0 0,-61-273 0 0 0,74 428 0 0 0,-139-531-817 0 0,114 464 443 0 0,24 66 339 0 0,0 16 9 0 0,-1 77 26 0 0,19 220 168 0 0,22 103 439 0 0,-1-29-130 0 0,-26-223-477 0 0,27 266 0 0 0,-25-343 0 0 0,10 11 0 0 0,-21-88 0 0 0,0-1 0 0 0,7 13 0 0 0,-9-20 0 0 0,-1 1 0 0 0,1-1 0 0 0,0 0 0 0 0,-1 0 0 0 0,1 0 0 0 0,0 0 0 0 0,0 0 0 0 0,0 0 0 0 0,0 0 0 0 0,0 0 0 0 0,0-1 0 0 0,0 1 0 0 0,0 0 0 0 0,0-1 0 0 0,0 1 0 0 0,0 0 0 0 0,3 0 0 0 0,-3-1 0 0 0,0 0 0 0 0,1 0 0 0 0,-1 0 0 0 0,0 0 0 0 0,1-1 0 0 0,-1 1 0 0 0,0 0 0 0 0,0-1 0 0 0,1 1 0 0 0,-1-1 0 0 0,0 1 0 0 0,0-1 0 0 0,0 0 0 0 0,1 0 0 0 0,-1 1 0 0 0,0-1 0 0 0,0 0 0 0 0,0 0 0 0 0,-1 0 0 0 0,1 0 0 0 0,0 0 0 0 0,1-2 0 0 0,2-2 0 0 0,-1-1 0 0 0,1 0 0 0 0,-1 0 0 0 0,4-12 0 0 0,1-9 0 0 0,9-44 0 0 0,5-67 0 0 0,-7-1 0 0 0,-2-214 0 0 0,-21 164 0 0 0,-42-251 0 0 0,11 215 0 0 0,-17-117 0 0 0,55 333 0 0 0,0 2 0 0 0,1 12 0 0 0,3 71 0 0 0,-1 35 0 0 0,-5 36 0 0 0,-46 293 0 0 0,35-377 0 0 0,-4 2 0 0 0,-11 18 0 0 0,27-78 0 0 0,-1 1 0 0 0,1-1 0 0 0,-1 0 0 0 0,0 1 0 0 0,0-1 0 0 0,-1 0 0 0 0,0-1 0 0 0,1 1 0 0 0,-6 4 0 0 0,8-8 0 0 0,-1 0 0 0 0,1 0 0 0 0,-1 0 0 0 0,1 0 0 0 0,-1 0 0 0 0,1-1 0 0 0,-1 1 0 0 0,0 0 0 0 0,1-1 0 0 0,-1 1 0 0 0,0-1 0 0 0,1 0 0 0 0,-1 1 0 0 0,0-1 0 0 0,1 0 0 0 0,-1 0 0 0 0,0 0 0 0 0,0 0 0 0 0,1-1 0 0 0,-1 1 0 0 0,0 0 0 0 0,1-1 0 0 0,-1 1 0 0 0,0-1 0 0 0,-2-1 0 0 0,0-1 0 0 0,0 0 0 0 0,-1-1 0 0 0,1 0 0 0 0,0 0 0 0 0,1 0 0 0 0,-1-1 0 0 0,1 1 0 0 0,0-1 0 0 0,0 0 0 0 0,1 0 0 0 0,-5-9 0 0 0,-23-72 0 0 0,26 74 0 0 0,-37-117-32 0 0,-159-479-531 0 0,-34-58-536 0 0,145 411 892 0 0,86 243 197 0 0,-92-241-303 0 0,91 248 260 0 0,4 5 52 0 0,-1-1 1 0 0,1 1 0 0 0,-1 0-1 0 0,1-1 1 0 0,-1 1 0 0 0,1 0-1 0 0,-1 0 1 0 0,1 0 0 0 0,-1-1-1 0 0,1 1 1 0 0,-1 0-1 0 0,1 0 1 0 0,-1 0 0 0 0,0 0-1 0 0,1 0 1 0 0,-1 0 0 0 0,1 0-1 0 0,-1 0 1 0 0,1 0 0 0 0,-1 0-1 0 0,1 1 1 0 0,-1-1 0 0 0,1 0-1 0 0,-1 0 1 0 0,1 0-1 0 0,-1 1 1 0 0,1-1 0 0 0,-1 0-1 0 0,0 1 1 0 0,-2 2 2 0 0,1-1-1 0 0,-1 1 0 0 0,0 0 1 0 0,1 1-1 0 0,-1-1 1 0 0,1 0-1 0 0,0 1 1 0 0,0-1-1 0 0,-2 7 1 0 0,-2 7 32 0 0,-5 23 1 0 0,4-7 33 0 0,-23 243 49 0 0,32 451-33 0 0,-1-704-82 0 0,38 502 307 0 0,-32-492-245 0 0,12 45 0 0 0,-14-59 64 0 0,8-22-64 0 0,-7 1-56 0 0,-1 1-3 0 0,0 0 0 0 0,0-1 0 0 0,0 1 0 0 0,0-1 0 0 0,-1 0 0 0 0,1 0 0 0 0,5-4 0 0 0,-8 4-3 0 0,0 0-1 0 0,1 0 0 0 0,-1 0 1 0 0,0-1-1 0 0,0 1 1 0 0,0-1-1 0 0,-1 1 1 0 0,1-1-1 0 0,-1 0 1 0 0,1 1-1 0 0,-1-1 1 0 0,0 0-1 0 0,0 0 1 0 0,0 0-1 0 0,-1 0 1 0 0,1 0-1 0 0,0-6 1 0 0,4-62 20 0 0,-6-127 0 0 0,-27-74-112 0 0,-63-163-71 0 0,-37 9-124 0 0,100 335 222 0 0,-162-442-722 0 0,179 512 709 0 0,1 8-15 0 0,7 13 45 0 0,0 7 12 0 0,-10 39 29 0 0,9-25 34 0 0,-1 30 0 0 0,2 28 57 0 0,4-38-17 0 0,21 295 6 0 0,56 382 125 0 0,-9-370 181 0 0,-59-314-285 0 0,16 47 0 0 0,-19-61 0 0 0,2-5-16 0 0,29 46-52 0 0,-28-46 31 0 0,0-19-5 0 0,-3 1-49 0 0,-3 2-2 0 0,-1 0-1 0 0,1 0 1 0 0,-1-1 0 0 0,1 1 0 0 0,-1-1 0 0 0,0 0 0 0 0,0 0-1 0 0,1 0 1 0 0,-1 0 0 0 0,-1-1 0 0 0,1 0 0 0 0,0 1 0 0 0,-1-1-1 0 0,1 0 1 0 0,-1 0 0 0 0,0 0 0 0 0,0 0 0 0 0,0-1 0 0 0,0 1 0 0 0,1-5-1 0 0,7-25 23 0 0,-2 0-1 0 0,8-67 1 0 0,-9-70-39 0 0,-11 42-26 0 0,-28-177 0 0 0,-46-122 53 0 0,37 218-19 0 0,34 169 0 0 0,-6-29-55 0 0,-23-75 0 0 0,35 141-3 0 0,-4 10-117 0 0,1-2 179 0 0,0 1-1 0 0,0 0 1 0 0,0 0 0 0 0,-3 7 0 0 0,3-1 2 0 0,0 0 0 0 0,1 1 0 0 0,-2 14 0 0 0,-7 58 0 0 0,-2 96 0 0 0,11 94 0 0 0,4-186 0 0 0,-2 85 0 0 0,6 291 0 0 0,-1-392 0 0 0,2 3-11 0 0,-5-60-42 0 0,9-26-11 0 0,-3 2 51 0 0,0 1 0 0 0,-1-1 1 0 0,0-1-1 0 0,7-10 0 0 0,-10 12 3 0 0,0 0 0 0 0,0-1 0 0 0,-1 1-1 0 0,0-1 1 0 0,2-14 0 0 0,-1-41-61 0 0,-3 41 43 0 0,-4-364-260 0 0,-21-1 286 0 0,14 230-49 0 0,-38-327-24 0 0,48 475 75 0 0,-2-11 0 0 0,0 0 0 0 0,-2 0 0 0 0,0 1 0 0 0,-10-27 0 0 0,7 32-11 0 0,-4 1-31 0 0,11 13 42 0 0,1 0 0 0 0,-1-1 0 0 0,0 1 0 0 0,1 0 0 0 0,-1-1 0 0 0,1 1 0 0 0,-1 0 0 0 0,1 0 0 0 0,-1 0 0 0 0,0 0 0 0 0,1 0 0 0 0,-1-1 0 0 0,1 1 0 0 0,-1 0 0 0 0,0 0 0 0 0,1 0 0 0 0,-1 1 0 0 0,0-1 0 0 0,1 0 0 0 0,-1 0 0 0 0,1 0 0 0 0,-1 0 0 0 0,-1 1 0 0 0,-17 11 53 0 0,18-12-49 0 0,0 1 1 0 0,0 0-1 0 0,0 0 1 0 0,0-1-1 0 0,1 1 1 0 0,-1 0-1 0 0,0 0 1 0 0,1 0-1 0 0,-1 0 0 0 0,0 0 1 0 0,0 2-1 0 0,-21 33 18 0 0,13-18 20 0 0,-5 19-20 0 0,8-16 20 0 0,-6 38-31 0 0,2 11-11 0 0,7 5 0 0 0,3-56-6 0 0,0-1-12 0 0,4 24 46 0 0,8-43 41 0 0,39-2-69 0 0,-51 3-2 0 0,1 0 0 0 0,0 0 1 0 0,-1 0-1 0 0,1 0 0 0 0,0 0 0 0 0,-1 0 0 0 0,1 0 0 0 0,0 0 0 0 0,-1 0 0 0 0,1 0 0 0 0,0 0 0 0 0,-1-1 0 0 0,1 1 0 0 0,0 0 0 0 0,-1 0 0 0 0,1-1 0 0 0,0 1 0 0 0,-1 0 0 0 0,1-1 0 0 0,-1 1 0 0 0,1-1 0 0 0,-1 1 0 0 0,1-1 0 0 0,-1 1 0 0 0,1-1 1 0 0,-1 1-1 0 0,1-1 0 0 0,-1 0 0 0 0,1 0 0 0 0,79-139-160 0 0,-45 77 141 0 0,3 1 0 0 0,2 3-1 0 0,62-72 1 0 0,-79 107 21 0 0,14-12 140 0 0,-17 17-17 0 0,-15 14-17 0 0,5 1-39 0 0,26-9-44 0 0,-35 12-20 0 0,0 0-1 0 0,1 1 1 0 0,-1 0 0 0 0,1-1 0 0 0,-1 1 0 0 0,0 0 0 0 0,1 0-1 0 0,-1 0 1 0 0,0 0 0 0 0,1 0 0 0 0,-1 0 0 0 0,1 0 0 0 0,-1 0 0 0 0,3 1-1 0 0,51 6 20 0 0,-41-6 31 0 0,-1 2 0 0 0,40 3-42 0 0,-53-6-11 0 0,0 0 0 0 0,1 0 0 0 0,-1 0 0 0 0,0 0 0 0 0,1 1 0 0 0,-1-1 0 0 0,0 0 0 0 0,1-1 0 0 0,-1 1 0 0 0,0 0 0 0 0,1 0 0 0 0,-1 0 0 0 0,0 0 0 0 0,1 0 0 0 0,-1 0 0 0 0,0 0 0 0 0,1 0 0 0 0,-1-1 0 0 0,0 1 0 0 0,1 0 0 0 0,-1 0 0 0 0,0 0 0 0 0,0-1 0 0 0,1 1 0 0 0,-1 0 0 0 0,-4-6 0 0 0,-16-5 0 0 0,4 6 0 0 0,-1 0 0 0 0,0 2 0 0 0,-1 0 0 0 0,-18-1 0 0 0,-73 1 0 0 0,108 3 0 0 0,-253 18-71 0 0,153-8 54 0 0,-9-2-159 0 0,106-8 123 0 0,20 7 79 0 0,46 18-4 0 0,-27-12 20 0 0,63 13-31 0 0,12-2 0 0 0,5-9 42 0 0,0-10 16 0 0,-23-5 17 0 0,-58-3-17 0 0,44-6-16 0 0,2-7-42 0 0,-59 11-11 0 0,23-10 0 0 0,-36 12 0 0 0,0-1 0 0 0,0 0 0 0 0,-1 0 0 0 0,9-6 0 0 0,-15 10-1 0 0,0-1 1 0 0,0 0-1 0 0,0 0 0 0 0,0 0 0 0 0,0 0 1 0 0,-1 0-1 0 0,1 0 0 0 0,0-1 1 0 0,0 1-1 0 0,-1 0 0 0 0,1 0 0 0 0,-1 0 1 0 0,1-1-1 0 0,0-1 0 0 0,-1 3 0 0 0,0 0 0 0 0,0 0 0 0 0,0 0 0 0 0,0 0 0 0 0,0-1 0 0 0,0 1 0 0 0,0 0 0 0 0,0 0 0 0 0,0 0-1 0 0,0 0 1 0 0,0-1 0 0 0,0 1 0 0 0,0 0 0 0 0,0 0 0 0 0,0 0 0 0 0,0 0 0 0 0,0-1 0 0 0,0 1 0 0 0,0 0-1 0 0,0 0 1 0 0,0 0 0 0 0,0 0 0 0 0,0-1 0 0 0,0 1 0 0 0,0 0 0 0 0,0 0 0 0 0,0 0 0 0 0,0 0 0 0 0,-1 0 0 0 0,1 0-1 0 0,0-1 1 0 0,0 1 0 0 0,0 0 0 0 0,0 0 0 0 0,0 0 0 0 0,0 0 0 0 0,-1 0 0 0 0,1 0 0 0 0,-7-5 3 0 0,0 1-1 0 0,0 0 1 0 0,0 0 0 0 0,0 1 0 0 0,-1 0 0 0 0,1 0 0 0 0,-1 1 0 0 0,0 0-1 0 0,-14-2 1 0 0,-78-4 33 0 0,29 7-63 0 0,-1 4 1 0 0,-84 12-1 0 0,101-5 4 0 0,1 2-1 0 0,0 2 0 0 0,-71 28 1 0 0,66-20 0 0 0,34-10-30 0 0,2 5 30 0 0,21-13 3 0 0,13 0 0 0 0,-11-4 21 0 0,21 7-6 0 0,26 4 1 0 0,-24-9 5 0 0,37 0 0 0 0,-60-2 0 0 0,102-1 0 0 0,82-8 0 0 0,-127 7 11 0 0,-26 0 31 0 0,50-3-16 0 0,-40 2 32 0 0,42-4-22 0 0,-43 3 67 0 0,36-5 4 0 0,-42 4-10 0 0,31-11-17 0 0,-57 14-77 0 0,0 0 0 0 0,0-1 1 0 0,0-1-1 0 0,13-6 0 0 0,-17 7-1 0 0,-1 0 0 0 0,1 0-1 0 0,-1 0 1 0 0,0 0 0 0 0,4-5 0 0 0,-7 8-1 0 0,1 0 0 0 0,-1 0 0 0 0,0 0 0 0 0,0 0 0 0 0,0 0 0 0 0,0 0 0 0 0,1-1 0 0 0,-1 1 0 0 0,0 0 0 0 0,0 0 0 0 0,0 0 0 0 0,0 0 0 0 0,1-1 0 0 0,-1 1 0 0 0,0 0 0 0 0,0 0 0 0 0,0 0 0 0 0,0-1 0 0 0,0 1 1 0 0,0 0-1 0 0,0 0 0 0 0,0 0 0 0 0,0-1 0 0 0,0 1 0 0 0,0 0 0 0 0,0 0 0 0 0,0-1 0 0 0,0 1 0 0 0,0 0 0 0 0,0 0 0 0 0,0 0 0 0 0,0-1 0 0 0,0 1 0 0 0,0 0 0 0 0,0 0 0 0 0,0 0 0 0 0,0-1 0 0 0,0 1 0 0 0,0 0 0 0 0,-1 0 0 0 0,-10-15 10 0 0,5 11-16 0 0,0 0-1 0 0,0 0 1 0 0,0 1 0 0 0,0 0-1 0 0,-1 0 1 0 0,1 1 0 0 0,-1 0-1 0 0,0 0 1 0 0,-9-1 0 0 0,-67-6-30 0 0,62 8 53 0 0,1 1 0 0 0,0 0 0 0 0,-1 2 0 0 0,1 1 0 0 0,0 0 0 0 0,0 2 0 0 0,-30 10 0 0 0,27-6 6 0 0,1 1 0 0 0,0 2 0 0 0,1 0 0 0 0,0 1 0 0 0,-38 31 0 0 0,31-20-24 0 0,1 2 0 0 0,1 1 0 0 0,-33 43 0 0 0,31-27-15 0 0,-2 11-54 0 0,20-31 1 0 0,-4 18 4 0 0,10-30 0 0 0,4 69-177 0 0,14-70 137 0 0,42 30 18 0 0,-43-30 13 0 0,3-12 13 0 0,46-3 37 0 0,-59 5 18 0 0,0 0 0 0 0,0 0-1 0 0,0-1 1 0 0,-1 1 0 0 0,1-1-1 0 0,0 0 1 0 0,4-2 0 0 0,-2 1 2 0 0,10-3-10 0 0,0-1 1 0 0,-1-1 0 0 0,0 0 0 0 0,15-11 0 0 0,-2-4 32 0 0,-1-1 0 0 0,0 0-1 0 0,39-51 1 0 0,-31 30 102 0 0,45-80-1 0 0,-72 112-105 0 0,-1-1-1 0 0,0 0 0 0 0,0 0 0 0 0,-1-1 0 0 0,-1 1 1 0 0,5-29-1 0 0,-8 37-14 0 0,-1 0 1 0 0,1 1 0 0 0,-1-1 0 0 0,0 0-1 0 0,-1 0 1 0 0,1 0 0 0 0,-1 1-1 0 0,0-1 1 0 0,0 0 0 0 0,0 1 0 0 0,-1-1-1 0 0,0 0 1 0 0,0 1 0 0 0,0 0 0 0 0,0-1-1 0 0,-1 1 1 0 0,1 0 0 0 0,-1 0-1 0 0,0 1 1 0 0,0-1 0 0 0,-1 1 0 0 0,1-1-1 0 0,-1 1 1 0 0,-4-3 0 0 0,5 4 6 0 0,0 0 0 0 0,0 0 0 0 0,0 1 0 0 0,0-1 0 0 0,-1 1 0 0 0,1 0 0 0 0,0 0 0 0 0,-1 0 0 0 0,1 0 0 0 0,-1 0 0 0 0,1 1 0 0 0,-1 0 0 0 0,1-1 0 0 0,-7 2 0 0 0,5 0 7 0 0,-1 0 1 0 0,1 0 0 0 0,0 1-1 0 0,0-1 1 0 0,-1 1 0 0 0,1 1 0 0 0,0-1-1 0 0,-7 5 1 0 0,-3 4 32 0 0,1 1 0 0 0,0 0 0 0 0,1 1 0 0 0,-18 21 0 0 0,15-15 11 0 0,-17 27-1 0 0,7-2-47 0 0,-12 37-11 0 0,3 12 0 0 0,9 1 0 0 0,8-6 0 0 0,16-71-4 0 0,0-3-23 0 0,0 1 1 0 0,1 18-1 0 0,1-24 8 0 0,0-1 0 0 0,1 1-1 0 0,1 9 1 0 0,3 24-356 0 0,9-42 279 0 0,-14 0 96 0 0,14 0-32 0 0,0-1 0 0 0,21-2 0 0 0,-32 1 23 0 0,0 1 1 0 0,0 0-1 0 0,0 0 0 0 0,0-1 1 0 0,0 0-1 0 0,0 0 1 0 0,0 0-1 0 0,-1 0 0 0 0,1 0 1 0 0,-1 0-1 0 0,1-1 0 0 0,-1 1 1 0 0,0-1-1 0 0,0 1 0 0 0,0-1 1 0 0,0 0-1 0 0,1-4 0 0 0,5-5-27 0 0,17-24-10 0 0,-2-1 0 0 0,-2-1 0 0 0,24-59 0 0 0,-22 38-22 0 0,25-108 0 0 0,-42 142 68 0 0,4-46 0 0 0,-9 63 0 0 0,-1 0 0 0 0,0 0 0 0 0,0 0 0 0 0,-1 0 0 0 0,0 0 0 0 0,0 0 0 0 0,-1 1 0 0 0,0-1 0 0 0,-6-14 0 0 0,7 20 3 0 0,1 1-1 0 0,-1 0 1 0 0,0 0 0 0 0,1 0-1 0 0,-1-1 1 0 0,0 1-1 0 0,0 0 1 0 0,0 0 0 0 0,1 0-1 0 0,-1 0 1 0 0,0 0-1 0 0,0 0 1 0 0,-1 1 0 0 0,1-1-1 0 0,0 0 1 0 0,0 0 0 0 0,0 1-1 0 0,0-1 1 0 0,-1 1-1 0 0,1-1 1 0 0,0 1 0 0 0,-1-1-1 0 0,1 1 1 0 0,0 0 0 0 0,-3 0-1 0 0,1 0 10 0 0,1 0 0 0 0,-1 1 0 0 0,1 0 0 0 0,-1 0 1 0 0,1-1-1 0 0,-1 1 0 0 0,1 1 0 0 0,0-1 0 0 0,-1 0 0 0 0,1 1 0 0 0,0-1 0 0 0,-2 3 0 0 0,-6 4 63 0 0,1 1-1 0 0,1 0 1 0 0,-13 18 0 0 0,19-25-63 0 0,-9 14 84 0 0,-18 35-16 0 0,-7 24-64 0 0,6 17-5 0 0,6 11 42 0 0,10 5 0 0 0,10 2-57 0 0,14 0-54 0 0,-7-89 53 0 0,1 0 0 0 0,13 37 0 0 0,-12-45 3 0 0,0-1 0 0 0,1 1 1 0 0,0-1-1 0 0,1-1 0 0 0,15 20 0 0 0,-14-22-8 0 0,1 0-1 0 0,0-1 0 0 0,1 0 1 0 0,15 9-1 0 0,-25-17 11 0 0,12 9-64 0 0,-1-15 0 0 0,33-16 0 0 0,-43 21 58 0 0,1 0 0 0 0,0 0 1 0 0,-1 0-1 0 0,1 0 0 0 0,0 0 0 0 0,-1 0 0 0 0,1 0 0 0 0,-1-1 1 0 0,0 1-1 0 0,3-4 0 0 0,20-24-58 0 0,-2-2 0 0 0,33-59 0 0 0,-28 33 13 0 0,-2-1 0 0 0,-3-1-1 0 0,-2-1 1 0 0,13-69 0 0 0,-27 94 51 0 0,-2 0 0 0 0,-1 0 0 0 0,-2-1 0 0 0,-1 1 0 0 0,-2 0 0 0 0,-2 0 0 0 0,-1 0 0 0 0,-1 0 0 0 0,-13-37 0 0 0,17 64 0 0 0,-1-1 0 0 0,0 1 0 0 0,-1 0 0 0 0,-7-13 0 0 0,11 20 0 0 0,0 1 1 0 0,0-1-1 0 0,-1 1 1 0 0,1 0-1 0 0,0-1 0 0 0,-1 1 1 0 0,1-1-1 0 0,0 1 0 0 0,-1 0 1 0 0,1-1-1 0 0,0 1 0 0 0,-1 0 1 0 0,1-1-1 0 0,-1 1 1 0 0,1 0-1 0 0,-1 0 0 0 0,1-1 1 0 0,0 1-1 0 0,-1 0 0 0 0,1 0 1 0 0,-1 0-1 0 0,1 0 0 0 0,-1 0 1 0 0,1-1-1 0 0,-1 1 1 0 0,1 0-1 0 0,-1 0 0 0 0,0 1 1 0 0,-17 9 56 0 0,14-7 28 0 0,-15 79 106 0 0,13-49-95 0 0,-3 35 0 0 0,5-30 0 0 0,-2 49-5 0 0,3-42-22 0 0,3 150 59 0 0,11 111-16 0 0,20-2-32 0 0,-15-217-80 0 0,12 26 12 0 0,-22-90 4 0 0,1-1 0 0 0,13 27 0 0 0,-16-41-14 0 0,0-1 0 0 0,0 0 1 0 0,7 9-1 0 0,-10-14-3 0 0,1 0 0 0 0,0 0 0 0 0,0 0 0 0 0,0 0 0 0 0,0 0 0 0 0,0-1 0 0 0,1 1 0 0 0,-1-1 0 0 0,0 1 0 0 0,1-1 0 0 0,2 1 0 0 0,-2-1-1 0 0,-1-1-1 0 0,1 1 1 0 0,-1-1-1 0 0,1 0 1 0 0,-1 0-1 0 0,1 0 1 0 0,-1 0-1 0 0,1 0 1 0 0,-1-1-1 0 0,1 1 1 0 0,-1-1-1 0 0,1 1 0 0 0,-1-1 1 0 0,1 0-1 0 0,-1 0 1 0 0,4-3-1 0 0,-3 3 0 0 0,0-2 0 0 0,0 1 0 0 0,0 0 0 0 0,-1-1 0 0 0,1 1 0 0 0,-1-1 0 0 0,1 0 0 0 0,-1 1 0 0 0,0-1-1 0 0,0 0 1 0 0,0-1 0 0 0,0 1 0 0 0,-1 0 0 0 0,2-5 0 0 0,12-40-59 0 0,-3 0 0 0 0,-1 0 0 0 0,5-74 0 0 0,-8-152 166 0 0,-15 137-142 0 0,-5 0 0 0 0,-36-155 1 0 0,43 268 8 0 0,3 10 11 0 0,0-1 0 0 0,-2 1 0 0 0,0 0 0 0 0,0 0-1 0 0,-12-24 1 0 0,14 36 226 0 0,-2 13-78 0 0,-16 32-9 0 0,19-41-99 0 0,0 1 0 0 0,0 0 0 0 0,0 0 0 0 0,0 0 0 0 0,0 5 0 0 0,-8 39 162 0 0,5-19 28 0 0,-1 38 4 0 0,3-28-36 0 0,-7 247-144 0 0,36 486 132 0 0,-23-736-104 0 0,10 61-48 0 0,4-20-29 0 0,-14-62-27 0 0,8-10 90 0 0,-8-3-45 0 0,0 0-1 0 0,-1 0 0 0 0,1 0 1 0 0,0 0-1 0 0,0-1 0 0 0,0 0 0 0 0,0 1 1 0 0,0-1-1 0 0,0-1 0 0 0,-1 1 1 0 0,1-1-1 0 0,4 0 0 0 0,-5 0-3 0 0,-1-1 0 0 0,0 1 0 0 0,1-1 0 0 0,-1 0 0 0 0,0 1 0 0 0,0-1 0 0 0,0 0-1 0 0,0 0 1 0 0,0 0 0 0 0,-1 0 0 0 0,3-4 0 0 0,1-1 0 0 0,-1-1-1 0 0,0 0 1 0 0,3-10 0 0 0,2-10-3 0 0,6-38 1 0 0,-3-3 1 0 0,-3-1 0 0 0,-3 0 0 0 0,-7-129 0 0 0,-8 89 0 0 0,-42-189 0 0 0,-7 61 0 0 0,-19 3 0 0 0,53 181-70 0 0,22 50 58 0 0,-1-1 0 0 0,0 1 1 0 0,0 0-1 0 0,0 0 1 0 0,0 0-1 0 0,-1 0 1 0 0,0 0-1 0 0,-6-4 0 0 0,3 5-42 0 0,-14-2 43 0 0,19 5 11 0 0,0 0 0 0 0,-1 0 0 0 0,1 0 0 0 0,0 0 0 0 0,0 0 0 0 0,0 0 0 0 0,0 1 0 0 0,0-1 0 0 0,0 1 0 0 0,-4 1 0 0 0,3 0 0 0 0,-1 0 0 0 0,1 1 0 0 0,0-1 0 0 0,-1 1 0 0 0,1 0 0 0 0,0-1 0 0 0,-2 5 0 0 0,-2 1 0 0 0,1 0 0 0 0,0 1 0 0 0,-6 11 0 0 0,4-4 4 0 0,0 1-1 0 0,-6 20 1 0 0,-9 58 38 0 0,5 26-31 0 0,7 89-11 0 0,12-124 0 0 0,6 38 0 0 0,-3-87 0 0 0,10 41 0 0 0,11 8 12 0 0,-19-71 12 0 0,-5-15-22 0 0,-1 0-1 0 0,1 1 1 0 0,0-1-1 0 0,-1 0 1 0 0,1 1 0 0 0,0-1-1 0 0,-1 0 1 0 0,1 0-1 0 0,0 0 1 0 0,-1 0 0 0 0,1 0-1 0 0,0 0 1 0 0,0 0-1 0 0,0 0 1 0 0,8 1 1 0 0,-1 0 0 0 0,1-1 0 0 0,15-2 0 0 0,-22 1-3 0 0,-1 1 0 0 0,0-1 0 0 0,0 1 0 0 0,0-1 0 0 0,1 1 0 0 0,-1-1 0 0 0,0 0 0 0 0,0 1 0 0 0,0-1 0 0 0,0 0 0 0 0,0 0 0 0 0,0 0 0 0 0,-1 0 0 0 0,1 0 0 0 0,0 0 0 0 0,0 0 0 0 0,-1 0 0 0 0,1 0 0 0 0,0-2 0 0 0,6-24 0 0 0,-5 18 0 0 0,3-23 0 0 0,0-1 0 0 0,-3 1 0 0 0,-1-1 0 0 0,-3-39 0 0 0,-22-132 0 0 0,-66-251-12 0 0,89 451-1 0 0,-8-30-119 0 0,2 0 1 0 0,1-1-1 0 0,0-37 0 0 0,6 69-92 0 0,8 17-117 0 0,30 59 330 0 0,0 24 11 0 0,0 28 0 0 0,21 104 0 0 0,-3 35-3 0 0,-8-35 18 0 0,-25-132 53 0 0,5 9 39 0 0,-16-67-15 0 0,10 25-11 0 0,-20-59-68 0 0,-1 0 1 0 0,1-1-1 0 0,0 1 0 0 0,5 6 1 0 0,-7-11-14 0 0,2 4 1 0 0,0 0 0 0 0,0 0 0 0 0,1 0 0 0 0,0 0 0 0 0,0 0 0 0 0,0-1 0 0 0,0 1 1 0 0,1-1-1 0 0,-1 0 0 0 0,1 0 0 0 0,5 4 0 0 0,-7-7-1 0 0,0 1 0 0 0,-1-1 0 0 0,1 1 0 0 0,0-1 0 0 0,-1 0 0 0 0,1 1 0 0 0,0-1 0 0 0,-1 0 0 0 0,1 0 0 0 0,0-1-1 0 0,-1 1 1 0 0,1 0 0 0 0,0 0 0 0 0,-1-1 0 0 0,1 1 0 0 0,-1-1 0 0 0,3 0 0 0 0,-1-1 0 0 0,-1 1 1 0 0,0-1-1 0 0,1 0 0 0 0,-1 0 0 0 0,0 0 0 0 0,0 0 1 0 0,0 0-1 0 0,0 0 0 0 0,3-5 0 0 0,0-2-2 0 0,-1 0 0 0 0,0 0-1 0 0,0 0 1 0 0,0-1 0 0 0,-1 0 0 0 0,2-10-1 0 0,3-29-19 0 0,-1-1 0 0 0,-3 1-1 0 0,-1-1 1 0 0,-6-64 0 0 0,-7 11-23 0 0,-24-106 0 0 0,-85-248-53 0 0,71 291 52 0 0,33 114-86 0 0,10 29 109 0 0,4 21 2 0 0,0 17 0 0 0,-4 66 10 0 0,7 8 11 0 0,3-6 11 0 0,-2-46 31 0 0,3 62-31 0 0,1-1 0 0 0,-5-59 31 0 0,3 56-31 0 0,3 7-11 0 0,2-31 12 0 0,-8-58 208 0 0,9-15-153 0 0,-4 0-63 0 0,-3 2-3 0 0,0-1 1 0 0,0 0-1 0 0,-1 0 1 0 0,1-1-1 0 0,0 1 1 0 0,6-4-1 0 0,-8 3-1 0 0,0 1-1 0 0,-1 0 0 0 0,1-1 0 0 0,-1 0 0 0 0,1 1 0 0 0,-1-1 1 0 0,1 0-1 0 0,-1 0 0 0 0,0 0 0 0 0,0 0 0 0 0,0 0 0 0 0,0 0 0 0 0,0 0 1 0 0,0 0-1 0 0,-1 0 0 0 0,1-1 0 0 0,-1 1 0 0 0,1-2 0 0 0,7-57-25 0 0,-4 1 0 0 0,-3-95 0 0 0,-28-122 15 0 0,-3 93-165 0 0,24 162 176 0 0,6 21 0 0 0,0 0 0 0 0,0 1 0 0 0,0-1 0 0 0,0 0 0 0 0,-1 0 0 0 0,1 1 0 0 0,0-1 0 0 0,0 0 0 0 0,-1 1 0 0 0,1-1 0 0 0,0 0 0 0 0,-1 1 0 0 0,1-1 0 0 0,0 0 0 0 0,-1 1 0 0 0,1-1 0 0 0,-1 1 0 0 0,1-1 0 0 0,-1 1 0 0 0,1-1 0 0 0,-1 1 0 0 0,0-1 0 0 0,1 1 0 0 0,-1 0 0 0 0,-1-1 0 0 0,1 2 0 0 0,-1-1 0 0 0,1 1 0 0 0,-1 0 0 0 0,1 0 0 0 0,-1 0 0 0 0,1 0 0 0 0,0 1 0 0 0,-1-1 0 0 0,1 0 0 0 0,0 1 0 0 0,0-1 0 0 0,0 0 0 0 0,0 1 0 0 0,0-1 0 0 0,0 1 0 0 0,1-1 0 0 0,-1 1 0 0 0,0 3 0 0 0,-3 7 4 0 0,0 0-1 0 0,-2 17 1 0 0,2-3 38 0 0,-3 51-20 0 0,11 306 31 0 0,46 311-53 0 0,-47-661 9 0 0,2 22 62 0 0,14 59 1 0 0,-2-26-8 0 0,-8-49-11 0 0,-2-16-55 0 0,13 29 0 0 0,-11-36-21 0 0,0 0 0 0 0,11 15 0 0 0,-20-31 23 0 0,8 9-35 0 0,1-13 2 0 0,-6 2 26 0 0,1 0-2 0 0,0-1 0 0 0,0 1 0 0 0,-1-1 0 0 0,1 0 0 0 0,-1 0 0 0 0,0-1 0 0 0,0 1 0 0 0,0-1 0 0 0,0 1 0 0 0,-1-1 0 0 0,1 0 0 0 0,-1 0 0 0 0,0 0 0 0 0,0 0 0 0 0,0-1 0 0 0,1-6 0 0 0,6-34-86 0 0,-3-1 0 0 0,1-55 0 0 0,-11-95 17 0 0,-10 51 52 0 0,-50-229-1 0 0,49 311 57 0 0,-39-103 0 0 0,39 131-32 0 0,-1 1-1 0 0,-1 1 1 0 0,-2 0-1 0 0,-31-40 1 0 0,37 58-47 0 0,-1 0-1 0 0,-1 0 1 0 0,-24-18 0 0 0,-54-33-3 0 0,77 55 61 0 0,5 3-7 0 0,-88-55-4 0 0,86 56 18 0 0,0 1 1 0 0,0 1 0 0 0,0-1 0 0 0,0 2 0 0 0,-1 0 0 0 0,-16-2-1 0 0,21 5 18 0 0,0 1-1 0 0,-1 1 1 0 0,1-1-1 0 0,0 2 1 0 0,0-1-1 0 0,0 1 1 0 0,0 0-1 0 0,-8 4 1 0 0,13-4 19 0 0,12 14 0 0 0,-2-5-51 0 0,0 1 1 0 0,0-1-1 0 0,2 0 0 0 0,10 12 0 0 0,-11-16-2 0 0,0-2 0 0 0,0 1 0 0 0,0-1 0 0 0,1 0 0 0 0,0 0 0 0 0,0-1 0 0 0,0 0 0 0 0,11 3 0 0 0,87 29 0 0 0,-8-15 0 0 0,-3-6 0 0 0,-7-5 0 0 0,-68-9 0 0 0,33-3 0 0 0,-41 1 0 0 0,-1-1 0 0 0,0 0 0 0 0,19-6 0 0 0,-27 7 0 0 0,0 0 0 0 0,0 0 0 0 0,0-1 0 0 0,0 1 0 0 0,0-1 0 0 0,0 0 0 0 0,-1 0 0 0 0,1 0 0 0 0,-1 0 0 0 0,0 0 0 0 0,4-4 0 0 0,-4 2 0 0 0,0 0 0 0 0,0 0 0 0 0,-1 0 0 0 0,1 0 0 0 0,-1-1 0 0 0,0 1 0 0 0,0 0 0 0 0,0 0 0 0 0,-1-1 0 0 0,1 1 0 0 0,-1-1 0 0 0,0 1 0 0 0,0 0 0 0 0,-1-1 0 0 0,0-5 0 0 0,-1 2 0 0 0,1 1 0 0 0,-2-1 0 0 0,1 0 0 0 0,-1 1 0 0 0,0-1 0 0 0,0 1 0 0 0,-6-10 0 0 0,-2 4 0 0 0,-2 3 0 0 0,12 9 0 0 0,0 1 0 0 0,0-1 0 0 0,0 1 0 0 0,0 0 0 0 0,0-1 0 0 0,0 1 0 0 0,0 0 0 0 0,0 0 0 0 0,0 0 0 0 0,0 0 0 0 0,0 0 0 0 0,0 0 0 0 0,0 0 0 0 0,0 0 0 0 0,0 0 0 0 0,0 0 0 0 0,-1 1 0 0 0,0 0 0 0 0,-1 0 0 0 0,1 0 0 0 0,0 0 0 0 0,0 1 0 0 0,0-1 0 0 0,1 1 0 0 0,-1-1 0 0 0,0 1 0 0 0,1-1 0 0 0,-1 1 0 0 0,0 0 0 0 0,-1 3 0 0 0,-1 3 0 0 0,0-1 0 0 0,1 0 0 0 0,-1 1 0 0 0,2-1 0 0 0,-4 15 0 0 0,-10 71 0 0 0,8 13 0 0 0,2 272 0 0 0,6-337 0 0 0,0-3 1 0 0,4 351 81 0 0,27 0 6 0 0,-16-306-46 0 0,14 24-31 0 0,2-29-30 0 0,-24-63-67 0 0,4-6 8 0 0,32 27 13 0 0,-33-28 33 0 0,-4-11 0 0 0,14-16-32 0 0,-19 18 59 0 0,0 0 0 0 0,0 0 0 0 0,0 0 0 0 0,0 0 0 0 0,0 0 0 0 0,-1 0 1 0 0,1 0-1 0 0,-1 0 0 0 0,1 0 0 0 0,0 0 0 0 0,-1 0 0 0 0,1-3 0 0 0,11-27-38 0 0,-2-2 1 0 0,10-52-1 0 0,-10 7 43 0 0,-4-1 0 0 0,-8-154 0 0 0,-39-159 0 0 0,37 360 0 0 0,-110-559-117 0 0,91 488-70 0 0,1 35-59 0 0,14 43 76 0 0,7 24 159 0 0,1-1 1 0 0,-1 1-1 0 0,1-1 1 0 0,-1 1-1 0 0,0-1 0 0 0,0 1 1 0 0,1 0-1 0 0,-1-1 0 0 0,-2-1 1 0 0,0-1-4 0 0,-2 0-66 0 0,5 4 77 0 0,-1 0 0 0 0,0-1 0 0 0,1 1 0 0 0,-1 0 0 0 0,1 0 0 0 0,-1 0 0 0 0,1 0 0 0 0,-1 0 0 0 0,0 0 0 0 0,1 0 0 0 0,-1 0 0 0 0,1 0 1 0 0,-1 1-1 0 0,0-1 0 0 0,1 0 0 0 0,-1 0 0 0 0,1 0 0 0 0,-1 1 0 0 0,1-1 0 0 0,-1 0 0 0 0,1 1 0 0 0,-1-1 0 0 0,1 0 0 0 0,-1 1 0 0 0,1-1 0 0 0,-1 1 0 0 0,-4 5 1 0 0,0 0 0 0 0,-7 12 1 0 0,12-18 1 0 0,-1 2 3 0 0,1-1 1 0 0,-1 1-1 0 0,0 0 1 0 0,0-1-1 0 0,1 1 1 0 0,-1-1 0 0 0,1 1-1 0 0,-1 0 1 0 0,1-1-1 0 0,0 1 1 0 0,-1 2-1 0 0,-7 51 19 0 0,5-26 20 0 0,1 32-19 0 0,2-24 25 0 0,6 239 57 0 0,30 176 139 0 0,18-2 139 0 0,-25-219-98 0 0,-15-118-201 0 0,27 241 126 0 0,-36-318-168 0 0,7 58-20 0 0,-7-51 52 0 0,6 39 102 0 0,-6-44 43 0 0,7 35 5 0 0,-5-39-28 0 0,10 47-121 0 0,1 8-66 0 0,1-13-9 0 0,4 8-44 0 0,-2-18-185 0 0,-16-53-82 0 0,-1-1-600 0 0,13 51 894 0 0,-1 22 17 0 0,-12-61 0 0 0,12 35 0 0 0,11 5 11 0 0,-26-63-8 0 0,0 1 1 0 0,0 0-1 0 0,0 0 1 0 0,0 0-1 0 0,-1 0 1 0 0,1 0 0 0 0,-1 0-1 0 0,1 0 1 0 0,-1 0-1 0 0,0 0 1 0 0,0 2-1 0 0,4 48 19 0 0,-4-26 20 0 0,-1 26-19 0 0,0-39 106 0 0,2 0-43 0 0,5 52-28 0 0,-6-55-53 0 0,1 1-1 0 0,-2 0 1 0 0,1-1-1 0 0,-5 20 1 0 0,3-24 6 0 0,0-1 0 0 0,0 1 1 0 0,0-1-1 0 0,-1 0 0 0 0,0 0 0 0 0,-5 7 1 0 0,8-12-12 0 0,-6 8 366 0 0,-1-2-159 0 0,-29 21-34 0 0,29-23-161 0 0,0 0 0 0 0,-1 0-1 0 0,-12 4 1 0 0,-18 1 49 0 0,-13-3 71 0 0,12-1-121 0 0,-12 3-11 0 0,2 3 0 0 0,2 6 0 0 0,0 4 0 0 0,3 0 0 0 0,-4 8-99 0 0,12-5-31 0 0,33-21 126 0 0,-11 7 20 0 0,29-17 26 0 0,39-18-82 0 0,5-1 99 0 0,-29 14 9 0 0,32-14-11 0 0,-29 12-30 0 0,54-21-23 0 0,17-8-15 0 0,-8 5-45 0 0,-23 11-36 0 0,-47 17-65 0 0,19-9-31 0 0,-34 14-4 0 0,0-1 57 0 0,34-16 241 0 0,-34 16 527 0 0,-2 2-552 0 0,28-11-81 0 0,-30 12-21 0 0,-9 10 0 0 0,-14 24-3 0 0,16-30 20 0 0,0 0 0 0 0,-1-1 0 0 0,1 1 0 0 0,-1 0 1 0 0,1 0-1 0 0,-1 0 0 0 0,1 0 0 0 0,-1-1 0 0 0,0 1 1 0 0,1 0-1 0 0,-1-1 0 0 0,0 1 0 0 0,-1 1 0 0 0,-27 17-37 0 0,18-12 4 0 0,6-4-12 0 0,0 0-1 0 0,-1 0 1 0 0,0 0 0 0 0,1-1 0 0 0,-11 3 0 0 0,-31 10-278 0 0,-68 18 514 0 0,-155 50 457 0 0,225-68-644 0 0,-201 69 0 0 0,116-44 0 0 0,87-27 0 0 0,7-3 0 0 0,-10 0 0 0 0,7-1 0 0 0,25-7 0 0 0,14-2 0 0 0,0 0 0 0 0,0 0 0 0 0,0 0 0 0 0,0 0 0 0 0,0 0 0 0 0,0 0 0 0 0,0 0 0 0 0,1 0 0 0 0,-1 0 0 0 0,0 0 0 0 0,0-1 0 0 0,0 1 0 0 0,0 0 0 0 0,0 0 0 0 0,0 0 0 0 0,0 0 0 0 0,0 0 0 0 0,0 0 0 0 0,0 0 0 0 0,0 0 0 0 0,0 0 0 0 0,0 0 0 0 0,0 0 0 0 0,0 0 0 0 0,0-1 0 0 0,0 1 0 0 0,0 0 0 0 0,0 0 0 0 0,0 0 0 0 0,0 0 0 0 0,0 0 0 0 0,0 0 0 0 0,0 0 0 0 0,0 0 0 0 0,-1 0 0 0 0,1 0 0 0 0,0 0 0 0 0,0 0 0 0 0,0 0 0 0 0,0-1 0 0 0,0 1 0 0 0,0 0 0 0 0,0 0 0 0 0,0 0 0 0 0,0 0 0 0 0,0 0 0 0 0,0 0 0 0 0,0 0 0 0 0,0 0 0 0 0,6-3 0 0 0,1 0 0 0 0,0 0 0 0 0,0 1 0 0 0,0 0 0 0 0,1 0 0 0 0,8-1 0 0 0,10 1 0 0 0,45 1 0 0 0,13 4 0 0 0,2 2 0 0 0,19-2 0 0 0,9-2 0 0 0,-27-3 0 0 0,22-3-11 0 0,-7-3-45 0 0,-15-2-8 0 0,-29-3 64 0 0,-48 11 64 0 0,1-2-40 0 0,30-12-178 0 0,-30 12-65 0 0,-4-2-176 0 0,22-18 483 0 0,-21 18 592 0 0,-12 15-1053 0 0,-10 25 148 0 0,11-26 115 0 0,-2-7 28 0 0,-16-3 66 0 0,16 1 142 0 0,1-2 78 0 0,-14-13 20 0 0,14 12-21 0 0,2-2-122 0 0,-7-27-70 0 0,7 26-14 0 0,0-22-134 0 0,1 14 80 0 0,-17-270-618 0 0,-3 48 882 0 0,-18-275 415 0 0,37 459-1220 0 0,2 48 428 0 0,-2 15 258 0 0,-1 1-25 0 0,2-5-2 0 0,-1 1 0 0 0,1 0 0 0 0,0-1 0 0 0,0 1 0 0 0,1 9-1 0 0,-2 54 224 0 0,0 12-273 0 0,12 325-11 0 0,-5-330 0 0 0,3 33-32 0 0,-2-23-133 0 0,-3-56-54 0 0,-1-15 145 0 0,0-4-33 0 0,-1 0 0 0 0,0 17 0 0 0,2-14 195 0 0,5 44 116 0 0,-6-45 223 0 0,6-20-378 0 0,-2 1-88 0 0,-3 3 28 0 0,0-1 0 0 0,-1 1 0 0 0,1 0 0 0 0,-1-1 0 0 0,0 0 0 0 0,4-5 0 0 0,-4 4-38 0 0,0 0 1 0 0,0 0 0 0 0,-1 0 0 0 0,1 0 0 0 0,-1 0-1 0 0,0-1 1 0 0,-1 1 0 0 0,1-1 0 0 0,-1-6 0 0 0,2-35-144 0 0,-2 6 153 0 0,-5-5 56 0 0,-1 16 82 0 0,5 23 257 0 0,-4 6-185 0 0,-12-4-83 0 0,17 4-86 0 0,-1 0 0 0 0,1 0 0 0 0,0 0 1 0 0,-1 0-1 0 0,1 0 0 0 0,0 0 1 0 0,0 0-1 0 0,-1 0 0 0 0,1 0 0 0 0,0 0 1 0 0,-1 0-1 0 0,1 0 0 0 0,0 0 0 0 0,-1 0 1 0 0,1 0-1 0 0,0 0 0 0 0,-1 0 0 0 0,1 0 1 0 0,0 1-1 0 0,0-1 0 0 0,-1 0 0 0 0,1 0 1 0 0,0 0-1 0 0,0 1 0 0 0,-1-1 0 0 0,1 0 1 0 0,0 0-1 0 0,0 1 0 0 0,0-1 1 0 0,-1 0-1 0 0,1 0 0 0 0,0 1 0 0 0,-19 18 22 0 0,14-14-178 0 0,0 3-65 0 0,-30 45-198 0 0,4-8 378 0 0,-8 9 39 0 0,6-13 23 0 0,3-14 103 0 0,24-22 78 0 0,-1-1 20 0 0,-20 12-21 0 0,26-16-197 0 0,0 1 0 0 0,0-1-1 0 0,0 1 1 0 0,1-1 0 0 0,-1 0 0 0 0,0 1 0 0 0,0-1-1 0 0,0 0 1 0 0,0 0 0 0 0,0 1 0 0 0,0-1 0 0 0,0 0 0 0 0,-1 0-1 0 0,-31-1 6 0 0,16-4-11 0 0,17 5 0 0 0,0-1 0 0 0,0 1 0 0 0,-1 0 0 0 0,1 0 0 0 0,0 0 0 0 0,0 0 0 0 0,0 0 0 0 0,-1-1 0 0 0,1 1 0 0 0,0 0 0 0 0,0 0 0 0 0,0 0 0 0 0,-1-1 0 0 0,1 1 0 0 0,0 0 0 0 0,0 0 0 0 0,0-1 0 0 0,0 1 0 0 0,0 0 0 0 0,-1 0 0 0 0,1-1 0 0 0,0 1 0 0 0,0 0 0 0 0,0 0 0 0 0,0-1 0 0 0,0 1 0 0 0,0 0 0 0 0,0-1 0 0 0,0 1 0 0 0,0 0 0 0 0,0 0 0 0 0,0-1 0 0 0,0 1 0 0 0,0 0 0 0 0,0 0 0 0 0,1-1 0 0 0,2-2-3 0 0,0 1 1 0 0,0 0-1 0 0,0 0 0 0 0,0 0 1 0 0,0 0-1 0 0,1 1 0 0 0,-1-1 1 0 0,1 1-1 0 0,-1 0 0 0 0,1 0 1 0 0,6-1-1 0 0,9-1-80 0 0,27-2 1 0 0,-32 4-137 0 0,-1 3-198 0 0,38 5 401 0 0,-38-5 346 0 0,-1 8-106 0 0,35 29-21 0 0,-37-31-148 0 0,-10-8-54 0 0,1 0 0 0 0,-1 0 0 0 0,0 0 0 0 0,0-1 0 0 0,1 1 0 0 0,-1 0 0 0 0,0 0 0 0 0,0 0 0 0 0,0-1 0 0 0,0 1 0 0 0,1 0 0 0 0,-1 0 0 0 0,0 0 0 0 0,0-1 0 0 0,0 1 0 0 0,0 0 0 0 0,0 0 0 0 0,0-1 0 0 0,0 1 0 0 0,1 0 0 0 0,-1 0-1 0 0,0-1 1 0 0,0 1 0 0 0,0 0 0 0 0,0-1 0 0 0,0 1 0 0 0,4-27 3 0 0,-1 0-1 0 0,0-42 1 0 0,-3 8-214 0 0,-2 0 0 0 0,-3 0 0 0 0,-3 0 0 0 0,-3 0 0 0 0,-19-62 0 0 0,-42-76-2195 0 0,69 190 2006 0 0,-47-118-9937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2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2 945 10591 0 0,'-1'-2'312'0'0,"0"-1"-110"0"0,4-10 1140 0 0,6-27 769 0 0,-6 26-679 0 0,0 0 0 0 0,1 1 1 0 0,10-25 2895 0 0,-11 55-4105 0 0,11 52 3 0 0,-10-39 40 0 0,2 46 307 0 0,-3-14-302 0 0,-2-27-74 0 0,1 45-33 0 0,-1-38-4 0 0,-2 138 217 0 0,11 263 358 0 0,-8-411-710 0 0,8 170 550 0 0,-9-102-434 0 0,-2-8-230 0 0,1-59-42 0 0,1 42 43 0 0,-3 27 199 0 0,3-25 33 0 0,0-29-64 0 0,0-36 0 0 0,-1 4-3 0 0,2 2-52 0 0,-1-4 32 0 0,-1 0-1 0 0,-1 18 1 0 0,8 39 146 0 0,-6-57 1210 0 0,14-7-1253 0 0,46 19 0 0 0,-46-20 160 0 0,-3-9-161 0 0,36-7-6 0 0,-35 7 151 0 0,4 3-161 0 0,54-4-41 0 0,-53 3-19 0 0,0 2-3 0 0,57 0-3 0 0,-41-1-10 0 0,30-6-3 0 0,-29 2 0 0 0,63-10 3 0 0,27-7 10 0 0,0-1-10 0 0,-9-2-54 0 0,-11 9-13 0 0,-9 8 0 0 0,0 6 0 0 0,13 9-16 0 0,-26 5-59 0 0,-67-10-7 0 0,2 1-44 0 0,51 9 10 0 0,-52-9 11 0 0,-2-2-94 0 0,44 9 110 0 0,-45-9 1 0 0,0-2-67 0 0,39-2 129 0 0,-39 2-40 0 0,-5-5 5 0 0,29-12 61 0 0,-28 13 132 0 0,1 1-60 0 0,36-7 3 0 0,-37 7-34 0 0,-9 1 3 0 0,-21-184 846 0 0,13 92-685 0 0,-97-542 650 0 0,97 600-733 0 0,-146-667-793 0 0,134 624 726 0 0,10 40-55 0 0,-60-230-124 0 0,49 211 18 0 0,4-2-1 0 0,2 0 1 0 0,2-1-1 0 0,-4-80 1 0 0,15 106-81 0 0,2 1 1 0 0,1-1-1 0 0,1 1 0 0 0,13-54 1 0 0,-13 77 175 0 0,1-1 11 0 0,2 0 0 0 0,-2 3 0 0 0,2-7 0 0 0,-7 15 0 0 0,-1-2 0 0 0,0 2 20 0 0,0 1 0 0 0,0 0 1 0 0,0 0-1 0 0,0 0 0 0 0,1 0 0 0 0,-1 0 0 0 0,0 0 1 0 0,0 0-1 0 0,0 1 0 0 0,0-1 0 0 0,0 0 0 0 0,-2 2 1 0 0,-17 3 103 0 0,0-2 0 0 0,0 0-1 0 0,-36 0 1 0 0,-17 1 38 0 0,-68 17 11 0 0,-153 13 155 0 0,123-29-322 0 0,-60 3-21 0 0,4 18 3 0 0,148-9-183 0 0,-19 4-162 0 0,84-20 916 0 0,8-5-3437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3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13591 0 0,'0'0'2586'0'0,"15"15"-1349"0"0,46 42 62 0 0,-46-43 730 0 0,-2-4-1384 0 0,43 32-34 0 0,-42-32 539 0 0,1-6-915 0 0,45 9-3 0 0,-45-9 0 0 0,-6-8 0 0 0,4-4-107 0 0,1 0-1 0 0,-1-1 1 0 0,-1-1-1 0 0,13-11 1 0 0,30-36 287 0 0,-23 23-270 0 0,1 1 0 0 0,59-45 0 0 0,-67 62-78 0 0,6 1 3 0 0,-24 12 69 0 0,81 11 272 0 0,-71 4-312 0 0,50 37 1 0 0,-50-37 230 0 0,1-1-234 0 0,67 43-74 0 0,-12-4-51 0 0,-60-41-139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4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4143 0 0,'0'0'7535'0'0,"12"15"-5695"0"0,35 45-15 0 0,-36-44-1 0 0,6-2-125 0 0,48 43-527 0 0,-48-43-232 0 0,-1-6-48 0 0,50 23-88 0 0,-50-23-327 0 0,0-6-145 0 0,46 7-32 0 0,-60-9-273 0 0,0 0-1 0 0,0 1 1 0 0,0-1 0 0 0,0 0-1 0 0,0 0 1 0 0,0 0 0 0 0,-1 0-1 0 0,1 0 1 0 0,0 0 0 0 0,3-1-1 0 0,6-2 95 0 0,0-1 0 0 0,0 1 0 0 0,0-2-1 0 0,-1 0 1 0 0,0 0 0 0 0,0 0 0 0 0,0-1-1 0 0,14-13 1 0 0,30-37 496 0 0,1-2-246 0 0,-39 44-318 0 0,9-3-42 0 0,-7 4-34 0 0,-14 10-89 0 0,1-1-17 0 0,18-9 1 0 0,-18 9 5 0 0,10 5-45 0 0,42 3 166 0 0,-43-4 183 0 0,3 12-117 0 0,50 35 12 0 0,-50-36 368 0 0,0-5-297 0 0,50 16-57 0 0,-50-16 41 0 0,-3-7-78 0 0,-14 1-53 0 0,18-2-6 0 0,25-5 0 0 0,-39 6-7 0 0,-1-1-1 0 0,1 1 1 0 0,0-1-1 0 0,0 0 1 0 0,0 0-1 0 0,-1 0 1 0 0,5-3-1 0 0,-8 5-32 0 0,-1 0 0 0 0,1 0 0 0 0,0 0 0 0 0,-1 0 0 0 0,1 0-1 0 0,0 0 1 0 0,-1 0 0 0 0,1 0 0 0 0,-1 0 0 0 0,1 0 0 0 0,0 0-1 0 0,-1 0 1 0 0,1 0 0 0 0,0 0 0 0 0,-1 0 0 0 0,1 0 0 0 0,0-1-1 0 0,-1 1 1 0 0,1 0 0 0 0,0 0 0 0 0,-1 0 0 0 0,1-1-1 0 0,0 1 1 0 0,-1 0 0 0 0,1 0 0 0 0,0-1 0 0 0,0 1 0 0 0,0 0-1 0 0,-1 0 1 0 0,1-1 0 0 0,0 1 0 0 0,0 0 0 0 0,0-1 0 0 0,-1 1-1 0 0,1 0 1 0 0,0-1 0 0 0,0 1 0 0 0,0 0 0 0 0,0-1 0 0 0,0 1-1 0 0,0-1 1 0 0,0 1 0 0 0,0 0 0 0 0,0-1 0 0 0,0 1 0 0 0,0 0-1 0 0,0-1 1 0 0,0 1 0 0 0,0-1 0 0 0,0 1 0 0 0,0 0 0 0 0,1-1-1 0 0,-1 1 1 0 0,0 0 0 0 0,0-1 0 0 0,0 1 0 0 0,1 0 0 0 0,-1 0-1 0 0,0-1 1 0 0,0 1 0 0 0,0 0 0 0 0,1-1 0 0 0,-1 1 0 0 0,0 0-1 0 0,1 0 1 0 0,-1 0 0 0 0,0-1 0 0 0,1 1 0 0 0,-1 0-1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4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17303 0 0,'0'0'1736'0'0,"18"13"-1460"0"0,55 37 423 0 0,-41-29 210 0 0,27 12 41 0 0,-29-18-88 0 0,28 15-399 0 0,-43-23-170 0 0,3-4-34 0 0,53 11-14 0 0,-54-10-17 0 0,-5-7-4 0 0,40-12 0 0 0,-48 14-169 0 0,1-1 0 0 0,-1 0 0 0 0,1 0 0 0 0,-1-1 0 0 0,0 1 0 0 0,0-1 0 0 0,0 0 0 0 0,-1 0 0 0 0,1 0 0 0 0,5-6 0 0 0,-3 1 101 0 0,-1-1 0 0 0,1 1 0 0 0,4-12 0 0 0,-5 12-65 0 0,38-88-50 0 0,-30 63 50 0 0,26-47 0 0 0,-31 69-306 0 0,8 17 151 0 0,-1 1 55 0 0,0 1-1 0 0,0 0 1 0 0,14 11 0 0 0,-14-7 34 0 0,-1 1 0 0 0,21 24-1 0 0,-35-37-24 0 0,12 14 390 0 0,1-3-241 0 0,39 34 3 0 0,-39-34 137 0 0,1-6-239 0 0,43 12-141 0 0,-42-13-64 0 0,-26-4-3122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14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11975 0 0,'0'0'6406'0'0,"14"1"-5185"0"0,41 2-49 0 0,-41-2-11 0 0,3 3-93 0 0,48 11-385 0 0,-48-11-166 0 0,2 2-34 0 0,59 14-11 0 0,-59-15-7 0 0,1-1-1 0 0,58 12 0 0 0,-59-12-29 0 0,-3-5-125 0 0,46 0-56 0 0,-60 1-227 0 0,1 0-1 0 0,-1 0 1 0 0,1 0 0 0 0,-1-1 0 0 0,1 1 0 0 0,-1-1-1 0 0,1 1 1 0 0,2-2 0 0 0,35-12 197 0 0,-20 5-67 0 0,-2-2-69 0 0,-1-2 0 0 0,0 1-1 0 0,28-28 1 0 0,73-96-4 0 0,-94 111-84 0 0,6 0-12 0 0,-18 17-36 0 0,13-4 24 0 0,-24 11 20 0 0,0 1 1 0 0,0-1-1 0 0,1 1 0 0 0,-1-1 1 0 0,1 1-1 0 0,-1 0 0 0 0,1 0 1 0 0,-1-1-1 0 0,0 1 0 0 0,1 0 0 0 0,-1 0 1 0 0,2 1-1 0 0,53-3-19 0 0,-55 2 21 0 0,1 0-1 0 0,0 0 0 0 0,0 0 1 0 0,-1 0-1 0 0,1 0 0 0 0,0 0 1 0 0,0 0-1 0 0,-1 1 0 0 0,1-1 1 0 0,0 1-1 0 0,-1 0 0 0 0,1-1 1 0 0,0 1-1 0 0,-1 0 0 0 0,2 1 1 0 0,56 27 2 0 0,-44-21 56 0 0,1 0 8 0 0,50 25-106 0 0,-50-25-242 0 0,-5-10-2272 0 0,46-7-6685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390 958 18343 0 0,'-21'41'884'0'0,"9"-18"-381"0"0,8-17-55 0 0,4-4-426 0 0,0 1 1 0 0,0 0 0 0 0,0-1-1 0 0,-1 1 1 0 0,1 0-1 0 0,-1-1 1 0 0,0 1 0 0 0,-2 3-1 0 0,1 1 50 0 0,0 0 2557 0 0,11-20-2053 0 0,-8 12-558 0 0,12-18 237 0 0,-1 0-1 0 0,0-2 1 0 0,14-34 0 0 0,14-65 774 0 0,30-140 1 0 0,-59 204-775 0 0,-2 0 0 0 0,3-101 0 0 0,-11 128-147 0 0,-2-1 1 0 0,-2 1-1 0 0,0 0 0 0 0,-2 0 0 0 0,-1 1 0 0 0,-2 0 0 0 0,-11-30 0 0 0,19 57-93 0 0,-1 1 0 0 0,1-1 0 0 0,0 0-1 0 0,0 1 1 0 0,-1-1 0 0 0,1 1 0 0 0,0-1-1 0 0,-1 1 1 0 0,1-1 0 0 0,-1 1 0 0 0,1-1-1 0 0,-1 1 1 0 0,1-1 0 0 0,-1 1 0 0 0,1 0-1 0 0,-2-1 1 0 0,-18-15 269 0 0,20 16-278 0 0,-1 0 0 0 0,1-1 0 0 0,0 1 0 0 0,0 0-1 0 0,0 0 1 0 0,-1 0 0 0 0,1 0 0 0 0,0-1 0 0 0,0 1 0 0 0,-1 0 0 0 0,1 0 0 0 0,0 0-1 0 0,0 0 1 0 0,-1 0 0 0 0,1 0 0 0 0,0 0 0 0 0,0 0 0 0 0,-1-1 0 0 0,1 1 0 0 0,0 0-1 0 0,0 0 1 0 0,-1 0 0 0 0,1 0 0 0 0,0 0 0 0 0,-1 1 0 0 0,1-1 0 0 0,0 0 0 0 0,0 0-1 0 0,-1 0 1 0 0,1 0 0 0 0,0 0 0 0 0,0 0 0 0 0,-1 0 0 0 0,1 0 0 0 0,0 1 0 0 0,0-1 0 0 0,-1 0-1 0 0,1 0 1 0 0,0 0 0 0 0,0 1 0 0 0,0-1 0 0 0,-1 0 0 0 0,1 0 0 0 0,0 0 0 0 0,0 1-1 0 0,0-1 1 0 0,0 0 0 0 0,-1 1 0 0 0,-5 5 62 0 0,0 0 0 0 0,0 1 0 0 0,0-1 0 0 0,1 1 0 0 0,0 1 0 0 0,1-1 0 0 0,-8 16 0 0 0,-4 21 228 0 0,-17 72 0 0 0,-1 54 15 0 0,31-152-291 0 0,-64 486 350 0 0,31 7-260 0 0,18-40-54 0 0,43-3-147 0 0,9-279 144 0 0,-11-114-42 0 0,7-2 8 0 0,-30-72-16 0 0,0 1 1 0 0,1-1-1 0 0,-1 0 1 0 0,0 0-1 0 0,1 0 1 0 0,-1 0-1 0 0,1 0 1 0 0,0 0-1 0 0,-1 0 1 0 0,1 0-1 0 0,0 0 1 0 0,-1 0-1 0 0,1 0 1 0 0,0-1-1 0 0,0 1 1 0 0,0 0-1 0 0,0 0 0 0 0,0-1 1 0 0,0 1-1 0 0,0-1 1 0 0,0 1-1 0 0,0-1 1 0 0,0 1-1 0 0,0-1 1 0 0,2 1-1 0 0,54 23 96 0 0,-44-20-51 0 0,-4-11 0 0 0,-8 5-42 0 0,10-11 15 0 0,-1 0 0 0 0,-1 0 0 0 0,0-1 0 0 0,12-28 0 0 0,-4-4 31 0 0,-2 0 0 0 0,-3-1 0 0 0,9-66 1 0 0,5-146 332 0 0,-16 61-212 0 0,-10 0 0 0 0,-31-257 0 0 0,-8 181-193 0 0,-79-287 0 0 0,102 496 20 0 0,-71-235 0 0 0,83 288 0 0 0,-1-1 0 0 0,0 2 0 0 0,-1-1 0 0 0,0 1 0 0 0,-12-18 0 0 0,17 28 0 0 0,0 0 0 0 0,0 0 0 0 0,0 0 0 0 0,0-1 0 0 0,0 2 0 0 0,0-1 0 0 0,0 0 0 0 0,0 0 0 0 0,-1 0 0 0 0,1 0 0 0 0,0 1 0 0 0,-3-2 0 0 0,3 2 0 0 0,0 0 0 0 0,0 0 0 0 0,0 0 0 0 0,1 0 0 0 0,-1 0 0 0 0,0 0 0 0 0,0 0 0 0 0,0 1 0 0 0,0-1 0 0 0,0 0 0 0 0,1 1 0 0 0,-1-1 0 0 0,0 0 0 0 0,0 1 0 0 0,1-1 0 0 0,-1 1 0 0 0,0-1 0 0 0,0 1 0 0 0,1-1 0 0 0,-1 1 0 0 0,1 0 0 0 0,-1-1 0 0 0,1 1 0 0 0,-2 1 0 0 0,-5 8 0 0 0,0 1 0 0 0,0 0 0 0 0,1 1 0 0 0,1-1 0 0 0,0 1 0 0 0,0 0 0 0 0,-4 19 0 0 0,-19 101 0 0 0,-6 112 0 0 0,-6 484 0 0 0,49-99 0 0 0,39-2 0 0 0,-37-539 0 0 0,3-1 0 0 0,31 99 0 0 0,-38-164 0 0 0,19 39 0 0 0,-21-51 0 0 0,0-1 0 0 0,0 0 0 0 0,1 0 0 0 0,0-1 0 0 0,0 0 0 0 0,1 0 0 0 0,10 9 0 0 0,-13-14 0 0 0,0 0 0 0 0,-1-1 0 0 0,1 0 0 0 0,0 1 0 0 0,0-1 0 0 0,0 0 0 0 0,0-1 0 0 0,1 1 0 0 0,-1-1 0 0 0,0 0 0 0 0,1 0 0 0 0,-1 0 0 0 0,1-1 0 0 0,-1 1 0 0 0,0-1 0 0 0,8-1 0 0 0,-7 0 0 0 0,0 0 0 0 0,-1-1 0 0 0,1 0 0 0 0,-1 0 0 0 0,0 0 0 0 0,1 0 0 0 0,-1-1 0 0 0,0 0 0 0 0,-1 0 0 0 0,1 0 0 0 0,0 0 0 0 0,-1 0 0 0 0,1-1 0 0 0,-1 1 0 0 0,0-1 0 0 0,0 0 0 0 0,-1 0 0 0 0,3-5 0 0 0,4-8 0 0 0,-1 0 0 0 0,0-1 0 0 0,7-26 0 0 0,3-29 0 0 0,19-148 0 0 0,-37 221 0 0 0,21-324 0 0 0,-31-5 0 0 0,-7 143 0 0 0,-51-228 0 0 0,-78-169 0 0 0,134 540 0 0 0,-93-289 0 0 0,95 306 0 0 0,-2 1 0 0 0,-15-26 0 0 0,26 48 0 0 0,0 1 0 0 0,0 0 0 0 0,-1 0 0 0 0,1 1 0 0 0,-1-1 0 0 0,1 0 0 0 0,-1 0 0 0 0,0 1 0 0 0,-3-3 0 0 0,4 3 0 0 0,1 1 0 0 0,-1 0 0 0 0,0-1 0 0 0,0 1 0 0 0,0 0 0 0 0,0-1 0 0 0,0 1 0 0 0,0 0 0 0 0,0 0 0 0 0,1 0 0 0 0,-1 0 0 0 0,0 0 0 0 0,0 0 0 0 0,0 0 0 0 0,0 0 0 0 0,0 0 0 0 0,0 1 0 0 0,0-1 0 0 0,0 0 0 0 0,1 0 0 0 0,-1 1 0 0 0,0-1 0 0 0,0 1 0 0 0,0-1 0 0 0,0 1 0 0 0,0 0 0 0 0,-5 4 0 0 0,1 1 0 0 0,0 0 0 0 0,1 0 0 0 0,0 0 0 0 0,0 1 0 0 0,0-1 0 0 0,0 1 0 0 0,1 0 0 0 0,1 0 0 0 0,-1 0 0 0 0,-2 10 0 0 0,-18 93 0 0 0,22-107 0 0 0,-12 93 0 0 0,-2 149 0 0 0,21 103 0 0 0,81 754 0 0 0,-51-822 0 0 0,22-8 0 0 0,-49-240 0 0 0,15 32 0 0 0,-13-37 0 0 0,2-2 0 0 0,16 26 0 0 0,-27-47 0 0 0,1 1 0 0 0,0-1 0 0 0,0 1 0 0 0,1-1 0 0 0,-1 0 0 0 0,1-1 0 0 0,0 1 0 0 0,0-1 0 0 0,0 1 0 0 0,0-1 0 0 0,1 0 0 0 0,-1-1 0 0 0,1 1 0 0 0,6 2 0 0 0,-7-4 0 0 0,1-1 0 0 0,-1 1 0 0 0,0-1 0 0 0,0 0 0 0 0,0 0 0 0 0,0 0 0 0 0,0 0 0 0 0,0-1 0 0 0,0 0 0 0 0,0 1 0 0 0,0-2 0 0 0,0 1 0 0 0,0 0 0 0 0,0-1 0 0 0,-1 0 0 0 0,1 0 0 0 0,-1 0 0 0 0,6-3 0 0 0,-1-3 0 0 0,1 0 0 0 0,-1 0 0 0 0,0-1 0 0 0,0 0 0 0 0,-1-1 0 0 0,-1 1 0 0 0,0-1 0 0 0,0-1 0 0 0,5-12 0 0 0,5-15 0 0 0,17-60 0 0 0,-1-22 0 0 0,24-193 0 0 0,-18-130 0 0 0,-32 237 0 0 0,-9-1 0 0 0,-9 1 0 0 0,-9 1 0 0 0,-70-303 0 0 0,79 457 0 0 0,-3 0 0 0 0,-30-70 0 0 0,44 118 0 0 0,0 1 0 0 0,0-1 0 0 0,-1 0 0 0 0,0 0 0 0 0,1 1 0 0 0,-1-1 0 0 0,-3-3 0 0 0,4 5 0 0 0,1 1 0 0 0,-1 0 0 0 0,1-1 0 0 0,-1 1 0 0 0,1-1 0 0 0,-1 1 0 0 0,1 0 0 0 0,-1 0 0 0 0,0-1 0 0 0,1 1 0 0 0,-1 0 0 0 0,1 0 0 0 0,-1 0 0 0 0,0-1 0 0 0,1 1 0 0 0,-1 0 0 0 0,0 0 0 0 0,1 0 0 0 0,-1 0 0 0 0,1 0 0 0 0,-1 0 0 0 0,0 1 0 0 0,1-1 0 0 0,-1 0 0 0 0,0 0 0 0 0,1 0 0 0 0,-1 1 0 0 0,1-1 0 0 0,-1 0 0 0 0,1 0 0 0 0,-1 1 0 0 0,0-1 0 0 0,1 0 0 0 0,-1 1 0 0 0,0 0 0 0 0,-1 3 0 0 0,-1 0 0 0 0,0 0 0 0 0,1 0 0 0 0,0 1 0 0 0,0-1 0 0 0,0 1 0 0 0,1-1 0 0 0,-3 9 0 0 0,-39 244 0 0 0,42-251 0 0 0,-65 767 0 0 0,52 4 0 0 0,14-755 0 0 0,8 304 0 0 0,-1-236 0 0 0,27 141 0 0 0,-29-209 0 0 0,13 35 0 0 0,-15-48 0 0 0,0-1 0 0 0,1 0 0 0 0,0 1 0 0 0,1-1 0 0 0,-1-1 0 0 0,2 1 0 0 0,10 12 0 0 0,-14-18 0 0 0,1 0 0 0 0,-1 0 0 0 0,1 0 0 0 0,0 0 0 0 0,0 0 0 0 0,-1-1 0 0 0,1 1 0 0 0,0-1 0 0 0,0 0 0 0 0,1 1 0 0 0,-1-2 0 0 0,0 1 0 0 0,0 0 0 0 0,0-1 0 0 0,1 1 0 0 0,-1-1 0 0 0,0 0 0 0 0,1 0 0 0 0,-1 0 0 0 0,6-1 0 0 0,-5 0 0 0 0,-1-1 0 0 0,1 1 0 0 0,0-1 0 0 0,-1 0 0 0 0,1 0 0 0 0,-1 0 0 0 0,1 0 0 0 0,-1-1 0 0 0,0 1 0 0 0,4-5 0 0 0,-1 0 0 0 0,0 0 0 0 0,0 0 0 0 0,-1-1 0 0 0,6-8 0 0 0,2-12 0 0 0,20-53 0 0 0,-7 1 0 0 0,-3-1 0 0 0,19-137 0 0 0,-7-173 0 0 0,-30 215 0 0 0,-27-256 0 0 0,-76-164 0 0 0,93 575 0 0 0,-20-85 0 0 0,18 84 0 0 0,-1 1 0 0 0,-17-34 0 0 0,23 51 0 0 0,0 0 0 0 0,0 0 0 0 0,-1 0 0 0 0,0 1 0 0 0,-3-5 0 0 0,5 7 0 0 0,0 1 0 0 0,0-1 0 0 0,0 0 0 0 0,0 1 0 0 0,0-1 0 0 0,0 1 0 0 0,0-1 0 0 0,0 1 0 0 0,0-1 0 0 0,0 1 0 0 0,0-1 0 0 0,0 1 0 0 0,0 0 0 0 0,0 0 0 0 0,0 0 0 0 0,0-1 0 0 0,-2 1 0 0 0,1 1 0 0 0,0-1 0 0 0,1 0 0 0 0,-1 1 0 0 0,1-1 0 0 0,-1 1 0 0 0,1-1 0 0 0,-1 1 0 0 0,1 0 0 0 0,-1-1 0 0 0,1 1 0 0 0,0 0 0 0 0,-1 0 0 0 0,1 0 0 0 0,0 0 0 0 0,0 0 0 0 0,-1 1 0 0 0,0 1 0 0 0,-3 4 0 0 0,0 1 0 0 0,0 0 0 0 0,1 0 0 0 0,-6 18 0 0 0,-4 14 0 0 0,2 2 0 0 0,-9 61 0 0 0,-4 97 0 0 0,-5 301 0 0 0,27 1 0 0 0,15-139 0 0 0,30-6 0 0 0,-24-275 0 0 0,-14-69 0 0 0,-1 0 0 0 0,2 0 0 0 0,0-1 0 0 0,1 0 0 0 0,8 15 0 0 0,-9-21 2 0 0,0 1-1 0 0,1-1 1 0 0,-1-1-1 0 0,1 1 1 0 0,1-1-1 0 0,11 8 1 0 0,-18-13-2 0 0,11 6 21 0 0,-2-13 0 0 0,1-3-14 0 0,-1-1-1 0 0,0-1 0 0 0,0 0 0 0 0,-1 0 0 0 0,12-26 1 0 0,1-16-5 0 0,-2-1 0 0 0,21-103 0 0 0,-2-124-3 0 0,-28 121 1 0 0,-7 0 0 0 0,-8 0 0 0 0,-6 1 0 0 0,-47-233 0 0 0,52 360-3 0 0,-2 0 0 0 0,-2 1 0 0 0,-16-40 0 0 0,26 72 2 0 0,0 0 0 0 0,0 0 0 0 0,0-1-1 0 0,0 1 1 0 0,0 0 0 0 0,0 0 0 0 0,0-1 0 0 0,0 1 0 0 0,0 0-1 0 0,0 0 1 0 0,-1 0 0 0 0,1-1 0 0 0,0 1 0 0 0,0 0 0 0 0,0 0-1 0 0,0 0 1 0 0,0 0 0 0 0,-1-1 0 0 0,1 1 0 0 0,0 0 0 0 0,0 0-1 0 0,0 0 1 0 0,-1 0 0 0 0,1 0 0 0 0,0 0 0 0 0,0 0 0 0 0,0-1-1 0 0,-1 1 1 0 0,1 0 0 0 0,0 0 0 0 0,0 0 0 0 0,0 0 0 0 0,-1 0-1 0 0,1 0 1 0 0,0 0 0 0 0,0 0 0 0 0,-1 0 0 0 0,1 0 0 0 0,0 0-1 0 0,0 0 1 0 0,0 0 0 0 0,-1 1 0 0 0,1-1 0 0 0,0 0 0 0 0,0 0-1 0 0,-1 0 1 0 0,1 0 0 0 0,0 0 0 0 0,0 0 0 0 0,0 0 0 0 0,0 1-1 0 0,-1-1 1 0 0,1 0 0 0 0,0 0 0 0 0,0 1 0 0 0,-28 11-91 0 0,27-12 89 0 0,0 0 1 0 0,1 1-1 0 0,-1-1 1 0 0,0 1-1 0 0,1-1 1 0 0,-1 1-1 0 0,0-1 1 0 0,1 1-1 0 0,-1-1 1 0 0,0 1-1 0 0,1 0 1 0 0,-1-1-1 0 0,1 1 1 0 0,-1 0-1 0 0,1-1 1 0 0,0 1-1 0 0,-1 0 1 0 0,1 0-1 0 0,0 0 1 0 0,-1-1-1 0 0,1 1 1 0 0,0 0-1 0 0,0 1 1 0 0,-74 204 44 0 0,2 45-14 0 0,10 2-1 0 0,-33 306 1 0 0,48 27-28 0 0,46-506 0 0 0,6 18 0 0 0,1-57 0 0 0,-5-39 0 0 0,-1 0 0 0 0,1-1 0 0 0,-1 1 0 0 0,1 0 0 0 0,0-1 0 0 0,-1 1 0 0 0,1 0 0 0 0,0-1 0 0 0,0 1 0 0 0,0-1 0 0 0,1 1 0 0 0,-1-1 0 0 0,0 0 0 0 0,2 2 0 0 0,-2-2 0 0 0,1-1 0 0 0,-1 1 0 0 0,1 0 0 0 0,-1-1 0 0 0,1 0 0 0 0,-1 1 0 0 0,1-1 0 0 0,-1 0 0 0 0,1 1 0 0 0,-1-1 0 0 0,1 0 0 0 0,0 0 0 0 0,-1 0 0 0 0,1-1 0 0 0,-1 1 0 0 0,1 0 0 0 0,-1 0 0 0 0,1-1 0 0 0,-1 1 0 0 0,1-1 0 0 0,-1 0 0 0 0,1 1 0 0 0,-1-1 0 0 0,1 0 0 0 0,-1 0 0 0 0,0 0 0 0 0,0 0 0 0 0,1 0 0 0 0,0-1 0 0 0,2-2 0 0 0,0 0 0 0 0,-1 0 0 0 0,0 0 0 0 0,1 0 0 0 0,-1-1 0 0 0,-1 1 0 0 0,1-1 0 0 0,-1 0 0 0 0,4-10 0 0 0,54-185 0 0 0,17-47 0 0 0,-10 73 0 0 0,-48 129 0 0 0,1-4 0 0 0,-19 47 0 0 0,-1 0 0 0 0,1 1 0 0 0,0-1 0 0 0,-1 0 0 0 0,0 1 0 0 0,1-1 0 0 0,-1 0 0 0 0,0 1 0 0 0,0-1 0 0 0,0 0 0 0 0,0 0 0 0 0,0 1 0 0 0,0-1 0 0 0,0 0 0 0 0,-1 1 0 0 0,1-1 0 0 0,-1-2 0 0 0,0 3 0 0 0,0 1 0 0 0,0-1 0 0 0,0 1 0 0 0,0-1 0 0 0,0 1 0 0 0,0 0 0 0 0,0 0 0 0 0,0-1 0 0 0,0 1 0 0 0,-1 0 0 0 0,1 0 0 0 0,0 0 0 0 0,0 0 0 0 0,0 0 0 0 0,0 0 0 0 0,0 1 0 0 0,0-1 0 0 0,0 0 0 0 0,0 0 0 0 0,0 1 0 0 0,0-1 0 0 0,0 1 0 0 0,0-1 0 0 0,0 1 0 0 0,0-1 0 0 0,-1 2 0 0 0,-7 3 0 0 0,1 1 0 0 0,0 0 0 0 0,0 1 0 0 0,1 0 0 0 0,-11 12 0 0 0,-37 48 0 0 0,34-39 0 0 0,-162 214 0 0 0,151-193 0 0 0,-12 21 0 0 0,34-50 0 0 0,-13 34 0 0 0,17-38 0 0 0,1 1 0 0 0,-3 20 0 0 0,7-28 0 0 0,0 0 0 0 0,1 0 0 0 0,-1 0 0 0 0,2 0 0 0 0,0 9 0 0 0,0-14 0 0 0,-1 0 0 0 0,1 0 0 0 0,0 0 0 0 0,0 0 0 0 0,1 0 0 0 0,-1 0 0 0 0,1 0 0 0 0,0 0 0 0 0,0 0 0 0 0,0-1 0 0 0,0 1 0 0 0,1-1 0 0 0,2 4 0 0 0,-2-5 0 0 0,1 1 0 0 0,-1-1 0 0 0,0 0 0 0 0,1 0 0 0 0,0 0 0 0 0,-1-1 0 0 0,1 1 0 0 0,0-1 0 0 0,0 0 0 0 0,0 0 0 0 0,0 0 0 0 0,0-1 0 0 0,0 1 0 0 0,5-1 0 0 0,-3 0 0 0 0,1 0 0 0 0,-1-1 0 0 0,0 0 0 0 0,1-1 0 0 0,-1 1 0 0 0,0-1 0 0 0,0 0 0 0 0,10-5 0 0 0,1-2 0 0 0,0 0 0 0 0,25-19 0 0 0,0-6 0 0 0,54-57 0 0 0,35-50 0 0 0,-129 139 0 0 0,140-151 0 0 0,-103 110 0 0 0,0 3 11 0 0,-31 32 38 0 0,-14 7-12 0 0,6 1-37 0 0,-5 0 1 0 0,0 0 0 0 0,1 0 0 0 0,-1 0 0 0 0,1 1 0 0 0,-1 0 0 0 0,-5 1 0 0 0,-14 8-1 0 0,0 1 0 0 0,0 2 0 0 0,-25 17 0 0 0,36-21 0 0 0,-85 52 0 0 0,3 5 0 0 0,2 4 0 0 0,-141 140 0 0 0,203-176 0 0 0,23-25 0 0 0,1 1 0 0 0,-12 20 0 0 0,17-25 0 0 0,-1 0 0 0 0,1 0 0 0 0,0 0 0 0 0,0 0 0 0 0,0 0 0 0 0,1 1 0 0 0,0-1 0 0 0,0 0 0 0 0,1 1 0 0 0,-1 7 0 0 0,1-10 0 0 0,1-1 0 0 0,-1 1 0 0 0,1-1 0 0 0,-1 1 0 0 0,1 0 0 0 0,0-1 0 0 0,0 1 0 0 0,0-1 0 0 0,1 0 0 0 0,-1 1 0 0 0,0-1 0 0 0,1 0 0 0 0,0 0 0 0 0,-1 0 0 0 0,1 0 0 0 0,0 0 0 0 0,0 0 0 0 0,0 0 0 0 0,0-1 0 0 0,0 1 0 0 0,1-1 0 0 0,3 3 0 0 0,1-2 0 0 0,1 0 0 0 0,-1 0 0 0 0,1 0 0 0 0,-1-1 0 0 0,1-1 0 0 0,0 1 0 0 0,-1-1 0 0 0,1 0 0 0 0,10-2 0 0 0,3-1 0 0 0,0 0 0 0 0,37-12 0 0 0,-27 5 0 0 0,46-23 0 0 0,-5-7 0 0 0,-2-3 0 0 0,112-90 0 0 0,146-147 0 0 0,-316 270 0 0 0,40-36 0 0 0,9-8 0 0 0,-40 32 0 0 0,-20 21 0 0 0,0 0 0 0 0,0 0 0 0 0,0 0 0 0 0,-1 0 0 0 0,1 0 0 0 0,0 0 0 0 0,-1 0 0 0 0,1-1 0 0 0,-1 1 0 0 0,1 0 0 0 0,-1 0 0 0 0,1-3 0 0 0,-2 3 0 0 0,1 0 0 0 0,0 0 0 0 0,-1 0 0 0 0,1 0 0 0 0,-1 0 0 0 0,1 0 0 0 0,-1 1 0 0 0,1-1 0 0 0,-1 0 0 0 0,0 0 0 0 0,1 0 0 0 0,-1 1 0 0 0,0-1 0 0 0,0 0 0 0 0,0 1 0 0 0,1-1 0 0 0,-1 1 0 0 0,0-1 0 0 0,0 1 0 0 0,0-1 0 0 0,0 1 0 0 0,0-1 0 0 0,0 1 0 0 0,0 0 0 0 0,0 0 0 0 0,0 0 0 0 0,0-1 0 0 0,0 1 0 0 0,0 0 0 0 0,-2 0 0 0 0,-2 1 0 0 0,1-1 0 0 0,-1 1 0 0 0,1 0 0 0 0,-1 0 0 0 0,0 0 0 0 0,1 0 0 0 0,-9 5 0 0 0,-43 20 0 0 0,16-5 0 0 0,2 2 0 0 0,1 1 0 0 0,1 2 0 0 0,1 2 0 0 0,-32 32 0 0 0,20-11 0 0 0,2 1 0 0 0,-48 71 0 0 0,64-73 0 0 0,-2 14 0 0 0,28-57 0 0 0,1 0 0 0 0,0 1 0 0 0,1-1 0 0 0,-1 1 0 0 0,1-1 0 0 0,0 1 0 0 0,0 0 0 0 0,1 9 0 0 0,0-13 0 0 0,0 1 0 0 0,0-1 0 0 0,0 1 0 0 0,0-1 0 0 0,1 0 0 0 0,-1 1 0 0 0,1-1 0 0 0,0 1 0 0 0,0-1 0 0 0,-1 0 0 0 0,2 1 0 0 0,-1-1 0 0 0,0 0 0 0 0,0 0 0 0 0,1 0 0 0 0,-1 0 0 0 0,1 0 0 0 0,0 0 0 0 0,-1 0 0 0 0,1-1 0 0 0,3 3 0 0 0,-3-3 0 0 0,0-1 0 0 0,0 1 0 0 0,0-1 0 0 0,0 1 0 0 0,0-1 0 0 0,0 0 0 0 0,1 0 0 0 0,-1 0 0 0 0,0 0 0 0 0,0 0 0 0 0,0 0 0 0 0,4-1 0 0 0,0-1 0 0 0,0 0 0 0 0,1 0 0 0 0,-1-1 0 0 0,7-3 0 0 0,8-7 0 0 0,-1 0 0 0 0,0-2 0 0 0,0 0 0 0 0,16-18 0 0 0,71-79 0 0 0,124-177 0 0 0,-190 235 0 0 0,-4 4 0 0 0,6-12 0 0 0,-38 55 0 0 0,0 0 0 0 0,-1-1 0 0 0,0 0 0 0 0,3-10 0 0 0,-6 17 0 0 0,-1 0 0 0 0,1 0 0 0 0,-1 0 0 0 0,0 0 0 0 0,0 0 0 0 0,1 0 0 0 0,-1 0 0 0 0,0 0 0 0 0,0 0 0 0 0,0 0 0 0 0,0 0 0 0 0,0 0 0 0 0,0 0 0 0 0,0-1 0 0 0,0 1 0 0 0,-1 0 0 0 0,1 0 0 0 0,0 0 0 0 0,-1 0 0 0 0,1 0 0 0 0,-1 0 0 0 0,1 0 0 0 0,-1 0 0 0 0,1 1 0 0 0,-1-1 0 0 0,0 0 0 0 0,0-1 0 0 0,-1 2 0 0 0,0-1 0 0 0,0 1 0 0 0,0 0 0 0 0,0-1 0 0 0,-1 1 0 0 0,1 0 0 0 0,0 0 0 0 0,0 1 0 0 0,0-1 0 0 0,0 0 0 0 0,0 1 0 0 0,0-1 0 0 0,0 1 0 0 0,0 0 0 0 0,-3 1 0 0 0,-7 3 0 0 0,1 1 0 0 0,-14 9 0 0 0,-39 26 0 0 0,2 3 0 0 0,2 2 0 0 0,2 4 0 0 0,2 1 0 0 0,-69 84 0 0 0,90-89 0 0 0,-8 22 0 0 0,37-56 0 0 0,0 0 0 0 0,0 0 0 0 0,-6 23 0 0 0,11-32 0 0 0,0 1 0 0 0,0-1 0 0 0,0 1 0 0 0,1 0 0 0 0,0-1 0 0 0,-1 1 0 0 0,1 0 0 0 0,0-1 0 0 0,1 1 0 0 0,-1-1 0 0 0,1 1 0 0 0,-1 0 0 0 0,1-1 0 0 0,0 1 0 0 0,0-1 0 0 0,3 6 0 0 0,-1-6 0 0 0,-1 0 0 0 0,1 0 0 0 0,0 0 0 0 0,0 0 0 0 0,0 0 0 0 0,0-1 0 0 0,1 1 0 0 0,-1-1 0 0 0,1 0 0 0 0,0 0 0 0 0,-1 0 0 0 0,1 0 0 0 0,0-1 0 0 0,0 0 0 0 0,7 2 0 0 0,-5-2 0 0 0,0-1 0 0 0,0 0 0 0 0,1 0 0 0 0,-1 0 0 0 0,0-1 0 0 0,0 0 0 0 0,0 0 0 0 0,0 0 0 0 0,0-1 0 0 0,9-4 0 0 0,17-7 0 0 0,-1-1 0 0 0,38-24 0 0 0,61-50 0 0 0,-51 24 0 0 0,-3-3 0 0 0,77-88 0 0 0,-117 113 0 0 0,5-11 0 0 0,-38 50 0 0 0,-1 0 0 0 0,0 0 0 0 0,0 0 0 0 0,0 0 0 0 0,-1 0 0 0 0,1 0 0 0 0,-1-1 0 0 0,0 1 0 0 0,0 0 0 0 0,0-1 0 0 0,1-5 0 0 0,-2 8 0 0 0,-1 1 0 0 0,1-1 0 0 0,-1 0 0 0 0,1 0 0 0 0,-1 0 0 0 0,1 0 0 0 0,-1 0 0 0 0,0 1 0 0 0,1-1 0 0 0,-1 0 0 0 0,0 1 0 0 0,1-1 0 0 0,-1 0 0 0 0,0 1 0 0 0,0-1 0 0 0,0 1 0 0 0,0-1 0 0 0,1 1 0 0 0,-1 0 0 0 0,0-1 0 0 0,0 1 0 0 0,0 0 0 0 0,0 0 0 0 0,0-1 0 0 0,0 1 0 0 0,0 0 0 0 0,0 0 0 0 0,-2 0 0 0 0,-2 0 0 0 0,0 0 0 0 0,0 1 0 0 0,0 0 0 0 0,-7 1 0 0 0,9-1 0 0 0,-41 5 0 0 0,31-5 0 0 0,-26-2 0 0 0,22-1 0 0 0,1-1 0 0 0,-1 0 0 0 0,1-1 0 0 0,0-1 0 0 0,0 0 0 0 0,1-2 0 0 0,-22-11 0 0 0,17 7 0 0 0,1-1 0 0 0,1-2 0 0 0,0 0 0 0 0,-30-30 0 0 0,14 5 0 0 0,1-2 0 0 0,3-1 0 0 0,1-1 0 0 0,-27-56 0 0 0,-83-196 0 0 0,22-12 0 0 0,90 220 0 0 0,-9-21 0 0 0,26 85 0 0 0,10 23 0 0 0,-6-10 0 0 0,6 10 0 0 0,0 0 0 0 0,0 0 0 0 0,-1 0 0 0 0,1-1 0 0 0,0 1 0 0 0,0 0 0 0 0,0 0 0 0 0,-1 0 0 0 0,1 0 0 0 0,0 0 0 0 0,0 0 0 0 0,0-1 0 0 0,-1 1 0 0 0,1 0 0 0 0,0 0 0 0 0,0 0 0 0 0,-1 0 0 0 0,1 0 0 0 0,0 0 0 0 0,0 0 0 0 0,0 0 0 0 0,-1 0 0 0 0,1 0 0 0 0,0 0 0 0 0,0 0 0 0 0,-1 0 0 0 0,1 0 0 0 0,0 0 0 0 0,0 0 0 0 0,-1 1 0 0 0,1-1 0 0 0,0 0 0 0 0,-1 0 0 0 0,-2 3-2 0 0,0 1 0 0 0,0-1 1 0 0,0 1-1 0 0,1 0 0 0 0,-4 5 0 0 0,5-7-2 0 0,-1 0 1 0 0,2 0-1 0 0,-1 0 0 0 0,0 0 0 0 0,0 0 0 0 0,1 0 0 0 0,-1 0 0 0 0,1 0 0 0 0,-1 0 1 0 0,1 3-1 0 0,-14 79-7 0 0,6-1 11 0 0,2 100 0 0 0,20 286 0 0 0,32-3 0 0 0,-29-383 0 0 0,-13-66 0 0 0,0 1 0 0 0,1-1 0 0 0,12 25 0 0 0,-14-37 0 0 0,0 0 0 0 0,0 0 0 0 0,0 0 0 0 0,1 0 0 0 0,6 6 0 0 0,-9-10 0 0 0,0 0 0 0 0,1 1 0 0 0,-1-1 0 0 0,1 0 0 0 0,-1 0 0 0 0,1 0 0 0 0,-1 0 0 0 0,1 0 0 0 0,0 0 0 0 0,0-1 0 0 0,-1 1 0 0 0,1-1 0 0 0,0 1 0 0 0,0-1 0 0 0,3 1 0 0 0,-3-1 0 0 0,0-1 0 0 0,0 1 0 0 0,0-1 0 0 0,0 1 0 0 0,0-1 0 0 0,-1 1 0 0 0,1-1 0 0 0,0 0 0 0 0,0 0 0 0 0,0 0 0 0 0,-1 0 0 0 0,1 0 0 0 0,-1-1 0 0 0,1 1 0 0 0,-1 0 0 0 0,2-2 0 0 0,1-2 0 0 0,1 0 0 0 0,-2-1 0 0 0,1 1 0 0 0,-1-1 0 0 0,4-6 0 0 0,1-6 0 0 0,-1-2 0 0 0,10-38 0 0 0,-6-2 0 0 0,-3 0 0 0 0,-2-1 0 0 0,-3 1 0 0 0,-2-1 0 0 0,-10-79 0 0 0,-63-301 0 0 0,-7 96 0 0 0,-30 9 0 0 0,106 329-1 0 0,-7-17-44 0 0,-13-26-1 0 0,20 44-13 0 0,0 1-1 0 0,-1 0 1 0 0,1 0 0 0 0,-1 0 0 0 0,0 0-1 0 0,0 1 1 0 0,-1 0 0 0 0,1-1 0 0 0,-1 2-1 0 0,-6-5 1 0 0,11 8 51 0 0,0-1 0 0 0,-1 1 1 0 0,1 0-1 0 0,0 0 0 0 0,0 0 0 0 0,-1 0 1 0 0,1 0-1 0 0,0 0 0 0 0,-1 0 0 0 0,1 0 0 0 0,0 0 1 0 0,0-1-1 0 0,-1 1 0 0 0,1 0 0 0 0,0 0 1 0 0,-1 1-1 0 0,1-1 0 0 0,0 0 0 0 0,0 0 0 0 0,-1 0 1 0 0,1 0-1 0 0,0 0 0 0 0,0 0 0 0 0,-1 0 1 0 0,1 0-1 0 0,0 0 0 0 0,0 1 0 0 0,-1-1 0 0 0,1 0 1 0 0,-3 1 1 0 0,0 1 0 0 0,0-1 0 0 0,0 1 0 0 0,0 0 1 0 0,0 0-1 0 0,1 0 0 0 0,-5 3 0 0 0,3 1 6 0 0,-1-1 0 0 0,1 1 0 0 0,0 0 0 0 0,0 0 0 0 0,1 1 0 0 0,-5 11 0 0 0,-2 11-2 0 0,0 0-1 0 0,3 1 1 0 0,-6 33 0 0 0,-2 104 48 0 0,15 27 387 0 0,27 214 0 0 0,57 190-440 0 0,-68-512 7 0 0,9 19 11 0 0,-5-35 43 0 0,-15-60-20 0 0,6-13-9 0 0,-10 2-24 0 0,4-1 0 0 0,-1 1-1 0 0,0-1 1 0 0,0-1-1 0 0,0 1 1 0 0,0-1-1 0 0,0 1 1 0 0,0-1-1 0 0,-1 0 1 0 0,1 0-1 0 0,-1-1 1 0 0,0 1-1 0 0,0-1 1 0 0,0 0-1 0 0,0 1 1 0 0,-1-1-1 0 0,0 0 1 0 0,0-1-1 0 0,0 1 1 0 0,0 0-1 0 0,0-1 1 0 0,1-5-1 0 0,8-51 0 0 0,5-102 0 0 0,-12-64 0 0 0,-4 226 0 0 0,-2-59 0 0 0,-12-76 1 0 0,-20-57-143 0 0,27 156 74 0 0,-6-28-34 0 0,-39-193-388 0 0,-17 2 44 0 0,51 209 341 0 0,16 44 95 0 0,1 0 1 0 0,0 0-1 0 0,-1 1 1 0 0,0-1-1 0 0,1 0 0 0 0,-1 1 1 0 0,0-1-1 0 0,-3-2 0 0 0,4 5 10 0 0,1-1-1 0 0,-1 1 1 0 0,1-1-1 0 0,-1 1 1 0 0,0 0 0 0 0,1-1-1 0 0,-1 1 1 0 0,0 0-1 0 0,1-1 1 0 0,-1 1-1 0 0,0 0 1 0 0,1 0-1 0 0,-1 0 1 0 0,0 0-1 0 0,0-1 1 0 0,1 1-1 0 0,-1 0 1 0 0,0 0-1 0 0,1 0 1 0 0,-1 0 0 0 0,0 1-1 0 0,0-1 1 0 0,1 0-1 0 0,-1 0 1 0 0,0 0-1 0 0,1 1 1 0 0,-1-1-1 0 0,0 0 1 0 0,1 0-1 0 0,-1 1 1 0 0,0-1-1 0 0,1 1 1 0 0,-1-1-1 0 0,1 1 1 0 0,-1-1-1 0 0,0 2 1 0 0,-4 4 3 0 0,0 1-1 0 0,1-1 1 0 0,0 1 0 0 0,-3 9-1 0 0,5-14 6 0 0,1 1 0 0 0,0-1 0 0 0,0 1 0 0 0,0 0 0 0 0,0 0 0 0 0,1-1 0 0 0,-1 5 0 0 0,-9 52 59 0 0,5-24-3 0 0,-9 224 128 0 0,23 107 512 0 0,6 158-480 0 0,-9-432-224 0 0,6 15 0 0 0,1-40 11 0 0,-10-58 10 0 0,7-16 0 0 0,-9 5-20 0 0,5-3 4 0 0,0-1-1 0 0,-1 1 1 0 0,1-1-1 0 0,-1-1 1 0 0,0 1-1 0 0,-1-1 1 0 0,0 0-1 0 0,0 0 1 0 0,-1 0-1 0 0,1-1 1 0 0,-1 1-1 0 0,-1-1 1 0 0,2-8-1 0 0,13-82 2 0 0,7-176 0 0 0,-29-99-7 0 0,-4 222-125 0 0,-7 1 0 0 0,-62-261 1 0 0,75 397 82 0 0,-21-66-254 0 0,21 71 244 0 0,-1 0 0 0 0,1 0 1 0 0,-2 1-1 0 0,1 0 0 0 0,-1 0 0 0 0,-7-8 0 0 0,12 16 48 0 0,0-1 0 0 0,0 1 0 0 0,0 0 0 0 0,0 0 0 0 0,-1-1 0 0 0,1 1 0 0 0,0 0 0 0 0,0 0 0 0 0,0 0 0 0 0,-1-1 0 0 0,1 1 0 0 0,0 0 0 0 0,0 0 0 0 0,-1 0 0 0 0,1 0-1 0 0,0 0 1 0 0,0 0 0 0 0,-1-1 0 0 0,1 1 0 0 0,0 0 0 0 0,-1 0 0 0 0,1 0 0 0 0,-1 0 0 0 0,-16-2-186 0 0,11 14 126 0 0,-16 37 1 0 0,20-46 55 0 0,1 1 0 0 0,-1-1 0 0 0,1 1 0 0 0,0 0 1 0 0,-1 5-1 0 0,-35 200-2 0 0,33-140 26 0 0,3 1-1 0 0,14 128 1 0 0,44 139 5 0 0,-31-220 105 0 0,6 0 1 0 0,57 137-1 0 0,-76-225-29 0 0,22 40 0 0 0,-33-65-74 0 0,0 0 1 0 0,0 0-1 0 0,0 0 1 0 0,7 8-1 0 0,24 29 157 0 0,-25-31 242 0 0,6-7-241 0 0,-7-1-174 0 0,1 0 0 0 0,0-1 0 0 0,-1 0 0 0 0,1-1 0 0 0,15 0 0 0 0,-21-1-6 0 0,0 1 0 0 0,1-1 0 0 0,-1 0 0 0 0,0 0 0 0 0,0 0 0 0 0,1 0 0 0 0,-1-1 0 0 0,0 1 0 0 0,0-1 0 0 0,0 1 0 0 0,0-1 0 0 0,-1 0 0 0 0,1 1 0 0 0,0-1 0 0 0,-1 0 0 0 0,1 0 0 0 0,-1 0 0 0 0,0 0 0 0 0,0-1 0 0 0,2-3 0 0 0,6-14 0 0 0,-2 0 1 0 0,0-1-1 0 0,-1 0 1 0 0,3-23-1 0 0,11-93-29 0 0,24-497-1424 0 0,-36 297 61 0 0,-8 328 1200 0 0,-2 18-513 0 0,-1 1 693 0 0,1-3-2 0 0,0 0 0 0 0,0-1 0 0 0,1 1 0 0 0,-1 12 0 0 0,-5 41 1 0 0,-4 24 13 0 0,-9 13 0 0 0,-3 1-27 0 0,4-18-110 0 0,11-51-43 0 0,-12 47-264 0 0,-1-10-851 0 0,7-26-1067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17047 0 0,'0'0'4896'0'0,"-1"9"-4352"0"0,-2 27-39 0 0,3-16-162 0 0,5 46 185 0 0,0-9-276 0 0,-2-23-17 0 0,14 203 451 0 0,9 382 1253 0 0,36-37-1156 0 0,-26-300-609 0 0,-27-205-107 0 0,6 34 13 0 0,-1 0 0 0 0,-2-12 0 0 0,-3-8-3 0 0,-1-8-21 0 0,-2-4-45 0 0,-3-52-11 0 0,2 37 53 0 0,-3 3-42 0 0,0 21-11 0 0,-2-2 0 0 0,-1-3 0 0 0,1-1 0 0 0,0-58 8 0 0,3 39 37 0 0,2-4-34 0 0,5 16 0 0 0,2-7 43 0 0,-3-12 21 0 0,-7-44-43 0 0,0 1-1 0 0,0 18 1 0 0,-2-17-19 0 0,0 10 67 0 0,-1 28 16 0 0,0 2-1 0 0,1-9-14 0 0,0 19 212 0 0,0-22-271 0 0,0-32 159 0 0,2 1-114 0 0,1 1-40 0 0,-1-6 8 0 0,-1 0 0 0 0,0-1 0 0 0,0 1 0 0 0,-1 0 0 0 0,1 7 0 0 0,-4-5 32 0 0,-9 34-54 0 0,2 13-13 0 0,7-39-4 0 0,2-6-22 0 0,-1 0-1 0 0,2 15 0 0 0,2-15-30 0 0,6 30 67 0 0,-5-30 638 0 0,6-2-562 0 0,27 25-14 0 0,-27-25 85 0 0,4-11-77 0 0,39-9 16 0 0,-39 9 67 0 0,1-2 27 0 0,45-12 9 0 0,-31 9 5 0 0,24-10 17 0 0,-25 9 10 0 0,32-12 1 0 0,-28 10-39 0 0,54-19-154 0 0,36-12-39 0 0,145-30 0 0 0,-140 49 1 0 0,191-43 51 0 0,-145 13-14 0 0,-93 30-33 0 0,9 2-2190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15087 0 0,'0'0'2711'0'0,"14"3"-1527"0"0,43 9 57 0 0,-43-9-101 0 0,4 0-455 0 0,51 10-202 0 0,-37-10-40 0 0,29 1-21 0 0,-29-3-46 0 0,37 1-21 0 0,-32-3-3 0 0,39-2-5 0 0,-39 0-25 0 0,38-4-15 0 0,-39 4-3 0 0,35-4-20 0 0,-37 4-84 0 0,32-2-37 0 0,-35 4-10 0 0,43 1-13 0 0,-5 2-51 0 0,-39 0-33 0 0,40 5-57 0 0,-41-5-64 0 0,19 2-29 0 0,-36-3 18 0 0,3 0 22 0 0,44 2 32 0 0,-57-3 17 0 0,1 1-1 0 0,-1-1 0 0 0,1 0 0 0 0,-1 0 0 0 0,1-1 0 0 0,-1 1 0 0 0,1 0 0 0 0,3-2 0 0 0,41-10-58 0 0,-35 9 445 0 0,-11 30-254 0 0,-3 21 269 0 0,-2-4-316 0 0,3-34 80 0 0,2 3-93 0 0,5 60 154 0 0,1 7-90 0 0,-3-30-54 0 0,3 59 147 0 0,-2-44-92 0 0,0 3-67 0 0,0-1-1 0 0,1 1 27 0 0,2-1 5 0 0,2 0 0 0 0,-8-53-83 0 0,-1-3 15 0 0,1 1-1 0 0,5 18 1 0 0,-4-17-15 0 0,1-3 8 0 0,-2 1-1 0 0,0-1 1 0 0,1 12 0 0 0,8 48 87 0 0,2 0 40 0 0,0 0 0 0 0,0 0 40 0 0,0-3-1 0 0,0 0-54 0 0,-3-2-16 0 0,1 0-53 0 0,1 0 0 0 0,-1 0 0 0 0,-1 1 0 0 0,0-3 0 0 0,1 3 0 0 0,-2 3-53 0 0,4 7-11 0 0,1 0 0 0 0,-1 0 0 0 0,-3-14 11 0 0,-7-37 31 0 0,8 35-31 0 0,2 9 0 0 0,-3 3 31 0 0,-2 5-31 0 0,-3-14 0 0 0,-4-38 31 0 0,2 34-31 0 0,1 7-11 0 0,-1-1 0 0 0,-1-9 11 0 0,-1-33 31 0 0,2 35-31 0 0,2 23 42 0 0,-3-24-42 0 0,0 14-11 0 0,2-5 0 0 0,3-5 0 0 0,1 7 53 0 0,-3-17-42 0 0,0 14 0 0 0,-2 5 31 0 0,3 3 29 0 0,-3-35-48 0 0,-1-17 19 0 0,3 26-20 0 0,0-11 31 0 0,-3-12-31 0 0,-2-1 32 0 0,2 22 39 0 0,-1-33-43 0 0,-1 0 0 0 0,-1 18 0 0 0,-1-17-26 0 0,2-2 41 0 0,0-1-12 0 0,2 28-31 0 0,-2-29-33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2947 16583 0 0,'-5'1'762'0'0,"1"1"-526"0"0,3-1-167 0 0,-1 0-1 0 0,1-1 1 0 0,0 1 0 0 0,-1-1 0 0 0,1 1-1 0 0,-1-1 1 0 0,1 0 0 0 0,-1 1 0 0 0,0-1-1 0 0,1 0 1 0 0,-3 0 0 0 0,1-1 224 0 0,-13-6 41 0 0,12 5 8 0 0,4-6 64 0 0,8-98 1837 0 0,31-165-121 0 0,-2 21-1383 0 0,-21 150-102 0 0,-8 68-338 0 0,-7 26 675 0 0,-9 42-890 0 0,4-14 4 0 0,2 0-56 0 0,-15 188 288 0 0,16-117-58 0 0,5 1 1 0 0,34 169-1 0 0,-25-213-172 0 0,-4-25-23 0 0,15 35-3 0 0,-23-56-53 0 0,1-1-1 0 0,0 1 1 0 0,0 0 0 0 0,4 6-1 0 0,22 29 17 0 0,-21-30 53 0 0,8-5 0 0 0,48 8-51 0 0,-49-10-2 0 0,-5-7 0 0 0,-7 4-26 0 0,7-7 12 0 0,0 1 0 0 0,-1-1 0 0 0,0-1 1 0 0,0 1-1 0 0,11-18 0 0 0,-3-4-32 0 0,-1-1 0 0 0,-2 0 1 0 0,16-65-1 0 0,3-100-188 0 0,-23 88 132 0 0,-7 0 0 0 0,-23-180 0 0 0,-82-205-26 0 0,67 344 90 0 0,33 123 22 0 0,2 9 46 0 0,1 14 123 0 0,4 13-84 0 0,10 32 0 0 0,-7-18 4 0 0,44 173 272 0 0,50 264 224 0 0,-55-232-208 0 0,37 83 252 0 0,-73-287-485 0 0,20 32-23 0 0,-29-54-112 0 0,1 0 0 0 0,0 1 0 0 0,0-1 1 0 0,0 0-1 0 0,3 3 0 0 0,23 26 100 0 0,-21-24-5 0 0,6-12-23 0 0,-7 2-85 0 0,0 0 1 0 0,0-1-1 0 0,0 1 1 0 0,0-1-1 0 0,-1 0 1 0 0,1 0 0 0 0,-1-1-1 0 0,7-4 1 0 0,-7 1-7 0 0,0 0 1 0 0,0 0 0 0 0,-1 0-1 0 0,0 0 1 0 0,0 0-1 0 0,-1 0 1 0 0,0-1 0 0 0,-1 0-1 0 0,2-9 1 0 0,9-78-26 0 0,-13 95 24 0 0,4-93-162 0 0,-4-1 1 0 0,-31-174 0 0 0,-57-61-122 0 0,-36 6-69 0 0,7 18-68 0 0,102 265 340 0 0,7 16 24 0 0,8 22 66 0 0,4 15 9 0 0,19 63 3 0 0,41 194 170 0 0,-47-195-131 0 0,43 275 365 0 0,-21 3 126 0 0,-16-125 2 0 0,16-20 443 0 0,-32-185-890 0 0,14 30-87 0 0,-20-51-17 0 0,-1 0-1 0 0,1-1 1 0 0,0 1 0 0 0,-1 0-1 0 0,1-1 1 0 0,0 1 0 0 0,1 0-1 0 0,-1-1 1 0 0,0 1 0 0 0,0-1-1 0 0,3 3 1 0 0,0 0-2 0 0,-1-1 0 0 0,1 0 0 0 0,0 1 0 0 0,1-1-1 0 0,-1 0 1 0 0,0 0 0 0 0,1-1 0 0 0,8 4 0 0 0,-11-5-1 0 0,0-1 0 0 0,0 0 0 0 0,0 0 0 0 0,0 0 0 0 0,0 1 0 0 0,0-2 0 0 0,0 1 0 0 0,0 0 0 0 0,0 0 0 0 0,0 0 0 0 0,0-1 0 0 0,0 1 0 0 0,0-1 0 0 0,0 1 0 0 0,-1-1 0 0 0,1 0 0 0 0,0 0 0 0 0,0 1 0 0 0,-1-1 0 0 0,1 0 0 0 0,0 0 0 0 0,-1 0 0 0 0,1 0 0 0 0,-1-1 0 0 0,0 1 0 0 0,3-2 0 0 0,2-5 0 0 0,1 0 0 0 0,-2 1 0 0 0,1-2 0 0 0,-1 1 0 0 0,-1 0 0 0 0,7-18 0 0 0,13-61 0 0 0,-10 12-81 0 0,4-136 0 0 0,-37-72-288 0 0,-34 2-29 0 0,-17 2 147 0 0,62 249 173 0 0,-29-118-256 0 0,32 120 229 0 0,4 23 27 0 0,4 19 34 0 0,7 40 94 0 0,-4-23 50 0 0,38 204 284 0 0,-26-133-60 0 0,51 327 634 0 0,-62-372-956 0 0,51 326-1 0 0,-42-319-1 0 0,-11-45 0 0 0,16 35 0 0 0,-18-48 0 0 0,1 0 0 0 0,0-1 0 0 0,5 7 0 0 0,-8-11 0 0 0,0 1 0 0 0,1-1 0 0 0,-1 0 0 0 0,1 1 0 0 0,-1-1 0 0 0,1 0 0 0 0,0 0 0 0 0,-1 0 0 0 0,1 0 0 0 0,4 2 0 0 0,-5-3 0 0 0,0 0 0 0 0,0 1 0 0 0,0-1 0 0 0,0 0 0 0 0,0 0 0 0 0,0 0 0 0 0,0 0 0 0 0,-1 0 0 0 0,1 0 0 0 0,0 0 0 0 0,0 0 0 0 0,0-1 0 0 0,0 1 0 0 0,0 0 0 0 0,0 0 0 0 0,0-1 0 0 0,0 1 0 0 0,0 0 0 0 0,-1-1 0 0 0,3 0 0 0 0,-1 0 0 0 0,0-1 0 0 0,0 0 0 0 0,0 1 0 0 0,0-1 0 0 0,0 0 0 0 0,0 0 0 0 0,2-4 0 0 0,4-7 0 0 0,-1 0 0 0 0,0 0 0 0 0,7-27 0 0 0,9-50 0 0 0,-7 2 0 0 0,-5 0 0 0 0,-4-1 0 0 0,-11-120 0 0 0,-9 84 0 0 0,-61-220 0 0 0,74 345 0 0 0,-139-428-817 0 0,114 374 443 0 0,24 53 339 0 0,0 13 9 0 0,-1 62 26 0 0,19 177 168 0 0,22 84 439 0 0,-1-24-130 0 0,-26-179-477 0 0,27 214 0 0 0,-25-277 0 0 0,10 9 0 0 0,-21-71 0 0 0,0 0 0 0 0,7 10 0 0 0,-9-16 0 0 0,-1 0 0 0 0,1 0 0 0 0,0 0 0 0 0,-1-1 0 0 0,1 1 0 0 0,0 0 0 0 0,0 0 0 0 0,0 0 0 0 0,0-1 0 0 0,0 1 0 0 0,0 0 0 0 0,0-1 0 0 0,0 1 0 0 0,0-1 0 0 0,0 1 0 0 0,0-1 0 0 0,3 1 0 0 0,-3-1 0 0 0,0 0 0 0 0,1 0 0 0 0,-1 0 0 0 0,0 0 0 0 0,1 0 0 0 0,-1 0 0 0 0,0-1 0 0 0,0 1 0 0 0,1 0 0 0 0,-1-1 0 0 0,0 1 0 0 0,0-1 0 0 0,0 1 0 0 0,1-1 0 0 0,-1 0 0 0 0,0 1 0 0 0,0-1 0 0 0,0 0 0 0 0,-1 0 0 0 0,1 1 0 0 0,0-1 0 0 0,1-1 0 0 0,2-3 0 0 0,-1 0 0 0 0,1 0 0 0 0,-1 0 0 0 0,4-9 0 0 0,1-8 0 0 0,9-35 0 0 0,5-54 0 0 0,-7-1 0 0 0,-2-173 0 0 0,-21 133 0 0 0,-42-203 0 0 0,11 174 0 0 0,-17-95 0 0 0,55 269 0 0 0,0 2 0 0 0,1 8 0 0 0,3 59 0 0 0,-1 27 0 0 0,-5 30 0 0 0,-46 236 0 0 0,35-305 0 0 0,-4 2 0 0 0,-11 15 0 0 0,27-63 0 0 0,-1 1 0 0 0,1-1 0 0 0,-1 1 0 0 0,0-1 0 0 0,0 0 0 0 0,-1 0 0 0 0,0 0 0 0 0,1-1 0 0 0,-6 5 0 0 0,8-8 0 0 0,-1 1 0 0 0,1 0 0 0 0,-1 0 0 0 0,1 0 0 0 0,-1-1 0 0 0,1 1 0 0 0,-1-1 0 0 0,0 1 0 0 0,1-1 0 0 0,-1 1 0 0 0,0-1 0 0 0,1 0 0 0 0,-1 0 0 0 0,0 1 0 0 0,1-1 0 0 0,-1 0 0 0 0,0 0 0 0 0,0-1 0 0 0,1 1 0 0 0,-1 0 0 0 0,0 0 0 0 0,1-1 0 0 0,-1 1 0 0 0,0 0 0 0 0,-2-2 0 0 0,0-1 0 0 0,0 1 0 0 0,-1-1 0 0 0,1-1 0 0 0,0 1 0 0 0,1 0 0 0 0,-1-1 0 0 0,1 1 0 0 0,0-1 0 0 0,0 0 0 0 0,1 0 0 0 0,-5-8 0 0 0,-23-57 0 0 0,26 60 0 0 0,-37-96-32 0 0,-159-385-531 0 0,-34-47-536 0 0,145 331 892 0 0,86 197 197 0 0,-92-195-303 0 0,91 200 260 0 0,4 4 52 0 0,-1-1 1 0 0,1 1 0 0 0,-1 0-1 0 0,1 0 1 0 0,-1-1 0 0 0,1 1-1 0 0,-1 0 1 0 0,1 0 0 0 0,-1 0-1 0 0,1 0 1 0 0,-1 0-1 0 0,1 0 1 0 0,-1 0 0 0 0,0 0-1 0 0,1 0 1 0 0,-1 0 0 0 0,1 0-1 0 0,-1 0 1 0 0,1 0 0 0 0,-1 0-1 0 0,1 0 1 0 0,-1 0 0 0 0,1 0-1 0 0,-1 0 1 0 0,1 1-1 0 0,-1-1 1 0 0,1 0 0 0 0,-1 0-1 0 0,0 1 1 0 0,-2 1 2 0 0,1 0-1 0 0,-1 1 0 0 0,0-1 1 0 0,1 1-1 0 0,-1-1 1 0 0,1 1-1 0 0,0 0 1 0 0,0 0-1 0 0,-2 5 1 0 0,-2 5 32 0 0,-5 20 1 0 0,4-7 33 0 0,-23 196 49 0 0,32 365-33 0 0,-1-568-82 0 0,38 404 307 0 0,-32-397-245 0 0,12 37 0 0 0,-14-48 64 0 0,8-17-64 0 0,-7 0-56 0 0,-1 2-3 0 0,0-1 0 0 0,0 0 0 0 0,0-1 0 0 0,0 1 0 0 0,-1-1 0 0 0,1 0 0 0 0,5-2 0 0 0,-8 2-3 0 0,0 0-1 0 0,1 1 0 0 0,-1-1 1 0 0,0 0-1 0 0,0 0 1 0 0,0 0-1 0 0,-1 0 1 0 0,1 0-1 0 0,-1 0 1 0 0,1-1-1 0 0,-1 1 1 0 0,0 0-1 0 0,0-1 1 0 0,0 1-1 0 0,-1-1 1 0 0,1 1-1 0 0,0-5 1 0 0,4-50 20 0 0,-6-103 0 0 0,-27-59-112 0 0,-63-132-71 0 0,-37 7-124 0 0,100 272 222 0 0,-162-359-722 0 0,179 414 709 0 0,1 7-15 0 0,7 10 45 0 0,0 6 12 0 0,-10 31 29 0 0,9-20 34 0 0,-1 24 0 0 0,2 23 57 0 0,4-31-17 0 0,21 237 6 0 0,56 310 125 0 0,-9-300 181 0 0,-59-253-285 0 0,16 39 0 0 0,-19-50 0 0 0,2-4-16 0 0,29 37-52 0 0,-28-37 31 0 0,0-15-5 0 0,-3 1-49 0 0,-3 1-2 0 0,-1 0-1 0 0,1 0 1 0 0,-1 0 0 0 0,1-1 0 0 0,-1 1 0 0 0,0 0 0 0 0,0-1-1 0 0,1 0 1 0 0,-1 0 0 0 0,-1 0 0 0 0,1 0 0 0 0,0 0 0 0 0,-1 0-1 0 0,1-1 1 0 0,-1 1 0 0 0,0-1 0 0 0,0 1 0 0 0,0-1 0 0 0,0 0 0 0 0,1-3-1 0 0,7-21 23 0 0,-2 1-1 0 0,8-55 1 0 0,-9-56-39 0 0,-11 34-26 0 0,-28-143 0 0 0,-46-98 53 0 0,37 175-19 0 0,34 137 0 0 0,-6-24-55 0 0,-23-60 0 0 0,35 114-3 0 0,-4 7-117 0 0,1 0 179 0 0,0-1-1 0 0,0 1 1 0 0,0 0 0 0 0,-3 6 0 0 0,3-2 2 0 0,0 1 0 0 0,1 0 0 0 0,-2 12 0 0 0,-7 47 0 0 0,-2 77 0 0 0,11 75 0 0 0,4-149 0 0 0,-2 68 0 0 0,6 235 0 0 0,-1-316 0 0 0,2 2-11 0 0,-5-48-42 0 0,9-21-11 0 0,-3 2 51 0 0,0 0 0 0 0,-1-1 1 0 0,0 1-1 0 0,7-10 0 0 0,-10 10 3 0 0,0 0 0 0 0,0 1 0 0 0,-1-1-1 0 0,0 0 1 0 0,2-13 0 0 0,-1-31-61 0 0,-3 32 43 0 0,-4-293-260 0 0,-21-2 286 0 0,14 187-49 0 0,-38-264-24 0 0,48 383 75 0 0,-2-9 0 0 0,0-1 0 0 0,-2 1 0 0 0,0 1 0 0 0,-10-22 0 0 0,7 26-11 0 0,-4 0-31 0 0,11 11 42 0 0,1 0 0 0 0,-1 0 0 0 0,0-1 0 0 0,1 1 0 0 0,-1 0 0 0 0,1 0 0 0 0,-1 0 0 0 0,1-1 0 0 0,-1 1 0 0 0,0 0 0 0 0,1 0 0 0 0,-1 0 0 0 0,1 0 0 0 0,-1 0 0 0 0,0 0 0 0 0,1 0 0 0 0,-1 0 0 0 0,0 0 0 0 0,1 0 0 0 0,-1 0 0 0 0,1 1 0 0 0,-1-1 0 0 0,-1 0 0 0 0,-17 10 53 0 0,18-10-49 0 0,0 1 1 0 0,0 0-1 0 0,0-1 1 0 0,0 1-1 0 0,1 0 1 0 0,-1-1-1 0 0,0 1 1 0 0,1 0-1 0 0,-1 0 0 0 0,0 0 1 0 0,0 0-1 0 0,-21 29 18 0 0,13-16 20 0 0,-5 16-20 0 0,8-13 20 0 0,-6 31-31 0 0,2 8-11 0 0,7 4 0 0 0,3-44-6 0 0,0-2-12 0 0,4 20 46 0 0,8-34 41 0 0,39-3-69 0 0,-51 3-2 0 0,1 0 0 0 0,0 0 1 0 0,-1 0-1 0 0,1 0 0 0 0,0 0 0 0 0,-1 0 0 0 0,1 0 0 0 0,0 0 0 0 0,-1 0 0 0 0,1 0 0 0 0,0 0 0 0 0,-1-1 0 0 0,1 1 0 0 0,0 0 0 0 0,-1 0 0 0 0,1 0 0 0 0,0-1 0 0 0,-1 1 0 0 0,1 0 0 0 0,-1-1 0 0 0,1 1 0 0 0,-1 0 0 0 0,1-1 0 0 0,-1 1 0 0 0,1-1 1 0 0,-1 1-1 0 0,1-1 0 0 0,-1 1 0 0 0,1-1 0 0 0,79-112-160 0 0,-45 62 141 0 0,3 1 0 0 0,2 2-1 0 0,62-57 1 0 0,-79 85 21 0 0,14-9 140 0 0,-17 14-17 0 0,-15 11-17 0 0,5 1-39 0 0,26-8-44 0 0,-35 11-20 0 0,0-1-1 0 0,1 1 1 0 0,-1 0 0 0 0,1-1 0 0 0,-1 1 0 0 0,0 0 0 0 0,1 0-1 0 0,-1 0 1 0 0,0 0 0 0 0,1 0 0 0 0,-1 0 0 0 0,1 0 0 0 0,-1 0 0 0 0,3 1-1 0 0,51 4 20 0 0,-41-3 31 0 0,-1-1 0 0 0,40 5-42 0 0,-53-6-11 0 0,0 0 0 0 0,1 0 0 0 0,-1 0 0 0 0,0 0 0 0 0,1 0 0 0 0,-1 0 0 0 0,0 0 0 0 0,1 0 0 0 0,-1 0 0 0 0,0 0 0 0 0,1 0 0 0 0,-1 0 0 0 0,0 0 0 0 0,1 0 0 0 0,-1-1 0 0 0,0 1 0 0 0,1 0 0 0 0,-1 0 0 0 0,0 0 0 0 0,1 0 0 0 0,-1 0 0 0 0,0-1 0 0 0,0 1 0 0 0,1 0 0 0 0,-1 0 0 0 0,-4-5 0 0 0,-16-4 0 0 0,4 5 0 0 0,-1 0 0 0 0,0 1 0 0 0,-1 1 0 0 0,-18-1 0 0 0,-73 0 0 0 0,108 3 0 0 0,-253 15-71 0 0,153-7 54 0 0,-9-2-159 0 0,106-5 123 0 0,20 4 79 0 0,46 16-4 0 0,-27-11 20 0 0,63 11-31 0 0,12-2 0 0 0,5-7 42 0 0,0-7 16 0 0,-23-6 17 0 0,-58-1-17 0 0,44-5-16 0 0,2-6-42 0 0,-59 9-11 0 0,23-9 0 0 0,-36 11 0 0 0,0-1 0 0 0,0 0 0 0 0,-1 0 0 0 0,9-5 0 0 0,-15 7-1 0 0,0 1 1 0 0,0-1-1 0 0,0 0 0 0 0,0 0 0 0 0,0 0 1 0 0,-1 0-1 0 0,1 1 0 0 0,0-1 1 0 0,0 0-1 0 0,-1 0 0 0 0,1 0 0 0 0,-1 0 1 0 0,1 0-1 0 0,0-2 0 0 0,-1 3 0 0 0,0 0 0 0 0,0 0 0 0 0,0 0 0 0 0,0 0 0 0 0,0 0 0 0 0,0-1 0 0 0,0 1 0 0 0,0 0 0 0 0,0 0-1 0 0,0 0 1 0 0,0 0 0 0 0,0 0 0 0 0,0-1 0 0 0,0 1 0 0 0,0 0 0 0 0,0 0 0 0 0,0 0 0 0 0,0 0 0 0 0,0 0-1 0 0,0 0 1 0 0,0-1 0 0 0,0 1 0 0 0,0 0 0 0 0,0 0 0 0 0,0 0 0 0 0,0 0 0 0 0,0 0 0 0 0,0 0 0 0 0,-1 0 0 0 0,1-1-1 0 0,0 1 1 0 0,0 0 0 0 0,0 0 0 0 0,0 0 0 0 0,0 0 0 0 0,0 0 0 0 0,-1 0 0 0 0,1 0 0 0 0,-7-4 3 0 0,0 1-1 0 0,0-1 1 0 0,0 1 0 0 0,0 1 0 0 0,-1-1 0 0 0,1 1 0 0 0,-1 0 0 0 0,0 1-1 0 0,-14-2 1 0 0,-78-4 33 0 0,29 7-63 0 0,-1 1 1 0 0,-84 12-1 0 0,101-5 4 0 0,1 1-1 0 0,0 3 0 0 0,-71 22 1 0 0,66-17 0 0 0,34-7-30 0 0,2 4 30 0 0,21-11 3 0 0,13 1 0 0 0,-11-4 21 0 0,21 5-6 0 0,26 4 1 0 0,-24-7 5 0 0,37-1 0 0 0,-60-1 0 0 0,102-1 0 0 0,82-6 0 0 0,-127 5 11 0 0,-26 1 31 0 0,50-4-16 0 0,-40 3 32 0 0,42-4-22 0 0,-43 3 67 0 0,36-4 4 0 0,-42 3-10 0 0,31-8-17 0 0,-57 10-77 0 0,0 0 0 0 0,0-1 1 0 0,0 1-1 0 0,13-7 0 0 0,-17 7-1 0 0,-1 0 0 0 0,1-1-1 0 0,-1 1 1 0 0,0-1 0 0 0,4-3 0 0 0,-7 6-1 0 0,1 0 0 0 0,-1 0 0 0 0,0 0 0 0 0,0 0 0 0 0,0-1 0 0 0,0 1 0 0 0,1 0 0 0 0,-1 0 0 0 0,0 0 0 0 0,0 0 0 0 0,0 0 0 0 0,0 0 0 0 0,1-1 0 0 0,-1 1 0 0 0,0 0 0 0 0,0 0 0 0 0,0 0 0 0 0,0 0 0 0 0,0-1 1 0 0,0 1-1 0 0,0 0 0 0 0,0 0 0 0 0,0 0 0 0 0,0 0 0 0 0,0-1 0 0 0,0 1 0 0 0,0 0 0 0 0,0 0 0 0 0,0 0 0 0 0,0 0 0 0 0,0-1 0 0 0,0 1 0 0 0,0 0 0 0 0,0 0 0 0 0,0 0 0 0 0,0 0 0 0 0,0-1 0 0 0,0 1 0 0 0,0 0 0 0 0,-1 0 0 0 0,-10-12 10 0 0,5 9-16 0 0,0 0-1 0 0,0 0 1 0 0,0 0 0 0 0,0 1-1 0 0,-1-1 1 0 0,1 2 0 0 0,-1-1-1 0 0,0 0 1 0 0,-9 0 0 0 0,-67-6-30 0 0,62 7 53 0 0,1 1 0 0 0,0 1 0 0 0,-1 1 0 0 0,1 0 0 0 0,0 0 0 0 0,0 2 0 0 0,-30 8 0 0 0,27-4 6 0 0,1 0 0 0 0,0 1 0 0 0,1 1 0 0 0,0 0 0 0 0,-38 26 0 0 0,31-17-24 0 0,1 2 0 0 0,1 1 0 0 0,-33 35 0 0 0,31-23-15 0 0,-2 10-54 0 0,20-26 1 0 0,-4 15 4 0 0,10-24 0 0 0,4 56-177 0 0,14-57 137 0 0,42 24 18 0 0,-43-24 13 0 0,3-9 13 0 0,46-4 37 0 0,-59 5 18 0 0,0 0 0 0 0,0 0-1 0 0,0 0 1 0 0,-1-1 0 0 0,1 1-1 0 0,0-1 1 0 0,4-1 0 0 0,-2 0 2 0 0,10-2-10 0 0,0-1 1 0 0,-1 0 0 0 0,0-1 0 0 0,15-9 0 0 0,-2-2 32 0 0,-1-2 0 0 0,0 0-1 0 0,39-40 1 0 0,-31 23 102 0 0,45-64-1 0 0,-72 90-105 0 0,-1 0-1 0 0,0 0 0 0 0,0-1 0 0 0,-1 0 0 0 0,-1 0 1 0 0,5-22-1 0 0,-8 29-14 0 0,-1 0 1 0 0,1 0 0 0 0,-1 0 0 0 0,0 0-1 0 0,-1 0 1 0 0,1 0 0 0 0,-1 1-1 0 0,0-1 1 0 0,0 0 0 0 0,0 0 0 0 0,-1 1-1 0 0,0-1 1 0 0,0 0 0 0 0,0 1 0 0 0,0-1-1 0 0,-1 1 1 0 0,1 0 0 0 0,-1 0-1 0 0,0 0 1 0 0,0 0 0 0 0,-1 0 0 0 0,1 0-1 0 0,-1 1 1 0 0,-4-3 0 0 0,5 3 6 0 0,0 1 0 0 0,0-1 0 0 0,0 1 0 0 0,0 0 0 0 0,-1 0 0 0 0,1 0 0 0 0,0 0 0 0 0,-1 0 0 0 0,1 0 0 0 0,-1 1 0 0 0,1 0 0 0 0,-1-1 0 0 0,1 1 0 0 0,-7 1 0 0 0,5-1 7 0 0,-1 1 1 0 0,1 0 0 0 0,0 0-1 0 0,0 1 1 0 0,-1 0 0 0 0,1-1 0 0 0,0 1-1 0 0,-7 4 1 0 0,-3 3 32 0 0,1 0 0 0 0,0 1 0 0 0,1 0 0 0 0,-18 18 0 0 0,15-13 11 0 0,-17 22-1 0 0,7-1-47 0 0,-12 29-11 0 0,3 10 0 0 0,9 1 0 0 0,8-5 0 0 0,16-57-4 0 0,0-3-23 0 0,0 1 1 0 0,1 15-1 0 0,1-20 8 0 0,0-1 0 0 0,1 1-1 0 0,1 8 1 0 0,3 19-356 0 0,9-34 279 0 0,-14 0 96 0 0,14 0-32 0 0,0 0 0 0 0,21-4 0 0 0,-32 4 23 0 0,0-1 1 0 0,0-1-1 0 0,0 1 0 0 0,0 0 1 0 0,0 0-1 0 0,0-1 1 0 0,0 1-1 0 0,-1-1 0 0 0,1 0 1 0 0,-1 0-1 0 0,1 0 0 0 0,-1 0 1 0 0,0 0-1 0 0,0 0 0 0 0,0 0 1 0 0,0 0-1 0 0,1-4 0 0 0,5-4-27 0 0,17-19-10 0 0,-2-1 0 0 0,-2 0 0 0 0,24-49 0 0 0,-22 32-22 0 0,25-87 0 0 0,-42 113 68 0 0,4-36 0 0 0,-9 51 0 0 0,-1-1 0 0 0,0 1 0 0 0,0-1 0 0 0,-1 1 0 0 0,0-1 0 0 0,0 1 0 0 0,-1 0 0 0 0,0-1 0 0 0,-6-10 0 0 0,7 16 3 0 0,1 0-1 0 0,-1 0 1 0 0,0 0 0 0 0,1 0-1 0 0,-1 0 1 0 0,0 0-1 0 0,0 0 1 0 0,0 0 0 0 0,1 0-1 0 0,-1 1 1 0 0,0-1-1 0 0,0 0 1 0 0,-1 1 0 0 0,1-1-1 0 0,0 0 1 0 0,0 1 0 0 0,0-1-1 0 0,0 1 1 0 0,-1-1-1 0 0,1 1 1 0 0,0 0 0 0 0,-1-1-1 0 0,1 1 1 0 0,0 0 0 0 0,-3 0-1 0 0,1 0 10 0 0,1 0 0 0 0,-1 1 0 0 0,1-1 0 0 0,-1 1 1 0 0,1 0-1 0 0,-1 0 0 0 0,1 0 0 0 0,0-1 0 0 0,-1 2 0 0 0,1-1 0 0 0,0 0 0 0 0,-2 2 0 0 0,-6 4 63 0 0,1 0-1 0 0,1 0 1 0 0,-13 15 0 0 0,19-21-63 0 0,-9 13 84 0 0,-18 26-16 0 0,-7 21-64 0 0,6 13-5 0 0,6 9 42 0 0,10 4 0 0 0,10 2-57 0 0,14 0-54 0 0,-7-72 53 0 0,1-1 0 0 0,13 31 0 0 0,-12-37 3 0 0,0 1 0 0 0,1-1 1 0 0,0-1-1 0 0,1 1 0 0 0,15 14 0 0 0,-14-16-8 0 0,1-1-1 0 0,0-1 0 0 0,1 1 1 0 0,15 7-1 0 0,-25-14 11 0 0,12 7-64 0 0,-1-12 0 0 0,33-13 0 0 0,-43 18 58 0 0,1-1 0 0 0,0 0 1 0 0,-1 0-1 0 0,1 0 0 0 0,0 0 0 0 0,-1 0 0 0 0,1 0 0 0 0,-1 0 1 0 0,0 0-1 0 0,3-2 0 0 0,20-21-58 0 0,-2-1 0 0 0,33-48 0 0 0,-28 28 13 0 0,-2-2 0 0 0,-3-1-1 0 0,-2 0 1 0 0,13-57 0 0 0,-27 77 51 0 0,-2 0 0 0 0,-1 0 0 0 0,-2-1 0 0 0,-1 1 0 0 0,-2-1 0 0 0,-2 1 0 0 0,-1 0 0 0 0,-1 0 0 0 0,-13-30 0 0 0,17 51 0 0 0,-1 0 0 0 0,0 1 0 0 0,-1-1 0 0 0,-7-10 0 0 0,11 17 0 0 0,0-1 1 0 0,0 1-1 0 0,-1 0 1 0 0,1-1-1 0 0,0 1 0 0 0,-1 0 1 0 0,1-1-1 0 0,0 1 0 0 0,-1 0 1 0 0,1 0-1 0 0,0-1 0 0 0,-1 1 1 0 0,1 0-1 0 0,-1 0 1 0 0,1-1-1 0 0,-1 1 0 0 0,1 0 1 0 0,0 0-1 0 0,-1 0 0 0 0,1 0 1 0 0,-1-1-1 0 0,1 1 0 0 0,-1 0 1 0 0,1 0-1 0 0,-1 0 1 0 0,1 0-1 0 0,-1 0 0 0 0,0 0 1 0 0,-17 9 56 0 0,14-7 28 0 0,-15 64 106 0 0,13-39-95 0 0,-3 27 0 0 0,5-23 0 0 0,-2 39-5 0 0,3-33-22 0 0,3 120 59 0 0,11 90-16 0 0,20-2-32 0 0,-15-175-80 0 0,12 21 12 0 0,-22-73 4 0 0,1 1 0 0 0,13 20 0 0 0,-16-33-14 0 0,0 0 0 0 0,0 0 1 0 0,7 6-1 0 0,-10-10-3 0 0,1 0 0 0 0,0-1 0 0 0,0 1 0 0 0,0-1 0 0 0,0 1 0 0 0,0-1 0 0 0,1 0 0 0 0,-1 1 0 0 0,0-1 0 0 0,1 0 0 0 0,2 1 0 0 0,-2-2-1 0 0,-1 0-1 0 0,1 1 1 0 0,-1-1-1 0 0,1 0 1 0 0,-1 0-1 0 0,1 0 1 0 0,-1 0-1 0 0,1 0 1 0 0,-1-1-1 0 0,1 1 1 0 0,-1 0-1 0 0,1-1 0 0 0,-1 0 1 0 0,1 1-1 0 0,-1-1 1 0 0,4-2-1 0 0,-3 2 0 0 0,0-1 0 0 0,0 0 0 0 0,0 0 0 0 0,-1 0 0 0 0,1 0 0 0 0,-1 0 0 0 0,1 0 0 0 0,-1-1 0 0 0,0 1-1 0 0,0 0 1 0 0,0-1 0 0 0,0 0 0 0 0,-1 1 0 0 0,2-5 0 0 0,12-31-59 0 0,-3-1 0 0 0,-1 0 0 0 0,5-59 0 0 0,-8-123 166 0 0,-15 110-142 0 0,-5 1 0 0 0,-36-125 1 0 0,43 215 8 0 0,3 9 11 0 0,0-1 0 0 0,-2 1 0 0 0,0 0 0 0 0,0-1-1 0 0,-12-19 1 0 0,14 30 226 0 0,-2 9-78 0 0,-16 27-9 0 0,19-33-99 0 0,0 1 0 0 0,0-1 0 0 0,0 0 0 0 0,0 0 0 0 0,0 5 0 0 0,-8 31 162 0 0,5-15 28 0 0,-1 30 4 0 0,3-22-36 0 0,-7 198-144 0 0,36 393 132 0 0,-23-594-104 0 0,10 50-48 0 0,4-17-29 0 0,-14-50-27 0 0,8-8 90 0 0,-8-2-45 0 0,0 0-1 0 0,-1 0 0 0 0,1-1 1 0 0,0 1-1 0 0,0-1 0 0 0,0 1 0 0 0,0-1 1 0 0,0 0-1 0 0,0 0 0 0 0,-1-1 1 0 0,1 1-1 0 0,4-2 0 0 0,-5 1-3 0 0,-1 0 0 0 0,0 0 0 0 0,1 0 0 0 0,-1 0 0 0 0,0-1 0 0 0,0 1 0 0 0,0-1-1 0 0,0 0 1 0 0,0 1 0 0 0,-1-1 0 0 0,3-2 0 0 0,1-2 0 0 0,-1 0-1 0 0,0-1 1 0 0,3-8 0 0 0,2-7-3 0 0,6-31 1 0 0,-3-3 1 0 0,-3 0 0 0 0,-3-1 0 0 0,-7-104 0 0 0,-8 73 0 0 0,-42-153 0 0 0,-7 49 0 0 0,-19 3 0 0 0,53 145-70 0 0,22 41 58 0 0,-1-1 0 0 0,0 1 1 0 0,0-1-1 0 0,0 1 1 0 0,0 0-1 0 0,-1 0 1 0 0,0 0-1 0 0,-6-4 0 0 0,3 4-42 0 0,-14 0 43 0 0,19 2 11 0 0,0 1 0 0 0,-1 0 0 0 0,1 0 0 0 0,0 0 0 0 0,0 1 0 0 0,0-1 0 0 0,0 0 0 0 0,0 1 0 0 0,0-1 0 0 0,-4 2 0 0 0,3 0 0 0 0,-1-1 0 0 0,1 1 0 0 0,0 0 0 0 0,-1 0 0 0 0,1 1 0 0 0,0-1 0 0 0,-2 3 0 0 0,-2 1 0 0 0,1 1 0 0 0,0 0 0 0 0,-6 9 0 0 0,4-3 4 0 0,0 1-1 0 0,-6 16 1 0 0,-9 47 38 0 0,5 20-31 0 0,7 72-11 0 0,12-100 0 0 0,6 32 0 0 0,-3-71 0 0 0,10 32 0 0 0,11 7 12 0 0,-19-57 12 0 0,-5-11-22 0 0,-1-1-1 0 0,1 0 1 0 0,0 1-1 0 0,-1-1 1 0 0,1 0 0 0 0,0 0-1 0 0,-1 0 1 0 0,1 1-1 0 0,0-1 1 0 0,-1 0 0 0 0,1 0-1 0 0,0 0 1 0 0,0 0-1 0 0,0 0 1 0 0,8 0 1 0 0,-1 1 0 0 0,1-1 0 0 0,15-2 0 0 0,-22 2-3 0 0,-1-1 0 0 0,0 1 0 0 0,0 0 0 0 0,0-1 0 0 0,1 1 0 0 0,-1-1 0 0 0,0 1 0 0 0,0-1 0 0 0,0 0 0 0 0,0 1 0 0 0,0-1 0 0 0,0 0 0 0 0,-1 1 0 0 0,1-1 0 0 0,0 0 0 0 0,0 0 0 0 0,-1 0 0 0 0,1 0 0 0 0,0-1 0 0 0,6-20 0 0 0,-5 15 0 0 0,3-19 0 0 0,0 0 0 0 0,-3-1 0 0 0,-1 1 0 0 0,-3-32 0 0 0,-22-106 0 0 0,-66-203-12 0 0,89 363-1 0 0,-8-23-119 0 0,2-1 1 0 0,1 1-1 0 0,0-32 0 0 0,6 57-92 0 0,8 13-117 0 0,30 48 330 0 0,0 20 11 0 0,0 21 0 0 0,21 85 0 0 0,-3 27-3 0 0,-8-27 18 0 0,-25-107 53 0 0,5 8 39 0 0,-16-54-15 0 0,10 19-11 0 0,-20-47-68 0 0,-1 0 1 0 0,1-1-1 0 0,0 1 0 0 0,5 5 1 0 0,-7-9-14 0 0,2 3 1 0 0,0 1 0 0 0,0-1 0 0 0,1 0 0 0 0,0 0 0 0 0,0 0 0 0 0,0 0 0 0 0,0 0 1 0 0,1 0-1 0 0,-1-1 0 0 0,1 1 0 0 0,5 2 0 0 0,-7-5-1 0 0,0 1 0 0 0,-1-1 0 0 0,1 0 0 0 0,0 1 0 0 0,-1-1 0 0 0,1 0 0 0 0,0 0 0 0 0,-1 0 0 0 0,1 0 0 0 0,0 0-1 0 0,-1 0 1 0 0,1 0 0 0 0,0-1 0 0 0,-1 1 0 0 0,1 0 0 0 0,-1-1 0 0 0,3 0 0 0 0,-1 0 0 0 0,-1-1 1 0 0,0 1-1 0 0,1 0 0 0 0,-1-1 0 0 0,0 1 0 0 0,0-1 1 0 0,0 0-1 0 0,0 0 0 0 0,3-3 0 0 0,0-2-2 0 0,-1 0 0 0 0,0-1-1 0 0,0 1 1 0 0,0-1 0 0 0,-1 0 0 0 0,2-8-1 0 0,3-24-19 0 0,-1 0 0 0 0,-3 0-1 0 0,-1 0 1 0 0,-6-52 0 0 0,-7 9-23 0 0,-24-86 0 0 0,-85-199-53 0 0,71 234 52 0 0,33 92-86 0 0,10 24 109 0 0,4 16 2 0 0,0 14 0 0 0,-4 53 10 0 0,7 7 11 0 0,3-5 11 0 0,-2-37 31 0 0,3 50-31 0 0,1-1 0 0 0,-5-48 31 0 0,3 46-31 0 0,3 5-11 0 0,2-25 12 0 0,-8-46 208 0 0,9-13-153 0 0,-4 1-63 0 0,-3 0-3 0 0,0 1 1 0 0,0-1-1 0 0,-1 0 1 0 0,1 0-1 0 0,0 0 1 0 0,6-3-1 0 0,-8 3-1 0 0,0-1-1 0 0,-1 1 0 0 0,1 0 0 0 0,-1 0 0 0 0,1-1 0 0 0,-1 1 1 0 0,1-1-1 0 0,-1 1 0 0 0,0-1 0 0 0,0 1 0 0 0,0-1 0 0 0,0 0 0 0 0,0 1 1 0 0,0-1-1 0 0,-1 0 0 0 0,1 0 0 0 0,-1 1 0 0 0,1-3 0 0 0,7-45-25 0 0,-4 0 0 0 0,-3-76 0 0 0,-28-97 15 0 0,-3 73-165 0 0,24 131 176 0 0,6 17 0 0 0,0 1 0 0 0,0-1 0 0 0,0 1 0 0 0,0-1 0 0 0,-1 0 0 0 0,1 1 0 0 0,0-1 0 0 0,0 1 0 0 0,-1-1 0 0 0,1 1 0 0 0,0-1 0 0 0,-1 1 0 0 0,1-1 0 0 0,0 1 0 0 0,-1-1 0 0 0,1 1 0 0 0,-1-1 0 0 0,1 1 0 0 0,-1 0 0 0 0,1-1 0 0 0,-1 1 0 0 0,0-1 0 0 0,1 1 0 0 0,-1 0 0 0 0,-1-1 0 0 0,1 2 0 0 0,-1-1 0 0 0,1 1 0 0 0,-1 0 0 0 0,1 0 0 0 0,-1 0 0 0 0,1-1 0 0 0,0 1 0 0 0,-1 0 0 0 0,1 0 0 0 0,0 1 0 0 0,0-1 0 0 0,0 0 0 0 0,0 0 0 0 0,0 0 0 0 0,0 1 0 0 0,1-1 0 0 0,-1 0 0 0 0,0 3 0 0 0,-3 5 4 0 0,0 1-1 0 0,-2 14 1 0 0,2-3 38 0 0,-3 41-20 0 0,11 247 31 0 0,46 250-53 0 0,-47-532 9 0 0,2 17 62 0 0,14 48 1 0 0,-2-21-8 0 0,-8-40-11 0 0,-2-12-55 0 0,13 23 0 0 0,-11-29-21 0 0,0 0 0 0 0,11 11 0 0 0,-20-24 23 0 0,8 8-35 0 0,1-11 2 0 0,-6 1 26 0 0,1 0-2 0 0,0 0 0 0 0,0 0 0 0 0,-1 0 0 0 0,1-1 0 0 0,-1 1 0 0 0,0-1 0 0 0,0 0 0 0 0,0 1 0 0 0,0-1 0 0 0,-1-1 0 0 0,1 1 0 0 0,-1 0 0 0 0,0 0 0 0 0,0-1 0 0 0,0 1 0 0 0,1-6 0 0 0,6-28-86 0 0,-3 1 0 0 0,1-46 0 0 0,-11-76 17 0 0,-10 41 52 0 0,-50-185-1 0 0,49 252 57 0 0,-39-84 0 0 0,39 106-32 0 0,-1 0-1 0 0,-1 2 1 0 0,-2-1-1 0 0,-31-31 1 0 0,37 45-47 0 0,-1 1-1 0 0,-1 0 1 0 0,-24-15 0 0 0,-54-26-3 0 0,77 44 61 0 0,5 3-7 0 0,-88-45-4 0 0,86 46 18 0 0,0 0 1 0 0,0 0 0 0 0,0 1 0 0 0,0 0 0 0 0,-1 1 0 0 0,-16-2-1 0 0,21 5 18 0 0,0 0-1 0 0,-1 0 1 0 0,1 1-1 0 0,0 0 1 0 0,0 0-1 0 0,0 1 1 0 0,0-1-1 0 0,-8 4 1 0 0,13-3 19 0 0,12 10 0 0 0,-2-2-51 0 0,0-1 1 0 0,0 0-1 0 0,2-1 0 0 0,10 12 0 0 0,-11-15-2 0 0,0-1 0 0 0,0 1 0 0 0,0-1 0 0 0,1 0 0 0 0,0 0 0 0 0,0-1 0 0 0,0 0 0 0 0,11 3 0 0 0,87 23 0 0 0,-8-12 0 0 0,-3-5 0 0 0,-7-4 0 0 0,-68-7 0 0 0,33-3 0 0 0,-41 2 0 0 0,-1-2 0 0 0,0 1 0 0 0,19-6 0 0 0,-27 6 0 0 0,0 0 0 0 0,0 0 0 0 0,0 0 0 0 0,0 0 0 0 0,0-1 0 0 0,0 1 0 0 0,-1-1 0 0 0,1 1 0 0 0,-1-1 0 0 0,0 0 0 0 0,4-3 0 0 0,-4 2 0 0 0,0 0 0 0 0,0 0 0 0 0,-1-1 0 0 0,1 1 0 0 0,-1 0 0 0 0,0-1 0 0 0,0 1 0 0 0,0-1 0 0 0,-1 1 0 0 0,1-1 0 0 0,-1 1 0 0 0,0-1 0 0 0,0 1 0 0 0,-1-1 0 0 0,0-4 0 0 0,-1 2 0 0 0,1-1 0 0 0,-2 1 0 0 0,1 0 0 0 0,-1 0 0 0 0,0 0 0 0 0,0 0 0 0 0,-6-8 0 0 0,-2 4 0 0 0,-2 2 0 0 0,12 7 0 0 0,0 1 0 0 0,0 0 0 0 0,0-1 0 0 0,0 1 0 0 0,0 0 0 0 0,0 0 0 0 0,0-1 0 0 0,0 1 0 0 0,0 0 0 0 0,0 0 0 0 0,0 0 0 0 0,0 0 0 0 0,0 0 0 0 0,0 0 0 0 0,0 1 0 0 0,0-1 0 0 0,-1 0 0 0 0,0 1 0 0 0,-1 0 0 0 0,1 0 0 0 0,0 0 0 0 0,0 0 0 0 0,0 0 0 0 0,1 0 0 0 0,-1 0 0 0 0,0 1 0 0 0,1-1 0 0 0,-1 0 0 0 0,0 1 0 0 0,-1 2 0 0 0,-1 2 0 0 0,0 0 0 0 0,1 0 0 0 0,-1 0 0 0 0,2 0 0 0 0,-4 11 0 0 0,-10 59 0 0 0,8 9 0 0 0,2 219 0 0 0,6-270 0 0 0,0-4 1 0 0,4 284 81 0 0,27-1 6 0 0,-16-246-46 0 0,14 19-31 0 0,2-22-30 0 0,-24-52-67 0 0,4-5 8 0 0,32 22 13 0 0,-33-23 33 0 0,-4-8 0 0 0,14-14-32 0 0,-19 16 59 0 0,0-1 0 0 0,0 0 0 0 0,0 1 0 0 0,0-1 0 0 0,0 0 0 0 0,-1 0 1 0 0,1 0-1 0 0,-1 1 0 0 0,1-1 0 0 0,0 0 0 0 0,-1 0 0 0 0,1-2 0 0 0,11-22-38 0 0,-2-2 1 0 0,10-41-1 0 0,-10 5 43 0 0,-4-1 0 0 0,-8-124 0 0 0,-39-128 0 0 0,37 290 0 0 0,-110-450-117 0 0,91 393-70 0 0,1 28-59 0 0,14 35 76 0 0,7 19 159 0 0,1 0 1 0 0,-1-1-1 0 0,1 1 1 0 0,-1 0-1 0 0,0 0 0 0 0,0 0 1 0 0,1 0-1 0 0,-1 0 0 0 0,-2-2 1 0 0,0 0-4 0 0,-2 0-66 0 0,5 2 77 0 0,-1 1 0 0 0,0 0 0 0 0,1 0 0 0 0,-1 0 0 0 0,1 0 0 0 0,-1 0 0 0 0,1 0 0 0 0,-1 0 0 0 0,0 0 0 0 0,1 0 0 0 0,-1 0 0 0 0,1 0 1 0 0,-1 0-1 0 0,0 0 0 0 0,1 1 0 0 0,-1-1 0 0 0,1 0 0 0 0,-1 0 0 0 0,1 0 0 0 0,-1 1 0 0 0,1-1 0 0 0,-1 0 0 0 0,1 0 0 0 0,-1 1 0 0 0,1-1 0 0 0,-1 1 0 0 0,-4 4 1 0 0,0 0 0 0 0,-7 9 1 0 0,12-14 1 0 0,-1 2 3 0 0,1-1 1 0 0,-1 0-1 0 0,0 0 1 0 0,0 1-1 0 0,1-1 1 0 0,-1 0 0 0 0,1 1-1 0 0,-1-1 1 0 0,1 0-1 0 0,0 1 1 0 0,-1 1-1 0 0,-7 41 19 0 0,5-20 20 0 0,1 25-19 0 0,2-20 25 0 0,6 194 57 0 0,30 142 139 0 0,18-3 139 0 0,-25-176-98 0 0,-15-95-201 0 0,27 195 126 0 0,-36-257-168 0 0,7 47-20 0 0,-7-41 52 0 0,6 30 102 0 0,-6-34 43 0 0,7 28 5 0 0,-5-31-28 0 0,10 37-121 0 0,1 6-66 0 0,1-9-9 0 0,4 5-44 0 0,-2-13-185 0 0,-16-44-82 0 0,-1 0-600 0 0,13 41 894 0 0,-1 17 17 0 0,-12-48 0 0 0,12 27 0 0 0,11 4 11 0 0,-26-49-8 0 0,0-1 1 0 0,0 1-1 0 0,0-1 1 0 0,0 1-1 0 0,-1-1 1 0 0,1 1 0 0 0,-1 0-1 0 0,1-1 1 0 0,-1 1-1 0 0,0-1 1 0 0,0 3-1 0 0,4 38 19 0 0,-4-21 20 0 0,-1 21-19 0 0,0-32 106 0 0,2 0-43 0 0,5 43-28 0 0,-6-45-53 0 0,1 1-1 0 0,-2 0 1 0 0,1-1-1 0 0,-5 16 1 0 0,3-19 6 0 0,0-1 0 0 0,0 1 1 0 0,0-1-1 0 0,-1 0 0 0 0,0 0 0 0 0,-5 6 1 0 0,8-10-12 0 0,-6 6 366 0 0,-1-1-159 0 0,-29 17-34 0 0,29-19-161 0 0,0 0 0 0 0,-1 0-1 0 0,-12 4 1 0 0,-18 0 49 0 0,-13-2 71 0 0,12-1-121 0 0,-12 2-11 0 0,2 3 0 0 0,2 5 0 0 0,0 3 0 0 0,3 0 0 0 0,-4 6-99 0 0,12-3-31 0 0,33-18 126 0 0,-11 6 20 0 0,29-13 26 0 0,39-15-82 0 0,5-1 99 0 0,-29 10 9 0 0,32-10-11 0 0,-29 10-30 0 0,54-17-23 0 0,17-6-15 0 0,-8 3-45 0 0,-23 9-36 0 0,-47 14-65 0 0,19-8-31 0 0,-34 13-4 0 0,0-2 57 0 0,34-13 241 0 0,-34 13 527 0 0,-2 2-552 0 0,28-9-81 0 0,-30 10-21 0 0,-9 7 0 0 0,-14 20-3 0 0,16-24 20 0 0,0-1 0 0 0,-1 1 0 0 0,1 0 0 0 0,-1-1 1 0 0,1 1-1 0 0,-1 0 0 0 0,1-1 0 0 0,-1 1 0 0 0,0-1 1 0 0,1 1-1 0 0,-1 0 0 0 0,0-1 0 0 0,-1 1 0 0 0,-27 15-37 0 0,18-10 4 0 0,6-4-12 0 0,0 1-1 0 0,-1-1 1 0 0,0 0 0 0 0,1 0 0 0 0,-11 2 0 0 0,-31 9-278 0 0,-68 13 514 0 0,-155 41 457 0 0,225-55-644 0 0,-201 56 0 0 0,116-36 0 0 0,87-22 0 0 0,7-2 0 0 0,-10 1 0 0 0,7-2 0 0 0,25-6 0 0 0,14-1 0 0 0,0 0 0 0 0,0 0 0 0 0,0 0 0 0 0,0 0 0 0 0,0 0 0 0 0,0 0 0 0 0,0 0 0 0 0,1 0 0 0 0,-1 0 0 0 0,0 0 0 0 0,0 0 0 0 0,0 0 0 0 0,0 0 0 0 0,0 0 0 0 0,0 0 0 0 0,0-1 0 0 0,0 1 0 0 0,0 0 0 0 0,0 0 0 0 0,0 0 0 0 0,0 0 0 0 0,0 0 0 0 0,0 0 0 0 0,0 0 0 0 0,0 0 0 0 0,0 0 0 0 0,0 0 0 0 0,0 0 0 0 0,0 0 0 0 0,0 0 0 0 0,0 0 0 0 0,0 0 0 0 0,0-1 0 0 0,0 1 0 0 0,-1 0 0 0 0,1 0 0 0 0,0 0 0 0 0,0 0 0 0 0,0 0 0 0 0,0 0 0 0 0,0 0 0 0 0,0 0 0 0 0,0 0 0 0 0,0 0 0 0 0,0 0 0 0 0,0 0 0 0 0,0 0 0 0 0,0 0 0 0 0,0 0 0 0 0,6-3 0 0 0,1 1 0 0 0,0 0 0 0 0,0 0 0 0 0,0 0 0 0 0,1 0 0 0 0,8 0 0 0 0,10 0 0 0 0,45 2 0 0 0,13 3 0 0 0,2 0 0 0 0,19-1 0 0 0,9 0 0 0 0,-27-4 0 0 0,22-2-11 0 0,-7-2-45 0 0,-15-3-8 0 0,-29-1 64 0 0,-48 8 64 0 0,1-1-40 0 0,30-10-178 0 0,-30 10-65 0 0,-4-2-176 0 0,22-14 483 0 0,-21 14 592 0 0,-12 12-1053 0 0,-10 21 148 0 0,11-22 115 0 0,-2-6 28 0 0,-16-1 66 0 0,16 1 142 0 0,1-3 78 0 0,-14-10 20 0 0,14 10-21 0 0,2-2-122 0 0,-7-22-70 0 0,7 22-14 0 0,0-18-134 0 0,1 10 80 0 0,-17-216-618 0 0,-3 37 882 0 0,-18-220 415 0 0,37 369-1220 0 0,2 39 428 0 0,-2 12 258 0 0,-1 1-25 0 0,2-4-2 0 0,-1 0 0 0 0,1 1 0 0 0,0-1 0 0 0,0 0 0 0 0,1 8-1 0 0,-2 44 224 0 0,0 9-273 0 0,12 262-11 0 0,-5-266 0 0 0,3 26-32 0 0,-2-17-133 0 0,-3-46-54 0 0,-1-12 145 0 0,0-3-33 0 0,-1-1 0 0 0,0 15 0 0 0,2-12 195 0 0,5 35 116 0 0,-6-35 223 0 0,6-17-378 0 0,-2 0-88 0 0,-3 4 28 0 0,0-1 0 0 0,-1 0 0 0 0,1 0 0 0 0,-1 0 0 0 0,0 0 0 0 0,4-5 0 0 0,-4 4-38 0 0,0 0 1 0 0,0 0 0 0 0,-1-1 0 0 0,1 1 0 0 0,-1-1-1 0 0,0 1 1 0 0,-1-1 0 0 0,1 1 0 0 0,-1-6 0 0 0,2-29-144 0 0,-2 6 153 0 0,-5-4 56 0 0,-1 12 82 0 0,5 20 257 0 0,-4 3-185 0 0,-12-1-83 0 0,17 1-86 0 0,-1 1 0 0 0,1 0 0 0 0,0 0 1 0 0,-1 0-1 0 0,1 0 0 0 0,0 0 1 0 0,0 0-1 0 0,-1 0 0 0 0,1 0 0 0 0,0 0 1 0 0,-1 0-1 0 0,1 0 0 0 0,0 0 0 0 0,-1 1 1 0 0,1-1-1 0 0,0 0 0 0 0,-1 0 0 0 0,1 0 1 0 0,0 0-1 0 0,0 0 0 0 0,-1 0 0 0 0,1 0 1 0 0,0 1-1 0 0,0-1 0 0 0,-1 0 0 0 0,1 0 1 0 0,0 0-1 0 0,0 1 0 0 0,0-1 1 0 0,-1 0-1 0 0,1 0 0 0 0,0 1 0 0 0,-19 14 22 0 0,14-11-178 0 0,0 3-65 0 0,-30 35-198 0 0,4-5 378 0 0,-8 6 39 0 0,6-10 23 0 0,3-11 103 0 0,24-18 78 0 0,-1-1 20 0 0,-20 10-21 0 0,26-13-197 0 0,0 1 0 0 0,0-1-1 0 0,0 0 1 0 0,1 1 0 0 0,-1-1 0 0 0,0 0 0 0 0,0 0-1 0 0,0 1 1 0 0,0-1 0 0 0,0 0 0 0 0,0 0 0 0 0,0 0 0 0 0,-1 0-1 0 0,-31 0 6 0 0,16-5-11 0 0,17 5 0 0 0,0 0 0 0 0,0 0 0 0 0,-1 0 0 0 0,1 0 0 0 0,0 0 0 0 0,0-1 0 0 0,0 1 0 0 0,-1 0 0 0 0,1 0 0 0 0,0 0 0 0 0,0 0 0 0 0,0 0 0 0 0,-1-1 0 0 0,1 1 0 0 0,0 0 0 0 0,0 0 0 0 0,0 0 0 0 0,0-1 0 0 0,0 1 0 0 0,-1 0 0 0 0,1 0 0 0 0,0 0 0 0 0,0-1 0 0 0,0 1 0 0 0,0 0 0 0 0,0 0 0 0 0,0-1 0 0 0,0 1 0 0 0,0 0 0 0 0,0 0 0 0 0,0-1 0 0 0,0 1 0 0 0,0 0 0 0 0,0 0 0 0 0,0 0 0 0 0,1-1 0 0 0,2-1-3 0 0,0 0 1 0 0,0 0-1 0 0,0 1 0 0 0,0-1 1 0 0,0 1-1 0 0,1 0 0 0 0,-1-1 1 0 0,1 1-1 0 0,-1 1 0 0 0,1-1 1 0 0,6-1-1 0 0,9 0-80 0 0,27-2 1 0 0,-32 3-137 0 0,-1 3-198 0 0,38 3 401 0 0,-38-3 346 0 0,-1 6-106 0 0,35 24-21 0 0,-37-26-148 0 0,-10-6-54 0 0,1 0 0 0 0,-1 0 0 0 0,0-1 0 0 0,0 1 0 0 0,1 0 0 0 0,-1 0 0 0 0,0 0 0 0 0,0 0 0 0 0,0 0 0 0 0,0-1 0 0 0,1 1 0 0 0,-1 0 0 0 0,0 0 0 0 0,0 0 0 0 0,0-1 0 0 0,0 1 0 0 0,0 0 0 0 0,0 0 0 0 0,0 0 0 0 0,1-1 0 0 0,-1 1-1 0 0,0 0 1 0 0,0 0 0 0 0,0 0 0 0 0,0-1 0 0 0,0 1 0 0 0,4-22 3 0 0,-1 0-1 0 0,0-33 1 0 0,-3 6-214 0 0,-2-1 0 0 0,-3 1 0 0 0,-3 0 0 0 0,-3 0 0 0 0,-19-50 0 0 0,-42-62-2195 0 0,69 154 2006 0 0,-47-96-9937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2 945 10591 0 0,'-1'-2'312'0'0,"0"-1"-110"0"0,4-10 1140 0 0,6-27 769 0 0,-6 26-679 0 0,0 0 0 0 0,1 1 1 0 0,10-25 2895 0 0,-11 55-4105 0 0,11 52 3 0 0,-10-39 40 0 0,2 46 307 0 0,-3-14-302 0 0,-2-27-74 0 0,1 45-33 0 0,-1-38-4 0 0,-2 138 217 0 0,11 263 358 0 0,-8-411-710 0 0,8 170 550 0 0,-9-102-434 0 0,-2-8-230 0 0,1-59-42 0 0,1 42 43 0 0,-3 27 199 0 0,3-25 33 0 0,0-29-64 0 0,0-36 0 0 0,-1 4-3 0 0,2 2-52 0 0,-1-4 32 0 0,-1 0-1 0 0,-1 18 1 0 0,8 39 146 0 0,-6-57 1210 0 0,14-7-1253 0 0,46 19 0 0 0,-46-20 160 0 0,-3-9-161 0 0,36-7-6 0 0,-35 7 151 0 0,4 3-161 0 0,54-4-41 0 0,-53 3-19 0 0,0 2-3 0 0,57 0-3 0 0,-41-1-10 0 0,30-6-3 0 0,-29 2 0 0 0,63-10 3 0 0,27-7 10 0 0,0-1-10 0 0,-9-2-54 0 0,-11 9-13 0 0,-9 8 0 0 0,0 6 0 0 0,13 9-16 0 0,-26 5-59 0 0,-67-10-7 0 0,2 1-44 0 0,51 9 10 0 0,-52-9 11 0 0,-2-2-94 0 0,44 9 110 0 0,-45-9 1 0 0,0-2-67 0 0,39-2 129 0 0,-39 2-40 0 0,-5-5 5 0 0,29-12 61 0 0,-28 13 132 0 0,1 1-60 0 0,36-7 3 0 0,-37 7-34 0 0,-9 1 3 0 0,-21-184 846 0 0,13 92-685 0 0,-97-542 650 0 0,97 600-733 0 0,-146-667-793 0 0,134 624 726 0 0,10 40-55 0 0,-60-230-124 0 0,49 211 18 0 0,4-2-1 0 0,2 0 1 0 0,2-1-1 0 0,-4-80 1 0 0,15 106-81 0 0,2 1 1 0 0,1-1-1 0 0,1 1 0 0 0,13-54 1 0 0,-13 77 175 0 0,1-1 11 0 0,2 0 0 0 0,-2 3 0 0 0,2-7 0 0 0,-7 15 0 0 0,-1-2 0 0 0,0 2 20 0 0,0 1 0 0 0,0 0 1 0 0,0 0-1 0 0,0 0 0 0 0,1 0 0 0 0,-1 0 0 0 0,0 0 1 0 0,0 0-1 0 0,0 1 0 0 0,0-1 0 0 0,0 0 0 0 0,-2 2 1 0 0,-17 3 103 0 0,0-2 0 0 0,0 0-1 0 0,-36 0 1 0 0,-17 1 38 0 0,-68 17 11 0 0,-153 13 155 0 0,123-29-322 0 0,-60 3-21 0 0,4 18 3 0 0,148-9-183 0 0,-19 4-162 0 0,84-20 916 0 0,8-5-3437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13591 0 0,'0'0'2586'0'0,"15"15"-1349"0"0,46 42 62 0 0,-46-43 730 0 0,-2-4-1384 0 0,43 32-34 0 0,-42-32 539 0 0,1-6-915 0 0,45 9-3 0 0,-45-9 0 0 0,-6-8 0 0 0,4-4-107 0 0,1 0-1 0 0,-1-1 1 0 0,-1-1-1 0 0,13-11 1 0 0,30-36 287 0 0,-23 23-270 0 0,1 1 0 0 0,59-45 0 0 0,-67 62-78 0 0,6 1 3 0 0,-24 12 69 0 0,81 11 272 0 0,-71 4-312 0 0,50 37 1 0 0,-50-37 230 0 0,1-1-234 0 0,67 43-74 0 0,-12-4-51 0 0,-60-41-139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4143 0 0,'0'0'7535'0'0,"12"15"-5695"0"0,35 45-15 0 0,-36-44-1 0 0,6-2-125 0 0,48 43-527 0 0,-48-43-232 0 0,-1-6-48 0 0,50 23-88 0 0,-50-23-327 0 0,0-6-145 0 0,46 7-32 0 0,-60-9-273 0 0,0 0-1 0 0,0 1 1 0 0,0-1 0 0 0,0 0-1 0 0,0 0 1 0 0,0 0 0 0 0,-1 0-1 0 0,1 0 1 0 0,0 0 0 0 0,3-1-1 0 0,6-2 95 0 0,0-1 0 0 0,0 1 0 0 0,0-2-1 0 0,-1 0 1 0 0,0 0 0 0 0,0 0 0 0 0,0-1-1 0 0,14-13 1 0 0,30-37 496 0 0,1-2-246 0 0,-39 44-318 0 0,9-3-42 0 0,-7 4-34 0 0,-14 10-89 0 0,1-1-17 0 0,18-9 1 0 0,-18 9 5 0 0,10 5-45 0 0,42 3 166 0 0,-43-4 183 0 0,3 12-117 0 0,50 35 12 0 0,-50-36 368 0 0,0-5-297 0 0,50 16-57 0 0,-50-16 41 0 0,-3-7-78 0 0,-14 1-53 0 0,18-2-6 0 0,25-5 0 0 0,-39 6-7 0 0,-1-1-1 0 0,1 1 1 0 0,0-1-1 0 0,0 0 1 0 0,0 0-1 0 0,-1 0 1 0 0,5-3-1 0 0,-8 5-32 0 0,-1 0 0 0 0,1 0 0 0 0,0 0 0 0 0,-1 0 0 0 0,1 0-1 0 0,0 0 1 0 0,-1 0 0 0 0,1 0 0 0 0,-1 0 0 0 0,1 0 0 0 0,0 0-1 0 0,-1 0 1 0 0,1 0 0 0 0,0 0 0 0 0,-1 0 0 0 0,1 0 0 0 0,0-1-1 0 0,-1 1 1 0 0,1 0 0 0 0,0 0 0 0 0,-1 0 0 0 0,1-1-1 0 0,0 1 1 0 0,-1 0 0 0 0,1 0 0 0 0,0-1 0 0 0,0 1 0 0 0,0 0-1 0 0,-1 0 1 0 0,1-1 0 0 0,0 1 0 0 0,0 0 0 0 0,0-1 0 0 0,-1 1-1 0 0,1 0 1 0 0,0-1 0 0 0,0 1 0 0 0,0 0 0 0 0,0-1 0 0 0,0 1-1 0 0,0-1 1 0 0,0 1 0 0 0,0 0 0 0 0,0-1 0 0 0,0 1 0 0 0,0 0-1 0 0,0-1 1 0 0,0 1 0 0 0,0-1 0 0 0,0 1 0 0 0,0 0 0 0 0,1-1-1 0 0,-1 1 1 0 0,0 0 0 0 0,0-1 0 0 0,0 1 0 0 0,1 0 0 0 0,-1 0-1 0 0,0-1 1 0 0,0 1 0 0 0,0 0 0 0 0,1-1 0 0 0,-1 1 0 0 0,0 0-1 0 0,1 0 1 0 0,-1 0 0 0 0,0-1 0 0 0,1 1 0 0 0,-1 0-1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17303 0 0,'0'0'1736'0'0,"18"13"-1460"0"0,55 37 423 0 0,-41-29 210 0 0,27 12 41 0 0,-29-18-88 0 0,28 15-399 0 0,-43-23-170 0 0,3-4-34 0 0,53 11-14 0 0,-54-10-17 0 0,-5-7-4 0 0,40-12 0 0 0,-48 14-169 0 0,1-1 0 0 0,-1 0 0 0 0,1 0 0 0 0,-1-1 0 0 0,0 1 0 0 0,0-1 0 0 0,0 0 0 0 0,-1 0 0 0 0,1 0 0 0 0,5-6 0 0 0,-3 1 101 0 0,-1-1 0 0 0,1 1 0 0 0,4-12 0 0 0,-5 12-65 0 0,38-88-50 0 0,-30 63 50 0 0,26-47 0 0 0,-31 69-306 0 0,8 17 151 0 0,-1 1 55 0 0,0 1-1 0 0,0 0 1 0 0,14 11 0 0 0,-14-7 34 0 0,-1 1 0 0 0,21 24-1 0 0,-35-37-24 0 0,12 14 390 0 0,1-3-241 0 0,39 34 3 0 0,-39-34 137 0 0,1-6-239 0 0,43 12-141 0 0,-42-13-64 0 0,-26-4-3122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11975 0 0,'0'0'6406'0'0,"14"1"-5185"0"0,41 2-49 0 0,-41-2-11 0 0,3 3-93 0 0,48 11-385 0 0,-48-11-166 0 0,2 2-34 0 0,59 14-11 0 0,-59-15-7 0 0,1-1-1 0 0,58 12 0 0 0,-59-12-29 0 0,-3-5-125 0 0,46 0-56 0 0,-60 1-227 0 0,1 0-1 0 0,-1 0 1 0 0,1 0 0 0 0,-1-1 0 0 0,1 1 0 0 0,-1-1-1 0 0,1 1 1 0 0,2-2 0 0 0,35-12 197 0 0,-20 5-67 0 0,-2-2-69 0 0,-1-2 0 0 0,0 1-1 0 0,28-28 1 0 0,73-96-4 0 0,-94 111-84 0 0,6 0-12 0 0,-18 17-36 0 0,13-4 24 0 0,-24 11 20 0 0,0 1 1 0 0,0-1-1 0 0,1 1 0 0 0,-1-1 1 0 0,1 1-1 0 0,-1 0 0 0 0,1 0 1 0 0,-1-1-1 0 0,0 1 0 0 0,1 0 0 0 0,-1 0 1 0 0,2 1-1 0 0,53-3-19 0 0,-55 2 21 0 0,1 0-1 0 0,0 0 0 0 0,0 0 1 0 0,-1 0-1 0 0,1 0 0 0 0,0 0 1 0 0,0 0-1 0 0,-1 1 0 0 0,1-1 1 0 0,0 1-1 0 0,-1 0 0 0 0,1-1 1 0 0,0 1-1 0 0,-1 0 0 0 0,2 1 1 0 0,56 27 2 0 0,-44-21 56 0 0,1 0 8 0 0,50 25-106 0 0,-50-25-242 0 0,-5-10-2272 0 0,46-7-6685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390 958 18343 0 0,'-21'41'884'0'0,"9"-18"-381"0"0,8-17-55 0 0,4-4-426 0 0,0 1 1 0 0,0 0 0 0 0,0-1-1 0 0,-1 1 1 0 0,1 0-1 0 0,-1-1 1 0 0,0 1 0 0 0,-2 3-1 0 0,1 1 50 0 0,0 0 2557 0 0,11-20-2053 0 0,-8 12-558 0 0,12-18 237 0 0,-1 0-1 0 0,0-2 1 0 0,14-34 0 0 0,14-65 774 0 0,30-140 1 0 0,-59 204-775 0 0,-2 0 0 0 0,3-101 0 0 0,-11 128-147 0 0,-2-1 1 0 0,-2 1-1 0 0,0 0 0 0 0,-2 0 0 0 0,-1 1 0 0 0,-2 0 0 0 0,-11-30 0 0 0,19 57-93 0 0,-1 1 0 0 0,1-1 0 0 0,0 0-1 0 0,0 1 1 0 0,-1-1 0 0 0,1 1 0 0 0,0-1-1 0 0,-1 1 1 0 0,1-1 0 0 0,-1 1 0 0 0,1-1-1 0 0,-1 1 1 0 0,1-1 0 0 0,-1 1 0 0 0,1 0-1 0 0,-2-1 1 0 0,-18-15 269 0 0,20 16-278 0 0,-1 0 0 0 0,1-1 0 0 0,0 1 0 0 0,0 0-1 0 0,0 0 1 0 0,-1 0 0 0 0,1 0 0 0 0,0-1 0 0 0,0 1 0 0 0,-1 0 0 0 0,1 0 0 0 0,0 0-1 0 0,0 0 1 0 0,-1 0 0 0 0,1 0 0 0 0,0 0 0 0 0,0 0 0 0 0,-1-1 0 0 0,1 1 0 0 0,0 0-1 0 0,0 0 1 0 0,-1 0 0 0 0,1 0 0 0 0,0 0 0 0 0,-1 1 0 0 0,1-1 0 0 0,0 0 0 0 0,0 0-1 0 0,-1 0 1 0 0,1 0 0 0 0,0 0 0 0 0,0 0 0 0 0,-1 0 0 0 0,1 0 0 0 0,0 1 0 0 0,0-1 0 0 0,-1 0-1 0 0,1 0 1 0 0,0 0 0 0 0,0 1 0 0 0,0-1 0 0 0,-1 0 0 0 0,1 0 0 0 0,0 0 0 0 0,0 1-1 0 0,0-1 1 0 0,0 0 0 0 0,-1 1 0 0 0,-5 5 62 0 0,0 0 0 0 0,0 1 0 0 0,0-1 0 0 0,1 1 0 0 0,0 1 0 0 0,1-1 0 0 0,-8 16 0 0 0,-4 21 228 0 0,-17 72 0 0 0,-1 54 15 0 0,31-152-291 0 0,-64 486 350 0 0,31 7-260 0 0,18-40-54 0 0,43-3-147 0 0,9-279 144 0 0,-11-114-42 0 0,7-2 8 0 0,-30-72-16 0 0,0 1 1 0 0,1-1-1 0 0,-1 0 1 0 0,0 0-1 0 0,1 0 1 0 0,-1 0-1 0 0,1 0 1 0 0,0 0-1 0 0,-1 0 1 0 0,1 0-1 0 0,0 0 1 0 0,-1 0-1 0 0,1 0 1 0 0,0-1-1 0 0,0 1 1 0 0,0 0-1 0 0,0 0 0 0 0,0-1 1 0 0,0 1-1 0 0,0-1 1 0 0,0 1-1 0 0,0-1 1 0 0,0 1-1 0 0,0-1 1 0 0,2 1-1 0 0,54 23 96 0 0,-44-20-51 0 0,-4-11 0 0 0,-8 5-42 0 0,10-11 15 0 0,-1 0 0 0 0,-1 0 0 0 0,0-1 0 0 0,12-28 0 0 0,-4-4 31 0 0,-2 0 0 0 0,-3-1 0 0 0,9-66 1 0 0,5-146 332 0 0,-16 61-212 0 0,-10 0 0 0 0,-31-257 0 0 0,-8 181-193 0 0,-79-287 0 0 0,102 496 20 0 0,-71-235 0 0 0,83 288 0 0 0,-1-1 0 0 0,0 2 0 0 0,-1-1 0 0 0,0 1 0 0 0,-12-18 0 0 0,17 28 0 0 0,0 0 0 0 0,0 0 0 0 0,0 0 0 0 0,0-1 0 0 0,0 2 0 0 0,0-1 0 0 0,0 0 0 0 0,0 0 0 0 0,-1 0 0 0 0,1 0 0 0 0,0 1 0 0 0,-3-2 0 0 0,3 2 0 0 0,0 0 0 0 0,0 0 0 0 0,0 0 0 0 0,1 0 0 0 0,-1 0 0 0 0,0 0 0 0 0,0 0 0 0 0,0 1 0 0 0,0-1 0 0 0,0 0 0 0 0,1 1 0 0 0,-1-1 0 0 0,0 0 0 0 0,0 1 0 0 0,1-1 0 0 0,-1 1 0 0 0,0-1 0 0 0,0 1 0 0 0,1-1 0 0 0,-1 1 0 0 0,1 0 0 0 0,-1-1 0 0 0,1 1 0 0 0,-2 1 0 0 0,-5 8 0 0 0,0 1 0 0 0,0 0 0 0 0,1 1 0 0 0,1-1 0 0 0,0 1 0 0 0,0 0 0 0 0,-4 19 0 0 0,-19 101 0 0 0,-6 112 0 0 0,-6 484 0 0 0,49-99 0 0 0,39-2 0 0 0,-37-539 0 0 0,3-1 0 0 0,31 99 0 0 0,-38-164 0 0 0,19 39 0 0 0,-21-51 0 0 0,0-1 0 0 0,0 0 0 0 0,1 0 0 0 0,0-1 0 0 0,0 0 0 0 0,1 0 0 0 0,10 9 0 0 0,-13-14 0 0 0,0 0 0 0 0,-1-1 0 0 0,1 0 0 0 0,0 1 0 0 0,0-1 0 0 0,0 0 0 0 0,0-1 0 0 0,1 1 0 0 0,-1-1 0 0 0,0 0 0 0 0,1 0 0 0 0,-1 0 0 0 0,1-1 0 0 0,-1 1 0 0 0,0-1 0 0 0,8-1 0 0 0,-7 0 0 0 0,0 0 0 0 0,-1-1 0 0 0,1 0 0 0 0,-1 0 0 0 0,0 0 0 0 0,1 0 0 0 0,-1-1 0 0 0,0 0 0 0 0,-1 0 0 0 0,1 0 0 0 0,0 0 0 0 0,-1 0 0 0 0,1-1 0 0 0,-1 1 0 0 0,0-1 0 0 0,0 0 0 0 0,-1 0 0 0 0,3-5 0 0 0,4-8 0 0 0,-1 0 0 0 0,0-1 0 0 0,7-26 0 0 0,3-29 0 0 0,19-148 0 0 0,-37 221 0 0 0,21-324 0 0 0,-31-5 0 0 0,-7 143 0 0 0,-51-228 0 0 0,-78-169 0 0 0,134 540 0 0 0,-93-289 0 0 0,95 306 0 0 0,-2 1 0 0 0,-15-26 0 0 0,26 48 0 0 0,0 1 0 0 0,0 0 0 0 0,-1 0 0 0 0,1 1 0 0 0,-1-1 0 0 0,1 0 0 0 0,-1 0 0 0 0,0 1 0 0 0,-3-3 0 0 0,4 3 0 0 0,1 1 0 0 0,-1 0 0 0 0,0-1 0 0 0,0 1 0 0 0,0 0 0 0 0,0-1 0 0 0,0 1 0 0 0,0 0 0 0 0,0 0 0 0 0,1 0 0 0 0,-1 0 0 0 0,0 0 0 0 0,0 0 0 0 0,0 0 0 0 0,0 0 0 0 0,0 0 0 0 0,0 1 0 0 0,0-1 0 0 0,0 0 0 0 0,1 0 0 0 0,-1 1 0 0 0,0-1 0 0 0,0 1 0 0 0,0-1 0 0 0,0 1 0 0 0,0 0 0 0 0,-5 4 0 0 0,1 1 0 0 0,0 0 0 0 0,1 0 0 0 0,0 0 0 0 0,0 1 0 0 0,0-1 0 0 0,0 1 0 0 0,1 0 0 0 0,1 0 0 0 0,-1 0 0 0 0,-2 10 0 0 0,-18 93 0 0 0,22-107 0 0 0,-12 93 0 0 0,-2 149 0 0 0,21 103 0 0 0,81 754 0 0 0,-51-822 0 0 0,22-8 0 0 0,-49-240 0 0 0,15 32 0 0 0,-13-37 0 0 0,2-2 0 0 0,16 26 0 0 0,-27-47 0 0 0,1 1 0 0 0,0-1 0 0 0,0 1 0 0 0,1-1 0 0 0,-1 0 0 0 0,1-1 0 0 0,0 1 0 0 0,0-1 0 0 0,0 1 0 0 0,0-1 0 0 0,1 0 0 0 0,-1-1 0 0 0,1 1 0 0 0,6 2 0 0 0,-7-4 0 0 0,1-1 0 0 0,-1 1 0 0 0,0-1 0 0 0,0 0 0 0 0,0 0 0 0 0,0 0 0 0 0,0 0 0 0 0,0-1 0 0 0,0 0 0 0 0,0 1 0 0 0,0-2 0 0 0,0 1 0 0 0,0 0 0 0 0,0-1 0 0 0,-1 0 0 0 0,1 0 0 0 0,-1 0 0 0 0,6-3 0 0 0,-1-3 0 0 0,1 0 0 0 0,-1 0 0 0 0,0-1 0 0 0,0 0 0 0 0,-1-1 0 0 0,-1 1 0 0 0,0-1 0 0 0,0-1 0 0 0,5-12 0 0 0,5-15 0 0 0,17-60 0 0 0,-1-22 0 0 0,24-193 0 0 0,-18-130 0 0 0,-32 237 0 0 0,-9-1 0 0 0,-9 1 0 0 0,-9 1 0 0 0,-70-303 0 0 0,79 457 0 0 0,-3 0 0 0 0,-30-70 0 0 0,44 118 0 0 0,0 1 0 0 0,0-1 0 0 0,-1 0 0 0 0,0 0 0 0 0,1 1 0 0 0,-1-1 0 0 0,-3-3 0 0 0,4 5 0 0 0,1 1 0 0 0,-1 0 0 0 0,1-1 0 0 0,-1 1 0 0 0,1-1 0 0 0,-1 1 0 0 0,1 0 0 0 0,-1 0 0 0 0,0-1 0 0 0,1 1 0 0 0,-1 0 0 0 0,1 0 0 0 0,-1 0 0 0 0,0-1 0 0 0,1 1 0 0 0,-1 0 0 0 0,0 0 0 0 0,1 0 0 0 0,-1 0 0 0 0,1 0 0 0 0,-1 0 0 0 0,0 1 0 0 0,1-1 0 0 0,-1 0 0 0 0,0 0 0 0 0,1 0 0 0 0,-1 1 0 0 0,1-1 0 0 0,-1 0 0 0 0,1 0 0 0 0,-1 1 0 0 0,0-1 0 0 0,1 0 0 0 0,-1 1 0 0 0,0 0 0 0 0,-1 3 0 0 0,-1 0 0 0 0,0 0 0 0 0,1 0 0 0 0,0 1 0 0 0,0-1 0 0 0,0 1 0 0 0,1-1 0 0 0,-3 9 0 0 0,-39 244 0 0 0,42-251 0 0 0,-65 767 0 0 0,52 4 0 0 0,14-755 0 0 0,8 304 0 0 0,-1-236 0 0 0,27 141 0 0 0,-29-209 0 0 0,13 35 0 0 0,-15-48 0 0 0,0-1 0 0 0,1 0 0 0 0,0 1 0 0 0,1-1 0 0 0,-1-1 0 0 0,2 1 0 0 0,10 12 0 0 0,-14-18 0 0 0,1 0 0 0 0,-1 0 0 0 0,1 0 0 0 0,0 0 0 0 0,0 0 0 0 0,-1-1 0 0 0,1 1 0 0 0,0-1 0 0 0,0 0 0 0 0,1 1 0 0 0,-1-2 0 0 0,0 1 0 0 0,0 0 0 0 0,0-1 0 0 0,1 1 0 0 0,-1-1 0 0 0,0 0 0 0 0,1 0 0 0 0,-1 0 0 0 0,6-1 0 0 0,-5 0 0 0 0,-1-1 0 0 0,1 1 0 0 0,0-1 0 0 0,-1 0 0 0 0,1 0 0 0 0,-1 0 0 0 0,1 0 0 0 0,-1-1 0 0 0,0 1 0 0 0,4-5 0 0 0,-1 0 0 0 0,0 0 0 0 0,0 0 0 0 0,-1-1 0 0 0,6-8 0 0 0,2-12 0 0 0,20-53 0 0 0,-7 1 0 0 0,-3-1 0 0 0,19-137 0 0 0,-7-173 0 0 0,-30 215 0 0 0,-27-256 0 0 0,-76-164 0 0 0,93 575 0 0 0,-20-85 0 0 0,18 84 0 0 0,-1 1 0 0 0,-17-34 0 0 0,23 51 0 0 0,0 0 0 0 0,0 0 0 0 0,-1 0 0 0 0,0 1 0 0 0,-3-5 0 0 0,5 7 0 0 0,0 1 0 0 0,0-1 0 0 0,0 0 0 0 0,0 1 0 0 0,0-1 0 0 0,0 1 0 0 0,0-1 0 0 0,0 1 0 0 0,0-1 0 0 0,0 1 0 0 0,0-1 0 0 0,0 1 0 0 0,0 0 0 0 0,0 0 0 0 0,0 0 0 0 0,0-1 0 0 0,-2 1 0 0 0,1 1 0 0 0,0-1 0 0 0,1 0 0 0 0,-1 1 0 0 0,1-1 0 0 0,-1 1 0 0 0,1-1 0 0 0,-1 1 0 0 0,1 0 0 0 0,-1-1 0 0 0,1 1 0 0 0,0 0 0 0 0,-1 0 0 0 0,1 0 0 0 0,0 0 0 0 0,0 0 0 0 0,-1 1 0 0 0,0 1 0 0 0,-3 4 0 0 0,0 1 0 0 0,0 0 0 0 0,1 0 0 0 0,-6 18 0 0 0,-4 14 0 0 0,2 2 0 0 0,-9 61 0 0 0,-4 97 0 0 0,-5 301 0 0 0,27 1 0 0 0,15-139 0 0 0,30-6 0 0 0,-24-275 0 0 0,-14-69 0 0 0,-1 0 0 0 0,2 0 0 0 0,0-1 0 0 0,1 0 0 0 0,8 15 0 0 0,-9-21 2 0 0,0 1-1 0 0,1-1 1 0 0,-1-1-1 0 0,1 1 1 0 0,1-1-1 0 0,11 8 1 0 0,-18-13-2 0 0,11 6 21 0 0,-2-13 0 0 0,1-3-14 0 0,-1-1-1 0 0,0-1 0 0 0,0 0 0 0 0,-1 0 0 0 0,12-26 1 0 0,1-16-5 0 0,-2-1 0 0 0,21-103 0 0 0,-2-124-3 0 0,-28 121 1 0 0,-7 0 0 0 0,-8 0 0 0 0,-6 1 0 0 0,-47-233 0 0 0,52 360-3 0 0,-2 0 0 0 0,-2 1 0 0 0,-16-40 0 0 0,26 72 2 0 0,0 0 0 0 0,0 0 0 0 0,0-1-1 0 0,0 1 1 0 0,0 0 0 0 0,0 0 0 0 0,0-1 0 0 0,0 1 0 0 0,0 0-1 0 0,0 0 1 0 0,-1 0 0 0 0,1-1 0 0 0,0 1 0 0 0,0 0 0 0 0,0 0-1 0 0,0 0 1 0 0,0 0 0 0 0,-1-1 0 0 0,1 1 0 0 0,0 0 0 0 0,0 0-1 0 0,0 0 1 0 0,-1 0 0 0 0,1 0 0 0 0,0 0 0 0 0,0 0 0 0 0,0-1-1 0 0,-1 1 1 0 0,1 0 0 0 0,0 0 0 0 0,0 0 0 0 0,0 0 0 0 0,-1 0-1 0 0,1 0 1 0 0,0 0 0 0 0,0 0 0 0 0,-1 0 0 0 0,1 0 0 0 0,0 0-1 0 0,0 0 1 0 0,0 0 0 0 0,-1 1 0 0 0,1-1 0 0 0,0 0 0 0 0,0 0-1 0 0,-1 0 1 0 0,1 0 0 0 0,0 0 0 0 0,0 0 0 0 0,0 0 0 0 0,0 1-1 0 0,-1-1 1 0 0,1 0 0 0 0,0 0 0 0 0,0 1 0 0 0,-28 11-91 0 0,27-12 89 0 0,0 0 1 0 0,1 1-1 0 0,-1-1 1 0 0,0 1-1 0 0,1-1 1 0 0,-1 1-1 0 0,0-1 1 0 0,1 1-1 0 0,-1-1 1 0 0,0 1-1 0 0,1 0 1 0 0,-1-1-1 0 0,1 1 1 0 0,-1 0-1 0 0,1-1 1 0 0,0 1-1 0 0,-1 0 1 0 0,1 0-1 0 0,0 0 1 0 0,-1-1-1 0 0,1 1 1 0 0,0 0-1 0 0,0 1 1 0 0,-74 204 44 0 0,2 45-14 0 0,10 2-1 0 0,-33 306 1 0 0,48 27-28 0 0,46-506 0 0 0,6 18 0 0 0,1-57 0 0 0,-5-39 0 0 0,-1 0 0 0 0,1-1 0 0 0,-1 1 0 0 0,1 0 0 0 0,0-1 0 0 0,-1 1 0 0 0,1 0 0 0 0,0-1 0 0 0,0 1 0 0 0,0-1 0 0 0,1 1 0 0 0,-1-1 0 0 0,0 0 0 0 0,2 2 0 0 0,-2-2 0 0 0,1-1 0 0 0,-1 1 0 0 0,1 0 0 0 0,-1-1 0 0 0,1 0 0 0 0,-1 1 0 0 0,1-1 0 0 0,-1 0 0 0 0,1 1 0 0 0,-1-1 0 0 0,1 0 0 0 0,0 0 0 0 0,-1 0 0 0 0,1-1 0 0 0,-1 1 0 0 0,1 0 0 0 0,-1 0 0 0 0,1-1 0 0 0,-1 1 0 0 0,1-1 0 0 0,-1 0 0 0 0,1 1 0 0 0,-1-1 0 0 0,1 0 0 0 0,-1 0 0 0 0,0 0 0 0 0,0 0 0 0 0,1 0 0 0 0,0-1 0 0 0,2-2 0 0 0,0 0 0 0 0,-1 0 0 0 0,0 0 0 0 0,1 0 0 0 0,-1-1 0 0 0,-1 1 0 0 0,1-1 0 0 0,-1 0 0 0 0,4-10 0 0 0,54-185 0 0 0,17-47 0 0 0,-10 73 0 0 0,-48 129 0 0 0,1-4 0 0 0,-19 47 0 0 0,-1 0 0 0 0,1 1 0 0 0,0-1 0 0 0,-1 0 0 0 0,0 1 0 0 0,1-1 0 0 0,-1 0 0 0 0,0 1 0 0 0,0-1 0 0 0,0 0 0 0 0,0 0 0 0 0,0 1 0 0 0,0-1 0 0 0,0 0 0 0 0,-1 1 0 0 0,1-1 0 0 0,-1-2 0 0 0,0 3 0 0 0,0 1 0 0 0,0-1 0 0 0,0 1 0 0 0,0-1 0 0 0,0 1 0 0 0,0 0 0 0 0,0 0 0 0 0,0-1 0 0 0,0 1 0 0 0,-1 0 0 0 0,1 0 0 0 0,0 0 0 0 0,0 0 0 0 0,0 0 0 0 0,0 0 0 0 0,0 1 0 0 0,0-1 0 0 0,0 0 0 0 0,0 0 0 0 0,0 1 0 0 0,0-1 0 0 0,0 1 0 0 0,0-1 0 0 0,0 1 0 0 0,0-1 0 0 0,-1 2 0 0 0,-7 3 0 0 0,1 1 0 0 0,0 0 0 0 0,0 1 0 0 0,1 0 0 0 0,-11 12 0 0 0,-37 48 0 0 0,34-39 0 0 0,-162 214 0 0 0,151-193 0 0 0,-12 21 0 0 0,34-50 0 0 0,-13 34 0 0 0,17-38 0 0 0,1 1 0 0 0,-3 20 0 0 0,7-28 0 0 0,0 0 0 0 0,1 0 0 0 0,-1 0 0 0 0,2 0 0 0 0,0 9 0 0 0,0-14 0 0 0,-1 0 0 0 0,1 0 0 0 0,0 0 0 0 0,0 0 0 0 0,1 0 0 0 0,-1 0 0 0 0,1 0 0 0 0,0 0 0 0 0,0 0 0 0 0,0-1 0 0 0,0 1 0 0 0,1-1 0 0 0,2 4 0 0 0,-2-5 0 0 0,1 1 0 0 0,-1-1 0 0 0,0 0 0 0 0,1 0 0 0 0,0 0 0 0 0,-1-1 0 0 0,1 1 0 0 0,0-1 0 0 0,0 0 0 0 0,0 0 0 0 0,0 0 0 0 0,0-1 0 0 0,0 1 0 0 0,5-1 0 0 0,-3 0 0 0 0,1 0 0 0 0,-1-1 0 0 0,0 0 0 0 0,1-1 0 0 0,-1 1 0 0 0,0-1 0 0 0,0 0 0 0 0,10-5 0 0 0,1-2 0 0 0,0 0 0 0 0,25-19 0 0 0,0-6 0 0 0,54-57 0 0 0,35-50 0 0 0,-129 139 0 0 0,140-151 0 0 0,-103 110 0 0 0,0 3 11 0 0,-31 32 38 0 0,-14 7-12 0 0,6 1-37 0 0,-5 0 1 0 0,0 0 0 0 0,1 0 0 0 0,-1 0 0 0 0,1 1 0 0 0,-1 0 0 0 0,-5 1 0 0 0,-14 8-1 0 0,0 1 0 0 0,0 2 0 0 0,-25 17 0 0 0,36-21 0 0 0,-85 52 0 0 0,3 5 0 0 0,2 4 0 0 0,-141 140 0 0 0,203-176 0 0 0,23-25 0 0 0,1 1 0 0 0,-12 20 0 0 0,17-25 0 0 0,-1 0 0 0 0,1 0 0 0 0,0 0 0 0 0,0 0 0 0 0,0 0 0 0 0,1 1 0 0 0,0-1 0 0 0,0 0 0 0 0,1 1 0 0 0,-1 7 0 0 0,1-10 0 0 0,1-1 0 0 0,-1 1 0 0 0,1-1 0 0 0,-1 1 0 0 0,1 0 0 0 0,0-1 0 0 0,0 1 0 0 0,0-1 0 0 0,1 0 0 0 0,-1 1 0 0 0,0-1 0 0 0,1 0 0 0 0,0 0 0 0 0,-1 0 0 0 0,1 0 0 0 0,0 0 0 0 0,0 0 0 0 0,0 0 0 0 0,0-1 0 0 0,0 1 0 0 0,1-1 0 0 0,3 3 0 0 0,1-2 0 0 0,1 0 0 0 0,-1 0 0 0 0,1 0 0 0 0,-1-1 0 0 0,1-1 0 0 0,0 1 0 0 0,-1-1 0 0 0,1 0 0 0 0,10-2 0 0 0,3-1 0 0 0,0 0 0 0 0,37-12 0 0 0,-27 5 0 0 0,46-23 0 0 0,-5-7 0 0 0,-2-3 0 0 0,112-90 0 0 0,146-147 0 0 0,-316 270 0 0 0,40-36 0 0 0,9-8 0 0 0,-40 32 0 0 0,-20 21 0 0 0,0 0 0 0 0,0 0 0 0 0,0 0 0 0 0,-1 0 0 0 0,1 0 0 0 0,0 0 0 0 0,-1 0 0 0 0,1-1 0 0 0,-1 1 0 0 0,1 0 0 0 0,-1 0 0 0 0,1-3 0 0 0,-2 3 0 0 0,1 0 0 0 0,0 0 0 0 0,-1 0 0 0 0,1 0 0 0 0,-1 0 0 0 0,1 0 0 0 0,-1 1 0 0 0,1-1 0 0 0,-1 0 0 0 0,0 0 0 0 0,1 0 0 0 0,-1 1 0 0 0,0-1 0 0 0,0 0 0 0 0,0 1 0 0 0,1-1 0 0 0,-1 1 0 0 0,0-1 0 0 0,0 1 0 0 0,0-1 0 0 0,0 1 0 0 0,0-1 0 0 0,0 1 0 0 0,0 0 0 0 0,0 0 0 0 0,0 0 0 0 0,0-1 0 0 0,0 1 0 0 0,0 0 0 0 0,-2 0 0 0 0,-2 1 0 0 0,1-1 0 0 0,-1 1 0 0 0,1 0 0 0 0,-1 0 0 0 0,0 0 0 0 0,1 0 0 0 0,-9 5 0 0 0,-43 20 0 0 0,16-5 0 0 0,2 2 0 0 0,1 1 0 0 0,1 2 0 0 0,1 2 0 0 0,-32 32 0 0 0,20-11 0 0 0,2 1 0 0 0,-48 71 0 0 0,64-73 0 0 0,-2 14 0 0 0,28-57 0 0 0,1 0 0 0 0,0 1 0 0 0,1-1 0 0 0,-1 1 0 0 0,1-1 0 0 0,0 1 0 0 0,0 0 0 0 0,1 9 0 0 0,0-13 0 0 0,0 1 0 0 0,0-1 0 0 0,0 1 0 0 0,0-1 0 0 0,1 0 0 0 0,-1 1 0 0 0,1-1 0 0 0,0 1 0 0 0,0-1 0 0 0,-1 0 0 0 0,2 1 0 0 0,-1-1 0 0 0,0 0 0 0 0,0 0 0 0 0,1 0 0 0 0,-1 0 0 0 0,1 0 0 0 0,0 0 0 0 0,-1 0 0 0 0,1-1 0 0 0,3 3 0 0 0,-3-3 0 0 0,0-1 0 0 0,0 1 0 0 0,0-1 0 0 0,0 1 0 0 0,0-1 0 0 0,0 0 0 0 0,1 0 0 0 0,-1 0 0 0 0,0 0 0 0 0,0 0 0 0 0,0 0 0 0 0,4-1 0 0 0,0-1 0 0 0,0 0 0 0 0,1 0 0 0 0,-1-1 0 0 0,7-3 0 0 0,8-7 0 0 0,-1 0 0 0 0,0-2 0 0 0,0 0 0 0 0,16-18 0 0 0,71-79 0 0 0,124-177 0 0 0,-190 235 0 0 0,-4 4 0 0 0,6-12 0 0 0,-38 55 0 0 0,0 0 0 0 0,-1-1 0 0 0,0 0 0 0 0,3-10 0 0 0,-6 17 0 0 0,-1 0 0 0 0,1 0 0 0 0,-1 0 0 0 0,0 0 0 0 0,0 0 0 0 0,1 0 0 0 0,-1 0 0 0 0,0 0 0 0 0,0 0 0 0 0,0 0 0 0 0,0 0 0 0 0,0 0 0 0 0,0 0 0 0 0,0-1 0 0 0,0 1 0 0 0,-1 0 0 0 0,1 0 0 0 0,0 0 0 0 0,-1 0 0 0 0,1 0 0 0 0,-1 0 0 0 0,1 0 0 0 0,-1 0 0 0 0,1 1 0 0 0,-1-1 0 0 0,0 0 0 0 0,0-1 0 0 0,-1 2 0 0 0,0-1 0 0 0,0 1 0 0 0,0 0 0 0 0,0-1 0 0 0,-1 1 0 0 0,1 0 0 0 0,0 0 0 0 0,0 1 0 0 0,0-1 0 0 0,0 0 0 0 0,0 1 0 0 0,0-1 0 0 0,0 1 0 0 0,0 0 0 0 0,-3 1 0 0 0,-7 3 0 0 0,1 1 0 0 0,-14 9 0 0 0,-39 26 0 0 0,2 3 0 0 0,2 2 0 0 0,2 4 0 0 0,2 1 0 0 0,-69 84 0 0 0,90-89 0 0 0,-8 22 0 0 0,37-56 0 0 0,0 0 0 0 0,0 0 0 0 0,-6 23 0 0 0,11-32 0 0 0,0 1 0 0 0,0-1 0 0 0,0 1 0 0 0,1 0 0 0 0,0-1 0 0 0,-1 1 0 0 0,1 0 0 0 0,0-1 0 0 0,1 1 0 0 0,-1-1 0 0 0,1 1 0 0 0,-1 0 0 0 0,1-1 0 0 0,0 1 0 0 0,0-1 0 0 0,3 6 0 0 0,-1-6 0 0 0,-1 0 0 0 0,1 0 0 0 0,0 0 0 0 0,0 0 0 0 0,0 0 0 0 0,0-1 0 0 0,1 1 0 0 0,-1-1 0 0 0,1 0 0 0 0,0 0 0 0 0,-1 0 0 0 0,1 0 0 0 0,0-1 0 0 0,0 0 0 0 0,7 2 0 0 0,-5-2 0 0 0,0-1 0 0 0,0 0 0 0 0,1 0 0 0 0,-1 0 0 0 0,0-1 0 0 0,0 0 0 0 0,0 0 0 0 0,0 0 0 0 0,0-1 0 0 0,9-4 0 0 0,17-7 0 0 0,-1-1 0 0 0,38-24 0 0 0,61-50 0 0 0,-51 24 0 0 0,-3-3 0 0 0,77-88 0 0 0,-117 113 0 0 0,5-11 0 0 0,-38 50 0 0 0,-1 0 0 0 0,0 0 0 0 0,0 0 0 0 0,0 0 0 0 0,-1 0 0 0 0,1 0 0 0 0,-1-1 0 0 0,0 1 0 0 0,0 0 0 0 0,0-1 0 0 0,1-5 0 0 0,-2 8 0 0 0,-1 1 0 0 0,1-1 0 0 0,-1 0 0 0 0,1 0 0 0 0,-1 0 0 0 0,1 0 0 0 0,-1 0 0 0 0,0 1 0 0 0,1-1 0 0 0,-1 0 0 0 0,0 1 0 0 0,1-1 0 0 0,-1 0 0 0 0,0 1 0 0 0,0-1 0 0 0,0 1 0 0 0,0-1 0 0 0,1 1 0 0 0,-1 0 0 0 0,0-1 0 0 0,0 1 0 0 0,0 0 0 0 0,0 0 0 0 0,0-1 0 0 0,0 1 0 0 0,0 0 0 0 0,0 0 0 0 0,-2 0 0 0 0,-2 0 0 0 0,0 0 0 0 0,0 1 0 0 0,0 0 0 0 0,-7 1 0 0 0,9-1 0 0 0,-41 5 0 0 0,31-5 0 0 0,-26-2 0 0 0,22-1 0 0 0,1-1 0 0 0,-1 0 0 0 0,1-1 0 0 0,0-1 0 0 0,0 0 0 0 0,1-2 0 0 0,-22-11 0 0 0,17 7 0 0 0,1-1 0 0 0,1-2 0 0 0,0 0 0 0 0,-30-30 0 0 0,14 5 0 0 0,1-2 0 0 0,3-1 0 0 0,1-1 0 0 0,-27-56 0 0 0,-83-196 0 0 0,22-12 0 0 0,90 220 0 0 0,-9-21 0 0 0,26 85 0 0 0,10 23 0 0 0,-6-10 0 0 0,6 10 0 0 0,0 0 0 0 0,0 0 0 0 0,-1 0 0 0 0,1-1 0 0 0,0 1 0 0 0,0 0 0 0 0,0 0 0 0 0,-1 0 0 0 0,1 0 0 0 0,0 0 0 0 0,0 0 0 0 0,0-1 0 0 0,-1 1 0 0 0,1 0 0 0 0,0 0 0 0 0,0 0 0 0 0,-1 0 0 0 0,1 0 0 0 0,0 0 0 0 0,0 0 0 0 0,0 0 0 0 0,-1 0 0 0 0,1 0 0 0 0,0 0 0 0 0,0 0 0 0 0,-1 0 0 0 0,1 0 0 0 0,0 0 0 0 0,0 0 0 0 0,-1 1 0 0 0,1-1 0 0 0,0 0 0 0 0,-1 0 0 0 0,-2 3-2 0 0,0 1 0 0 0,0-1 1 0 0,0 1-1 0 0,1 0 0 0 0,-4 5 0 0 0,5-7-2 0 0,-1 0 1 0 0,2 0-1 0 0,-1 0 0 0 0,0 0 0 0 0,0 0 0 0 0,1 0 0 0 0,-1 0 0 0 0,1 0 0 0 0,-1 0 1 0 0,1 3-1 0 0,-14 79-7 0 0,6-1 11 0 0,2 100 0 0 0,20 286 0 0 0,32-3 0 0 0,-29-383 0 0 0,-13-66 0 0 0,0 1 0 0 0,1-1 0 0 0,12 25 0 0 0,-14-37 0 0 0,0 0 0 0 0,0 0 0 0 0,0 0 0 0 0,1 0 0 0 0,6 6 0 0 0,-9-10 0 0 0,0 0 0 0 0,1 1 0 0 0,-1-1 0 0 0,1 0 0 0 0,-1 0 0 0 0,1 0 0 0 0,-1 0 0 0 0,1 0 0 0 0,0 0 0 0 0,0-1 0 0 0,-1 1 0 0 0,1-1 0 0 0,0 1 0 0 0,0-1 0 0 0,3 1 0 0 0,-3-1 0 0 0,0-1 0 0 0,0 1 0 0 0,0-1 0 0 0,0 1 0 0 0,0-1 0 0 0,-1 1 0 0 0,1-1 0 0 0,0 0 0 0 0,0 0 0 0 0,0 0 0 0 0,-1 0 0 0 0,1 0 0 0 0,-1-1 0 0 0,1 1 0 0 0,-1 0 0 0 0,2-2 0 0 0,1-2 0 0 0,1 0 0 0 0,-2-1 0 0 0,1 1 0 0 0,-1-1 0 0 0,4-6 0 0 0,1-6 0 0 0,-1-2 0 0 0,10-38 0 0 0,-6-2 0 0 0,-3 0 0 0 0,-2-1 0 0 0,-3 1 0 0 0,-2-1 0 0 0,-10-79 0 0 0,-63-301 0 0 0,-7 96 0 0 0,-30 9 0 0 0,106 329-1 0 0,-7-17-44 0 0,-13-26-1 0 0,20 44-13 0 0,0 1-1 0 0,-1 0 1 0 0,1 0 0 0 0,-1 0 0 0 0,0 0-1 0 0,0 1 1 0 0,-1 0 0 0 0,1-1 0 0 0,-1 2-1 0 0,-6-5 1 0 0,11 8 51 0 0,0-1 0 0 0,-1 1 1 0 0,1 0-1 0 0,0 0 0 0 0,0 0 0 0 0,-1 0 1 0 0,1 0-1 0 0,0 0 0 0 0,-1 0 0 0 0,1 0 0 0 0,0 0 1 0 0,0-1-1 0 0,-1 1 0 0 0,1 0 0 0 0,0 0 1 0 0,-1 1-1 0 0,1-1 0 0 0,0 0 0 0 0,0 0 0 0 0,-1 0 1 0 0,1 0-1 0 0,0 0 0 0 0,0 0 0 0 0,-1 0 1 0 0,1 0-1 0 0,0 0 0 0 0,0 1 0 0 0,-1-1 0 0 0,1 0 1 0 0,-3 1 1 0 0,0 1 0 0 0,0-1 0 0 0,0 1 0 0 0,0 0 1 0 0,0 0-1 0 0,1 0 0 0 0,-5 3 0 0 0,3 1 6 0 0,-1-1 0 0 0,1 1 0 0 0,0 0 0 0 0,0 0 0 0 0,1 1 0 0 0,-5 11 0 0 0,-2 11-2 0 0,0 0-1 0 0,3 1 1 0 0,-6 33 0 0 0,-2 104 48 0 0,15 27 387 0 0,27 214 0 0 0,57 190-440 0 0,-68-512 7 0 0,9 19 11 0 0,-5-35 43 0 0,-15-60-20 0 0,6-13-9 0 0,-10 2-24 0 0,4-1 0 0 0,-1 1-1 0 0,0-1 1 0 0,0-1-1 0 0,0 1 1 0 0,0-1-1 0 0,0 1 1 0 0,0-1-1 0 0,-1 0 1 0 0,1 0-1 0 0,-1-1 1 0 0,0 1-1 0 0,0-1 1 0 0,0 0-1 0 0,0 1 1 0 0,-1-1-1 0 0,0 0 1 0 0,0-1-1 0 0,0 1 1 0 0,0 0-1 0 0,0-1 1 0 0,1-5-1 0 0,8-51 0 0 0,5-102 0 0 0,-12-64 0 0 0,-4 226 0 0 0,-2-59 0 0 0,-12-76 1 0 0,-20-57-143 0 0,27 156 74 0 0,-6-28-34 0 0,-39-193-388 0 0,-17 2 44 0 0,51 209 341 0 0,16 44 95 0 0,1 0 1 0 0,0 0-1 0 0,-1 1 1 0 0,0-1-1 0 0,1 0 0 0 0,-1 1 1 0 0,0-1-1 0 0,-3-2 0 0 0,4 5 10 0 0,1-1-1 0 0,-1 1 1 0 0,1-1-1 0 0,-1 1 1 0 0,0 0 0 0 0,1-1-1 0 0,-1 1 1 0 0,0 0-1 0 0,1-1 1 0 0,-1 1-1 0 0,0 0 1 0 0,1 0-1 0 0,-1 0 1 0 0,0 0-1 0 0,0-1 1 0 0,1 1-1 0 0,-1 0 1 0 0,0 0-1 0 0,1 0 1 0 0,-1 0 0 0 0,0 1-1 0 0,0-1 1 0 0,1 0-1 0 0,-1 0 1 0 0,0 0-1 0 0,1 1 1 0 0,-1-1-1 0 0,0 0 1 0 0,1 0-1 0 0,-1 1 1 0 0,0-1-1 0 0,1 1 1 0 0,-1-1-1 0 0,1 1 1 0 0,-1-1-1 0 0,0 2 1 0 0,-4 4 3 0 0,0 1-1 0 0,1-1 1 0 0,0 1 0 0 0,-3 9-1 0 0,5-14 6 0 0,1 1 0 0 0,0-1 0 0 0,0 1 0 0 0,0 0 0 0 0,0 0 0 0 0,1-1 0 0 0,-1 5 0 0 0,-9 52 59 0 0,5-24-3 0 0,-9 224 128 0 0,23 107 512 0 0,6 158-480 0 0,-9-432-224 0 0,6 15 0 0 0,1-40 11 0 0,-10-58 10 0 0,7-16 0 0 0,-9 5-20 0 0,5-3 4 0 0,0-1-1 0 0,-1 1 1 0 0,1-1-1 0 0,-1-1 1 0 0,0 1-1 0 0,-1-1 1 0 0,0 0-1 0 0,0 0 1 0 0,-1 0-1 0 0,1-1 1 0 0,-1 1-1 0 0,-1-1 1 0 0,2-8-1 0 0,13-82 2 0 0,7-176 0 0 0,-29-99-7 0 0,-4 222-125 0 0,-7 1 0 0 0,-62-261 1 0 0,75 397 82 0 0,-21-66-254 0 0,21 71 244 0 0,-1 0 0 0 0,1 0 1 0 0,-2 1-1 0 0,1 0 0 0 0,-1 0 0 0 0,-7-8 0 0 0,12 16 48 0 0,0-1 0 0 0,0 1 0 0 0,0 0 0 0 0,0 0 0 0 0,-1-1 0 0 0,1 1 0 0 0,0 0 0 0 0,0 0 0 0 0,0 0 0 0 0,-1-1 0 0 0,1 1 0 0 0,0 0 0 0 0,0 0 0 0 0,-1 0 0 0 0,1 0-1 0 0,0 0 1 0 0,0 0 0 0 0,-1-1 0 0 0,1 1 0 0 0,0 0 0 0 0,-1 0 0 0 0,1 0 0 0 0,-1 0 0 0 0,-16-2-186 0 0,11 14 126 0 0,-16 37 1 0 0,20-46 55 0 0,1 1 0 0 0,-1-1 0 0 0,1 1 0 0 0,0 0 1 0 0,-1 5-1 0 0,-35 200-2 0 0,33-140 26 0 0,3 1-1 0 0,14 128 1 0 0,44 139 5 0 0,-31-220 105 0 0,6 0 1 0 0,57 137-1 0 0,-76-225-29 0 0,22 40 0 0 0,-33-65-74 0 0,0 0 1 0 0,0 0-1 0 0,0 0 1 0 0,7 8-1 0 0,24 29 157 0 0,-25-31 242 0 0,6-7-241 0 0,-7-1-174 0 0,1 0 0 0 0,0-1 0 0 0,-1 0 0 0 0,1-1 0 0 0,15 0 0 0 0,-21-1-6 0 0,0 1 0 0 0,1-1 0 0 0,-1 0 0 0 0,0 0 0 0 0,0 0 0 0 0,1 0 0 0 0,-1-1 0 0 0,0 1 0 0 0,0-1 0 0 0,0 1 0 0 0,0-1 0 0 0,-1 0 0 0 0,1 1 0 0 0,0-1 0 0 0,-1 0 0 0 0,1 0 0 0 0,-1 0 0 0 0,0 0 0 0 0,0-1 0 0 0,2-3 0 0 0,6-14 0 0 0,-2 0 1 0 0,0-1-1 0 0,-1 0 1 0 0,3-23-1 0 0,11-93-29 0 0,24-497-1424 0 0,-36 297 61 0 0,-8 328 1200 0 0,-2 18-513 0 0,-1 1 693 0 0,1-3-2 0 0,0 0 0 0 0,0-1 0 0 0,1 1 0 0 0,-1 12 0 0 0,-5 41 1 0 0,-4 24 13 0 0,-9 13 0 0 0,-3 1-27 0 0,4-18-110 0 0,11-51-43 0 0,-12 47-264 0 0,-1-10-851 0 0,7-26-1067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8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0 136 1375 0 0,'0'0'6050'0'0,"6"-3"-4916"0"0,16-9 9 0 0,-17 9 28 0 0,-3 3-991 0 0,0 0 1 0 0,0 0-1 0 0,0-1 0 0 0,0 1 1 0 0,0-1-1 0 0,0 1 1 0 0,0-1-1 0 0,0 0 1 0 0,0 1-1 0 0,2-3 1 0 0,1 1 200 0 0,1 0 766 0 0,2 0-158 0 0,24-5-70 0 0,-24 5-14 0 0,2 1-39 0 0,26-5-162 0 0,-27 4-68 0 0,1 1-18 0 0,28-3-44 0 0,-29 3-180 0 0,0 0-76 0 0,44 0 431 0 0,4 1-496 0 0,-12-1-80 0 0,9-1-89 0 0,8 0 22 0 0,3 0 16 0 0,-7 2 4 0 0,-6-2 47 0 0,-2 0 3 0 0,-20 2-80 0 0,-22 0 0 0 0,2-1-5 0 0,48-1 42 0 0,-15 0-16 0 0,-5 0-106 0 0,18 0 42 0 0,-15 0-42 0 0,8 2-11 0 0,-1-1 0 0 0,-3 0 0 0 0,2-2 0 0 0,-3-1 0 0 0,5 1 53 0 0,-5 1 38 0 0,0-2 5 0 0,5 2-29 0 0,7-2-54 0 0,-13 3-13 0 0,-5-2 0 0 0,2-1 0 0 0,2-1 0 0 0,6-2 0 0 0,-8 1 0 0 0,-3 1 0 0 0,4 3 0 0 0,10 2 0 0 0,-5 2 0 0 0,9 1 0 0 0,4 3 0 0 0,-1 0 0 0 0,2-1 0 0 0,-4 1 0 0 0,-11-1 0 0 0,-4-1 0 0 0,1-1 0 0 0,7 0 0 0 0,-5-2 0 0 0,-2-2 0 0 0,-5 0-12 0 0,-23 0-36 0 0,11-2 17 0 0,-19 2-57 0 0,-1 0 4 0 0,1-1 52 0 0,-4 1-11 0 0,0 1 0 0 0,0-1 0 0 0,1 1 0 0 0,-1-1 0 0 0,0 1-1 0 0,0 0 1 0 0,5-1 0 0 0,-3-1-77 0 0,12-8-12 0 0,-12 7-49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17047 0 0,'0'0'4896'0'0,"-1"9"-4352"0"0,-2 27-39 0 0,3-16-162 0 0,5 46 185 0 0,0-9-276 0 0,-2-23-17 0 0,14 203 451 0 0,9 382 1253 0 0,36-37-1156 0 0,-26-300-609 0 0,-27-205-107 0 0,6 34 13 0 0,-1 0 0 0 0,-2-12 0 0 0,-3-8-3 0 0,-1-8-21 0 0,-2-4-45 0 0,-3-52-11 0 0,2 37 53 0 0,-3 3-42 0 0,0 21-11 0 0,-2-2 0 0 0,-1-3 0 0 0,1-1 0 0 0,0-58 8 0 0,3 39 37 0 0,2-4-34 0 0,5 16 0 0 0,2-7 43 0 0,-3-12 21 0 0,-7-44-43 0 0,0 1-1 0 0,0 18 1 0 0,-2-17-19 0 0,0 10 67 0 0,-1 28 16 0 0,0 2-1 0 0,1-9-14 0 0,0 19 212 0 0,0-22-271 0 0,0-32 159 0 0,2 1-114 0 0,1 1-40 0 0,-1-6 8 0 0,-1 0 0 0 0,0-1 0 0 0,0 1 0 0 0,-1 0 0 0 0,1 7 0 0 0,-4-5 32 0 0,-9 34-54 0 0,2 13-13 0 0,7-39-4 0 0,2-6-22 0 0,-1 0-1 0 0,2 15 0 0 0,2-15-30 0 0,6 30 67 0 0,-5-30 638 0 0,6-2-562 0 0,27 25-14 0 0,-27-25 85 0 0,4-11-77 0 0,39-9 16 0 0,-39 9 67 0 0,1-2 27 0 0,45-12 9 0 0,-31 9 5 0 0,24-10 17 0 0,-25 9 10 0 0,32-12 1 0 0,-28 10-39 0 0,54-19-154 0 0,36-12-39 0 0,145-30 0 0 0,-140 49 1 0 0,191-43 51 0 0,-145 13-14 0 0,-93 30-33 0 0,9 2-2190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15087 0 0,'0'0'2711'0'0,"14"3"-1527"0"0,43 9 57 0 0,-43-9-101 0 0,4 0-455 0 0,51 10-202 0 0,-37-10-40 0 0,29 1-21 0 0,-29-3-46 0 0,37 1-21 0 0,-32-3-3 0 0,39-2-5 0 0,-39 0-25 0 0,38-4-15 0 0,-39 4-3 0 0,35-4-20 0 0,-37 4-84 0 0,32-2-37 0 0,-35 4-10 0 0,43 1-13 0 0,-5 2-51 0 0,-39 0-33 0 0,40 5-57 0 0,-41-5-64 0 0,19 2-29 0 0,-36-3 18 0 0,3 0 22 0 0,44 2 32 0 0,-57-3 17 0 0,1 1-1 0 0,-1-1 0 0 0,1 0 0 0 0,-1 0 0 0 0,1-1 0 0 0,-1 1 0 0 0,1 0 0 0 0,3-2 0 0 0,41-10-58 0 0,-35 9 445 0 0,-11 30-254 0 0,-3 21 269 0 0,-2-4-316 0 0,3-34 80 0 0,2 3-93 0 0,5 60 154 0 0,1 7-90 0 0,-3-30-54 0 0,3 59 147 0 0,-2-44-92 0 0,0 3-67 0 0,0-1-1 0 0,1 1 27 0 0,2-1 5 0 0,2 0 0 0 0,-8-53-83 0 0,-1-3 15 0 0,1 1-1 0 0,5 18 1 0 0,-4-17-15 0 0,1-3 8 0 0,-2 1-1 0 0,0-1 1 0 0,1 12 0 0 0,8 48 87 0 0,2 0 40 0 0,0 0 0 0 0,0 0 40 0 0,0-3-1 0 0,0 0-54 0 0,-3-2-16 0 0,1 0-53 0 0,1 0 0 0 0,-1 0 0 0 0,-1 1 0 0 0,0-3 0 0 0,1 3 0 0 0,-2 3-53 0 0,4 7-11 0 0,1 0 0 0 0,-1 0 0 0 0,-3-14 11 0 0,-7-37 31 0 0,8 35-31 0 0,2 9 0 0 0,-3 3 31 0 0,-2 5-31 0 0,-3-14 0 0 0,-4-38 31 0 0,2 34-31 0 0,1 7-11 0 0,-1-1 0 0 0,-1-9 11 0 0,-1-33 31 0 0,2 35-31 0 0,2 23 42 0 0,-3-24-42 0 0,0 14-11 0 0,2-5 0 0 0,3-5 0 0 0,1 7 53 0 0,-3-17-42 0 0,0 14 0 0 0,-2 5 31 0 0,3 3 29 0 0,-3-35-48 0 0,-1-17 19 0 0,3 26-20 0 0,0-11 31 0 0,-3-12-31 0 0,-2-1 32 0 0,2 22 39 0 0,-1-33-43 0 0,-1 0 0 0 0,-1 18 0 0 0,-1-17-26 0 0,2-2 41 0 0,0-1-12 0 0,2 28-31 0 0,-2-29-33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3376 16583 0 0,'-5'2'762'0'0,"1"0"-526"0"0,3-2-167 0 0,-1 1-1 0 0,1 0 1 0 0,0 0 0 0 0,-1-1 0 0 0,1 1-1 0 0,-1-1 1 0 0,1 1 0 0 0,-1-1 0 0 0,0 0-1 0 0,1 0 1 0 0,-3 1 0 0 0,1-3 224 0 0,-13-6 41 0 0,12 6 8 0 0,4-8 64 0 0,8-111 1837 0 0,31-190-121 0 0,-2 25-1383 0 0,-21 172-102 0 0,-8 77-338 0 0,-7 30 675 0 0,-9 49-890 0 0,4-17 4 0 0,2 0-56 0 0,-15 215 288 0 0,16-133-58 0 0,5 1 1 0 0,34 193-1 0 0,-25-243-172 0 0,-4-30-23 0 0,15 41-3 0 0,-23-65-53 0 0,1 0-1 0 0,0 0 1 0 0,0 0 0 0 0,4 8-1 0 0,22 33 17 0 0,-21-34 53 0 0,8-8 0 0 0,48 12-51 0 0,-49-13-2 0 0,-5-8 0 0 0,-7 5-26 0 0,7-8 12 0 0,0 0 0 0 0,-1 0 0 0 0,0 0 1 0 0,0-1-1 0 0,11-19 0 0 0,-3-6-32 0 0,-1 0 0 0 0,-2-1 1 0 0,16-74-1 0 0,3-114-188 0 0,-23 100 132 0 0,-7 1 0 0 0,-23-208 0 0 0,-82-233-26 0 0,67 392 90 0 0,33 142 22 0 0,2 11 46 0 0,1 16 123 0 0,4 15-84 0 0,10 36 0 0 0,-7-20 4 0 0,44 197 272 0 0,50 303 224 0 0,-55-266-208 0 0,37 96 252 0 0,-73-330-485 0 0,20 37-23 0 0,-29-61-112 0 0,1 0 0 0 0,0 0 0 0 0,0-1 1 0 0,0 1-1 0 0,3 3 0 0 0,23 30 100 0 0,-21-28-5 0 0,6-14-23 0 0,-7 2-85 0 0,0 1 1 0 0,0-1-1 0 0,0 0 1 0 0,0 0-1 0 0,-1 0 1 0 0,1-1 0 0 0,-1 0-1 0 0,7-6 1 0 0,-7 3-7 0 0,0-1 1 0 0,0 0 0 0 0,-1 0-1 0 0,0 0 1 0 0,0-1-1 0 0,-1 1 1 0 0,0-1 0 0 0,-1 1-1 0 0,2-12 1 0 0,9-89-26 0 0,-13 109 24 0 0,4-107-162 0 0,-4 0 1 0 0,-31-200 0 0 0,-57-71-122 0 0,-36 9-69 0 0,7 19-68 0 0,102 304 340 0 0,7 19 24 0 0,8 25 66 0 0,4 16 9 0 0,19 74 3 0 0,41 220 170 0 0,-47-221-131 0 0,43 314 365 0 0,-21 3 126 0 0,-16-142 2 0 0,16-24 443 0 0,-32-212-890 0 0,14 35-87 0 0,-20-59-17 0 0,-1 0-1 0 0,1 0 1 0 0,0 0 0 0 0,-1 0-1 0 0,1 0 1 0 0,0 0 0 0 0,1-1-1 0 0,-1 1 1 0 0,0 0 0 0 0,0 0-1 0 0,3 2 1 0 0,0 0-2 0 0,-1 0 0 0 0,1 0 0 0 0,0 0 0 0 0,1-1-1 0 0,-1 1 1 0 0,0-1 0 0 0,1 0 0 0 0,8 4 0 0 0,-11-7-1 0 0,0 0 0 0 0,0 1 0 0 0,0-1 0 0 0,0 0 0 0 0,0 0 0 0 0,0 0 0 0 0,0 0 0 0 0,0 0 0 0 0,0-1 0 0 0,0 1 0 0 0,0 0 0 0 0,0-1 0 0 0,0 1 0 0 0,0-1 0 0 0,-1 0 0 0 0,1 0 0 0 0,0 0 0 0 0,0 0 0 0 0,-1 0 0 0 0,1 0 0 0 0,0 0 0 0 0,-1 0 0 0 0,1 0 0 0 0,-1-1 0 0 0,0 1 0 0 0,3-3 0 0 0,2-5 0 0 0,1 0 0 0 0,-2 0 0 0 0,1 0 0 0 0,-1 0 0 0 0,-1-1 0 0 0,7-20 0 0 0,13-70 0 0 0,-10 15-81 0 0,4-156 0 0 0,-37-84-288 0 0,-34 3-29 0 0,-17 3 147 0 0,62 284 173 0 0,-29-134-256 0 0,32 137 229 0 0,4 26 27 0 0,4 21 34 0 0,7 48 94 0 0,-4-28 50 0 0,38 234 284 0 0,-26-152-60 0 0,51 375 634 0 0,-62-427-956 0 0,51 373-1 0 0,-42-364-1 0 0,-11-52 0 0 0,16 40 0 0 0,-18-56 0 0 0,1 1 0 0 0,0-1 0 0 0,5 8 0 0 0,-8-13 0 0 0,0 1 0 0 0,1 0 0 0 0,-1-1 0 0 0,1 1 0 0 0,-1-1 0 0 0,1 0 0 0 0,0 1 0 0 0,-1-1 0 0 0,1 0 0 0 0,4 2 0 0 0,-5-3 0 0 0,0 0 0 0 0,0 1 0 0 0,0-1 0 0 0,0 0 0 0 0,0 0 0 0 0,0 0 0 0 0,0 0 0 0 0,-1 0 0 0 0,1 0 0 0 0,0 0 0 0 0,0 0 0 0 0,0-1 0 0 0,0 1 0 0 0,0 0 0 0 0,0 0 0 0 0,0-1 0 0 0,0 1 0 0 0,0 0 0 0 0,-1-1 0 0 0,3 0 0 0 0,-1-1 0 0 0,0 0 0 0 0,0 0 0 0 0,0 0 0 0 0,0 0 0 0 0,0 0 0 0 0,0 0 0 0 0,2-5 0 0 0,4-8 0 0 0,-1 0 0 0 0,0 0 0 0 0,7-30 0 0 0,9-59 0 0 0,-7 4 0 0 0,-5-2 0 0 0,-4 0 0 0 0,-11-137 0 0 0,-9 96 0 0 0,-61-252 0 0 0,74 394 0 0 0,-139-489-817 0 0,114 428 443 0 0,24 61 339 0 0,0 15 9 0 0,-1 71 26 0 0,19 203 168 0 0,22 96 439 0 0,-1-28-130 0 0,-26-205-477 0 0,27 245 0 0 0,-25-317 0 0 0,10 11 0 0 0,-21-82 0 0 0,0 0 0 0 0,7 11 0 0 0,-9-18 0 0 0,-1 0 0 0 0,1 0 0 0 0,0 0 0 0 0,-1 0 0 0 0,1 0 0 0 0,0 0 0 0 0,0 0 0 0 0,0 0 0 0 0,0 0 0 0 0,0 0 0 0 0,0-1 0 0 0,0 1 0 0 0,0 0 0 0 0,0-1 0 0 0,0 1 0 0 0,0-1 0 0 0,3 2 0 0 0,-3-2 0 0 0,0 0 0 0 0,1 0 0 0 0,-1-1 0 0 0,0 1 0 0 0,1 0 0 0 0,-1 0 0 0 0,0-1 0 0 0,0 1 0 0 0,1-1 0 0 0,-1 1 0 0 0,0-1 0 0 0,0 1 0 0 0,0-1 0 0 0,1 0 0 0 0,-1 1 0 0 0,0-1 0 0 0,0 0 0 0 0,0 0 0 0 0,-1 0 0 0 0,1 0 0 0 0,0 0 0 0 0,1-1 0 0 0,2-3 0 0 0,-1-1 0 0 0,1 1 0 0 0,-1-1 0 0 0,4-10 0 0 0,1-9 0 0 0,9-40 0 0 0,5-63 0 0 0,-7-1 0 0 0,-2-196 0 0 0,-21 150 0 0 0,-42-231 0 0 0,11 198 0 0 0,-17-108 0 0 0,55 308 0 0 0,0 1 0 0 0,1 12 0 0 0,3 65 0 0 0,-1 32 0 0 0,-5 35 0 0 0,-46 269 0 0 0,35-348 0 0 0,-4 1 0 0 0,-11 18 0 0 0,27-72 0 0 0,-1 0 0 0 0,1 0 0 0 0,-1 0 0 0 0,0 0 0 0 0,0 0 0 0 0,-1-1 0 0 0,0 1 0 0 0,1-1 0 0 0,-6 4 0 0 0,8-7 0 0 0,-1 0 0 0 0,1 0 0 0 0,-1 0 0 0 0,1 0 0 0 0,-1-1 0 0 0,1 1 0 0 0,-1 0 0 0 0,0-1 0 0 0,1 1 0 0 0,-1-1 0 0 0,0 1 0 0 0,1-1 0 0 0,-1 0 0 0 0,0 0 0 0 0,1 0 0 0 0,-1 0 0 0 0,0 0 0 0 0,0 0 0 0 0,1 0 0 0 0,-1 0 0 0 0,0-1 0 0 0,1 1 0 0 0,-1-1 0 0 0,0 1 0 0 0,-2-2 0 0 0,0-1 0 0 0,0 0 0 0 0,-1 0 0 0 0,1-1 0 0 0,0 0 0 0 0,1 0 0 0 0,-1 0 0 0 0,1 0 0 0 0,0 0 0 0 0,0-1 0 0 0,1 1 0 0 0,-5-10 0 0 0,-23-65 0 0 0,26 68 0 0 0,-37-108-32 0 0,-159-443-531 0 0,-34-53-536 0 0,145 379 892 0 0,86 226 197 0 0,-92-224-303 0 0,91 229 260 0 0,4 5 52 0 0,-1 0 1 0 0,1-1 0 0 0,-1 1-1 0 0,1 0 1 0 0,-1 0 0 0 0,1-1-1 0 0,-1 1 1 0 0,1 0 0 0 0,-1 0-1 0 0,1 0 1 0 0,-1 0-1 0 0,1 0 1 0 0,-1 0 0 0 0,0 0-1 0 0,1 0 1 0 0,-1 0 0 0 0,1 0-1 0 0,-1 0 1 0 0,1 0 0 0 0,-1 0-1 0 0,1 0 1 0 0,-1 0 0 0 0,1 0-1 0 0,-1 1 1 0 0,1-1-1 0 0,-1 0 1 0 0,1 0 0 0 0,-1 0-1 0 0,0 1 1 0 0,-2 2 2 0 0,1-1-1 0 0,-1 1 0 0 0,0 0 1 0 0,1 0-1 0 0,-1 0 1 0 0,1 0-1 0 0,0 0 1 0 0,0 0-1 0 0,-2 7 1 0 0,-2 5 32 0 0,-5 22 1 0 0,4-7 33 0 0,-23 225 49 0 0,32 417-33 0 0,-1-651-82 0 0,38 464 307 0 0,-32-455-245 0 0,12 42 0 0 0,-14-54 64 0 0,8-21-64 0 0,-7 1-56 0 0,-1 2-3 0 0,0-2 0 0 0,0 1 0 0 0,0 0 0 0 0,0-1 0 0 0,-1 0 0 0 0,1 0 0 0 0,5-3 0 0 0,-8 3-3 0 0,0 0-1 0 0,1 0 0 0 0,-1 0 1 0 0,0 0-1 0 0,0 0 1 0 0,0-1-1 0 0,-1 1 1 0 0,1-1-1 0 0,-1 1 1 0 0,1-1-1 0 0,-1 1 1 0 0,0-1-1 0 0,0 0 1 0 0,0 0-1 0 0,-1 1 1 0 0,1-1-1 0 0,0-5 1 0 0,4-57 20 0 0,-6-119 0 0 0,-27-67-112 0 0,-63-151-71 0 0,-37 9-124 0 0,100 309 222 0 0,-162-409-722 0 0,179 474 709 0 0,1 8-15 0 0,7 10 45 0 0,0 8 12 0 0,-10 35 29 0 0,9-22 34 0 0,-1 27 0 0 0,2 26 57 0 0,4-36-17 0 0,21 274 6 0 0,56 352 125 0 0,-9-341 181 0 0,-59-292-285 0 0,16 46 0 0 0,-19-58 0 0 0,2-4-16 0 0,29 42-52 0 0,-28-42 31 0 0,0-18-5 0 0,-3 2-49 0 0,-3 1-2 0 0,-1 0-1 0 0,1 0 1 0 0,-1-1 0 0 0,1 1 0 0 0,-1-1 0 0 0,0 0 0 0 0,0 0-1 0 0,1 0 1 0 0,-1 0 0 0 0,-1 0 0 0 0,1 0 0 0 0,0-1 0 0 0,-1 1-1 0 0,1-1 1 0 0,-1 0 0 0 0,0 0 0 0 0,0 0 0 0 0,0 0 0 0 0,0 0 0 0 0,1-5-1 0 0,7-22 23 0 0,-2 0-1 0 0,8-63 1 0 0,-9-64-39 0 0,-11 39-26 0 0,-28-163 0 0 0,-46-114 53 0 0,37 202-19 0 0,34 156 0 0 0,-6-27-55 0 0,-23-69 0 0 0,35 131-3 0 0,-4 8-117 0 0,1-1 179 0 0,0 0-1 0 0,0 1 1 0 0,0-1 0 0 0,-3 7 0 0 0,3 0 2 0 0,0-1 0 0 0,1 0 0 0 0,-2 15 0 0 0,-7 52 0 0 0,-2 89 0 0 0,11 87 0 0 0,4-172 0 0 0,-2 79 0 0 0,6 269 0 0 0,-1-363 0 0 0,2 3-11 0 0,-5-56-42 0 0,9-23-11 0 0,-3 3 51 0 0,0-2 0 0 0,-1 1 1 0 0,0 0-1 0 0,7-12 0 0 0,-10 13 3 0 0,0-1 0 0 0,0 0 0 0 0,-1 1-1 0 0,0-1 1 0 0,2-14 0 0 0,-1-37-61 0 0,-3 38 43 0 0,-4-337-260 0 0,-21-1 286 0 0,14 213-49 0 0,-38-301-24 0 0,48 437 75 0 0,-2-9 0 0 0,0-1 0 0 0,-2 1 0 0 0,0 0 0 0 0,-10-24 0 0 0,7 29-11 0 0,-4 1-31 0 0,11 12 42 0 0,1-1 0 0 0,-1 1 0 0 0,0 0 0 0 0,1 0 0 0 0,-1-1 0 0 0,1 1 0 0 0,-1 0 0 0 0,1 0 0 0 0,-1 0 0 0 0,0 0 0 0 0,1 0 0 0 0,-1-1 0 0 0,1 1 0 0 0,-1 0 0 0 0,0 0 0 0 0,1 1 0 0 0,-1-1 0 0 0,0 0 0 0 0,1 0 0 0 0,-1 0 0 0 0,1 0 0 0 0,-1 0 0 0 0,-1 1 0 0 0,-17 10 53 0 0,18-11-49 0 0,0 1 1 0 0,0 0-1 0 0,0-1 1 0 0,0 1-1 0 0,1 0 1 0 0,-1 0-1 0 0,0 0 1 0 0,1 0-1 0 0,-1 0 0 0 0,0 0 1 0 0,0 1-1 0 0,-21 31 18 0 0,13-16 20 0 0,-5 17-20 0 0,8-15 20 0 0,-6 36-31 0 0,2 10-11 0 0,7 4 0 0 0,3-51-6 0 0,0-2-12 0 0,4 23 46 0 0,8-40 41 0 0,39-2-69 0 0,-51 3-2 0 0,1 0 0 0 0,0 0 1 0 0,-1 0-1 0 0,1 0 0 0 0,0 0 0 0 0,-1 0 0 0 0,1 0 0 0 0,0 0 0 0 0,-1 0 0 0 0,1 0 0 0 0,0 0 0 0 0,-1 0 0 0 0,1-1 0 0 0,0 1 0 0 0,-1 0 0 0 0,1 0 0 0 0,0-1 0 0 0,-1 1 0 0 0,1 0 0 0 0,-1-1 0 0 0,1 1 0 0 0,-1-1 0 0 0,1 1 0 0 0,-1-1 0 0 0,1 1 1 0 0,-1-1-1 0 0,1 1 0 0 0,-1-1 0 0 0,1 0 0 0 0,79-128-160 0 0,-45 70 141 0 0,3 3 0 0 0,2 0-1 0 0,62-65 1 0 0,-79 99 21 0 0,14-11 140 0 0,-17 15-17 0 0,-15 14-17 0 0,5 1-39 0 0,26-10-44 0 0,-35 12-20 0 0,0 1-1 0 0,1 0 1 0 0,-1-1 0 0 0,1 1 0 0 0,-1 0 0 0 0,0-1 0 0 0,1 1-1 0 0,-1 0 1 0 0,0 0 0 0 0,1 0 0 0 0,-1 0 0 0 0,1 0 0 0 0,-1 1 0 0 0,3-1-1 0 0,51 7 20 0 0,-41-6 31 0 0,-1 1 0 0 0,40 4-42 0 0,-53-6-11 0 0,0 1 0 0 0,1-1 0 0 0,-1 0 0 0 0,0 0 0 0 0,1 0 0 0 0,-1 0 0 0 0,0 0 0 0 0,1 0 0 0 0,-1 0 0 0 0,0 0 0 0 0,1 0 0 0 0,-1-1 0 0 0,0 1 0 0 0,1 0 0 0 0,-1 0 0 0 0,0 0 0 0 0,1 0 0 0 0,-1 0 0 0 0,0 0 0 0 0,1-1 0 0 0,-1 1 0 0 0,0 0 0 0 0,0 0 0 0 0,1 0 0 0 0,-1-1 0 0 0,-4-5 0 0 0,-16-3 0 0 0,4 4 0 0 0,-1 1 0 0 0,0 0 0 0 0,-1 2 0 0 0,-18-2 0 0 0,-73 1 0 0 0,108 3 0 0 0,-253 17-71 0 0,153-7 54 0 0,-9-4-159 0 0,106-5 123 0 0,20 5 79 0 0,46 18-4 0 0,-27-13 20 0 0,63 13-31 0 0,12-2 0 0 0,5-8 42 0 0,0-9 16 0 0,-23-5 17 0 0,-58-2-17 0 0,44-7-16 0 0,2-6-42 0 0,-59 10-11 0 0,23-9 0 0 0,-36 11 0 0 0,0 0 0 0 0,0 0 0 0 0,-1-1 0 0 0,9-5 0 0 0,-15 8-1 0 0,0 0 1 0 0,0 0-1 0 0,0 1 0 0 0,0-1 0 0 0,0 0 1 0 0,-1 0-1 0 0,1 0 0 0 0,0 0 1 0 0,0 0-1 0 0,-1-1 0 0 0,1 1 0 0 0,-1 0 1 0 0,1 0-1 0 0,0-2 0 0 0,-1 3 0 0 0,0 0 0 0 0,0 0 0 0 0,0 0 0 0 0,0-1 0 0 0,0 1 0 0 0,0 0 0 0 0,0 0 0 0 0,0 0 0 0 0,0 0-1 0 0,0 0 1 0 0,0-1 0 0 0,0 1 0 0 0,0 0 0 0 0,0 0 0 0 0,0 0 0 0 0,0 0 0 0 0,0-1 0 0 0,0 1 0 0 0,0 0-1 0 0,0 0 1 0 0,0 0 0 0 0,0 0 0 0 0,0 0 0 0 0,0-1 0 0 0,0 1 0 0 0,0 0 0 0 0,0 0 0 0 0,0 0 0 0 0,-1 0 0 0 0,1 0-1 0 0,0 0 1 0 0,0 0 0 0 0,0-1 0 0 0,0 1 0 0 0,0 0 0 0 0,0 0 0 0 0,-1 0 0 0 0,1 0 0 0 0,-7-4 3 0 0,0 0-1 0 0,0 0 1 0 0,0 1 0 0 0,0 0 0 0 0,-1 0 0 0 0,1 0 0 0 0,-1 1 0 0 0,0 0-1 0 0,-14-1 1 0 0,-78-4 33 0 0,29 6-63 0 0,-1 3 1 0 0,-84 13-1 0 0,101-7 4 0 0,1 3-1 0 0,0 2 0 0 0,-71 26 1 0 0,66-19 0 0 0,34-8-30 0 0,2 4 30 0 0,21-13 3 0 0,13 1 0 0 0,-11-4 21 0 0,21 6-6 0 0,26 4 1 0 0,-24-8 5 0 0,37 0 0 0 0,-60-2 0 0 0,102-1 0 0 0,82-7 0 0 0,-127 6 11 0 0,-26 0 31 0 0,50-3-16 0 0,-40 2 32 0 0,42-3-22 0 0,-43 2 67 0 0,36-4 4 0 0,-42 4-10 0 0,31-11-17 0 0,-57 13-77 0 0,0 0 0 0 0,0-1 1 0 0,0 0-1 0 0,13-7 0 0 0,-17 8-1 0 0,-1-1 0 0 0,1 1-1 0 0,-1-1 1 0 0,0 0 0 0 0,4-5 0 0 0,-7 8-1 0 0,1 0 0 0 0,-1 0 0 0 0,0 0 0 0 0,0 0 0 0 0,0 0 0 0 0,0 0 0 0 0,1 0 0 0 0,-1 0 0 0 0,0-1 0 0 0,0 1 0 0 0,0 0 0 0 0,0 0 0 0 0,1 0 0 0 0,-1 0 0 0 0,0-1 0 0 0,0 1 0 0 0,0 0 0 0 0,0 0 0 0 0,0 0 1 0 0,0-1-1 0 0,0 1 0 0 0,0 0 0 0 0,0 0 0 0 0,0 0 0 0 0,0-1 0 0 0,0 1 0 0 0,0 0 0 0 0,0 0 0 0 0,0 0 0 0 0,0-1 0 0 0,0 1 0 0 0,0 0 0 0 0,0 0 0 0 0,0 0 0 0 0,0-1 0 0 0,0 1 0 0 0,0 0 0 0 0,0 0 0 0 0,0 0 0 0 0,-1-1 0 0 0,-10-12 10 0 0,5 9-16 0 0,0 1-1 0 0,0-1 1 0 0,0 1 0 0 0,0 0-1 0 0,-1 1 1 0 0,1 0 0 0 0,-1 0-1 0 0,0 0 1 0 0,-9-1 0 0 0,-67-6-30 0 0,62 9 53 0 0,1 0 0 0 0,0 0 0 0 0,-1 2 0 0 0,1 0 0 0 0,0 2 0 0 0,0 0 0 0 0,-30 10 0 0 0,27-6 6 0 0,1 2 0 0 0,0 0 0 0 0,1 1 0 0 0,0 1 0 0 0,-38 29 0 0 0,31-18-24 0 0,1 0 0 0 0,1 2 0 0 0,-33 40 0 0 0,31-26-15 0 0,-2 12-54 0 0,20-31 1 0 0,-4 19 4 0 0,10-30 0 0 0,4 66-177 0 0,14-66 137 0 0,42 28 18 0 0,-43-28 13 0 0,3-11 13 0 0,46-2 37 0 0,-59 4 18 0 0,0-1 0 0 0,0 1-1 0 0,0 0 1 0 0,-1-1 0 0 0,1 1-1 0 0,0-1 1 0 0,4-1 0 0 0,-2 0 2 0 0,10-3-10 0 0,0-1 1 0 0,-1 0 0 0 0,0-1 0 0 0,15-10 0 0 0,-2-3 32 0 0,-1-1 0 0 0,0-1-1 0 0,39-46 1 0 0,-31 28 102 0 0,45-75-1 0 0,-72 104-105 0 0,-1-1-1 0 0,0 0 0 0 0,0 0 0 0 0,-1-1 0 0 0,-1 1 1 0 0,5-27-1 0 0,-8 35-14 0 0,-1 0 1 0 0,1-1 0 0 0,-1 1 0 0 0,0-1-1 0 0,-1 1 1 0 0,1-1 0 0 0,-1 1-1 0 0,0-1 1 0 0,0 1 0 0 0,0 0 0 0 0,-1 0-1 0 0,0 0 1 0 0,0-1 0 0 0,0 1 0 0 0,0 1-1 0 0,-1-1 1 0 0,1 0 0 0 0,-1 0-1 0 0,0 1 1 0 0,0 0 0 0 0,-1-1 0 0 0,1 1-1 0 0,-1 0 1 0 0,-4-2 0 0 0,5 3 6 0 0,0 0 0 0 0,0 0 0 0 0,0 1 0 0 0,0 0 0 0 0,-1-1 0 0 0,1 1 0 0 0,0 0 0 0 0,-1 0 0 0 0,1 1 0 0 0,-1-1 0 0 0,1 1 0 0 0,-1-1 0 0 0,1 1 0 0 0,-7 1 0 0 0,5 0 7 0 0,-1 0 1 0 0,1 0 0 0 0,0 0-1 0 0,0 1 1 0 0,-1 0 0 0 0,1 0 0 0 0,0 0-1 0 0,-7 5 1 0 0,-3 3 32 0 0,1 0 0 0 0,0 2 0 0 0,1 0 0 0 0,-18 19 0 0 0,15-13 11 0 0,-17 24-1 0 0,7-1-47 0 0,-12 34-11 0 0,3 10 0 0 0,9 2 0 0 0,8-6 0 0 0,16-65-4 0 0,0-2-23 0 0,0-1 1 0 0,1 18-1 0 0,1-23 8 0 0,0-1 0 0 0,1 1-1 0 0,1 9 1 0 0,3 22-356 0 0,9-39 279 0 0,-14 0 96 0 0,14 0-32 0 0,0-1 0 0 0,21-2 0 0 0,-32 2 23 0 0,0 0 1 0 0,0 0-1 0 0,0-1 0 0 0,0 1 1 0 0,0-1-1 0 0,0 1 1 0 0,0-1-1 0 0,-1 0 0 0 0,1 0 1 0 0,-1 0-1 0 0,1-1 0 0 0,-1 1 1 0 0,0 0-1 0 0,0-1 0 0 0,0 1 1 0 0,0-1-1 0 0,1-3 0 0 0,5-6-27 0 0,17-21-10 0 0,-2-1 0 0 0,-2-1 0 0 0,24-55 0 0 0,-22 35-22 0 0,25-98 0 0 0,-42 129 68 0 0,4-41 0 0 0,-9 58 0 0 0,-1-1 0 0 0,0 1 0 0 0,0-1 0 0 0,-1 1 0 0 0,0 0 0 0 0,0 0 0 0 0,-1-1 0 0 0,0 1 0 0 0,-6-13 0 0 0,7 19 3 0 0,1-1-1 0 0,-1 1 1 0 0,0 0 0 0 0,1 0-1 0 0,-1 0 1 0 0,0 0-1 0 0,0 0 1 0 0,0 0 0 0 0,1 0-1 0 0,-1 0 1 0 0,0 0-1 0 0,0 1 1 0 0,-1-1 0 0 0,1 0-1 0 0,0 0 1 0 0,0 1 0 0 0,0-1-1 0 0,0 1 1 0 0,-1-1-1 0 0,1 1 1 0 0,0-1 0 0 0,-1 1-1 0 0,1 0 1 0 0,0 0 0 0 0,-3-1-1 0 0,1 2 10 0 0,1-1 0 0 0,-1 1 0 0 0,1-1 0 0 0,-1 1 1 0 0,1 0-1 0 0,-1 0 0 0 0,1 0 0 0 0,0 0 0 0 0,-1 0 0 0 0,1 0 0 0 0,0 1 0 0 0,-2 1 0 0 0,-6 5 63 0 0,1 0-1 0 0,1 0 1 0 0,-13 17 0 0 0,19-23-63 0 0,-9 13 84 0 0,-18 32-16 0 0,-7 23-64 0 0,6 15-5 0 0,6 10 42 0 0,10 4 0 0 0,10 3-57 0 0,14 0-54 0 0,-7-83 53 0 0,1 0 0 0 0,13 35 0 0 0,-12-42 3 0 0,0-1 0 0 0,1 1 1 0 0,0-1-1 0 0,1 0 0 0 0,15 17 0 0 0,-14-20-8 0 0,1 0-1 0 0,0 0 0 0 0,1-1 1 0 0,15 9-1 0 0,-25-16 11 0 0,12 8-64 0 0,-1-13 0 0 0,33-16 0 0 0,-43 21 58 0 0,1-1 0 0 0,0 0 1 0 0,-1 0-1 0 0,1 0 0 0 0,0 0 0 0 0,-1 0 0 0 0,1 0 0 0 0,-1-1 1 0 0,0 1-1 0 0,3-3 0 0 0,20-23-58 0 0,-2-2 0 0 0,33-54 0 0 0,-28 31 13 0 0,-2-2 0 0 0,-3 0-1 0 0,-2-2 1 0 0,13-64 0 0 0,-27 88 51 0 0,-2 0 0 0 0,-1-1 0 0 0,-2 1 0 0 0,-1-1 0 0 0,-2 1 0 0 0,-2-1 0 0 0,-1 1 0 0 0,-1 0 0 0 0,-13-34 0 0 0,17 58 0 0 0,-1 0 0 0 0,0 0 0 0 0,-1 1 0 0 0,-7-13 0 0 0,11 20 0 0 0,0 0 1 0 0,0-1-1 0 0,-1 1 1 0 0,1-1-1 0 0,0 1 0 0 0,-1 0 1 0 0,1-1-1 0 0,0 1 0 0 0,-1 0 1 0 0,1-1-1 0 0,0 1 0 0 0,-1 0 1 0 0,1-1-1 0 0,-1 1 1 0 0,1 0-1 0 0,-1 0 0 0 0,1-1 1 0 0,0 1-1 0 0,-1 0 0 0 0,1 0 1 0 0,-1 0-1 0 0,1 0 0 0 0,-1 0 1 0 0,1 0-1 0 0,-1 0 1 0 0,1 0-1 0 0,-1 0 0 0 0,0 0 1 0 0,-17 9 56 0 0,14-6 28 0 0,-15 73 106 0 0,13-45-95 0 0,-3 31 0 0 0,5-27 0 0 0,-2 45-5 0 0,3-38-22 0 0,3 139 59 0 0,11 101-16 0 0,20-2-32 0 0,-15-199-80 0 0,12 23 12 0 0,-22-83 4 0 0,1 0 0 0 0,13 24 0 0 0,-16-38-14 0 0,0 0 0 0 0,0 0 1 0 0,7 7-1 0 0,-10-12-3 0 0,1 0 0 0 0,0 0 0 0 0,0 0 0 0 0,0-1 0 0 0,0 1 0 0 0,0-1 0 0 0,1 1 0 0 0,-1-1 0 0 0,0 1 0 0 0,1-1 0 0 0,2 1 0 0 0,-2-2-1 0 0,-1 1-1 0 0,1-1 1 0 0,-1 1-1 0 0,1-1 1 0 0,-1 0-1 0 0,1 0 1 0 0,-1-1-1 0 0,1 1 1 0 0,-1 0-1 0 0,1-1 1 0 0,-1 1-1 0 0,1-1 0 0 0,-1 0 1 0 0,1 1-1 0 0,-1-1 1 0 0,4-2-1 0 0,-3 1 0 0 0,0 0 0 0 0,0 0 0 0 0,0 0 0 0 0,-1-1 0 0 0,1 1 0 0 0,-1 0 0 0 0,1-1 0 0 0,-1 0 0 0 0,0 1-1 0 0,0-1 1 0 0,0 0 0 0 0,0 0 0 0 0,-1 0 0 0 0,2-5 0 0 0,12-36-59 0 0,-3 0 0 0 0,-1-1 0 0 0,5-67 0 0 0,-8-141 166 0 0,-15 126-142 0 0,-5 0 0 0 0,-36-141 1 0 0,43 245 8 0 0,3 10 11 0 0,0-1 0 0 0,-2 1 0 0 0,0 0 0 0 0,0 1-1 0 0,-12-24 1 0 0,14 34 226 0 0,-2 12-78 0 0,-16 30-9 0 0,19-37-99 0 0,0-1 0 0 0,0 1 0 0 0,0-1 0 0 0,0 1 0 0 0,0 5 0 0 0,-8 35 162 0 0,5-17 28 0 0,-1 35 4 0 0,3-26-36 0 0,-7 228-144 0 0,36 450 132 0 0,-23-682-104 0 0,10 59-48 0 0,4-20-29 0 0,-14-57-27 0 0,8-10 90 0 0,-8-2-45 0 0,0 0-1 0 0,-1 0 0 0 0,1 0 1 0 0,0-1-1 0 0,0 1 0 0 0,0-1 0 0 0,0 0 1 0 0,0 0-1 0 0,0 0 0 0 0,-1 0 1 0 0,1-1-1 0 0,4 0 0 0 0,-5-1-3 0 0,-1 1 0 0 0,0 0 0 0 0,1-1 0 0 0,-1 1 0 0 0,0-1 0 0 0,0 0 0 0 0,0 1-1 0 0,0-1 1 0 0,0 0 0 0 0,-1 0 0 0 0,3-3 0 0 0,1-2 0 0 0,-1 0-1 0 0,0 0 1 0 0,3-10 0 0 0,2-9-3 0 0,6-35 1 0 0,-3-3 1 0 0,-3 0 0 0 0,-3-1 0 0 0,-7-119 0 0 0,-8 83 0 0 0,-42-175 0 0 0,-7 55 0 0 0,-19 5 0 0 0,53 166-70 0 0,22 46 58 0 0,-1 0 0 0 0,0 0 1 0 0,0 0-1 0 0,0 0 1 0 0,0 0-1 0 0,-1 1 1 0 0,0-1-1 0 0,-6-3 0 0 0,3 4-42 0 0,-14-2 43 0 0,19 5 11 0 0,0 0 0 0 0,-1 0 0 0 0,1 0 0 0 0,0 0 0 0 0,0 1 0 0 0,0-1 0 0 0,0 0 0 0 0,0 1 0 0 0,0-1 0 0 0,-4 2 0 0 0,3 0 0 0 0,-1 0 0 0 0,1 0 0 0 0,0 1 0 0 0,-1-1 0 0 0,1 1 0 0 0,0-1 0 0 0,-2 4 0 0 0,-2 2 0 0 0,1-1 0 0 0,0 1 0 0 0,-6 10 0 0 0,4-2 4 0 0,0-1-1 0 0,-6 19 1 0 0,-9 55 38 0 0,5 22-31 0 0,7 83-11 0 0,12-115 0 0 0,6 36 0 0 0,-3-81 0 0 0,10 38 0 0 0,11 7 12 0 0,-19-65 12 0 0,-5-14-22 0 0,-1 1-1 0 0,1-1 1 0 0,0 0-1 0 0,-1 1 1 0 0,1-1 0 0 0,0 0-1 0 0,-1 0 1 0 0,1 0-1 0 0,0 1 1 0 0,-1-1 0 0 0,1 0-1 0 0,0 0 1 0 0,0 0-1 0 0,0 0 1 0 0,8 0 1 0 0,-1 1 0 0 0,1-1 0 0 0,15-2 0 0 0,-22 2-3 0 0,-1-1 0 0 0,0 1 0 0 0,0-1 0 0 0,0 1 0 0 0,1-1 0 0 0,-1 1 0 0 0,0-1 0 0 0,0 0 0 0 0,0 1 0 0 0,0-1 0 0 0,0 0 0 0 0,0 0 0 0 0,-1 0 0 0 0,1 0 0 0 0,0 0 0 0 0,0 0 0 0 0,-1 0 0 0 0,1 0 0 0 0,0-1 0 0 0,6-23 0 0 0,-5 16 0 0 0,3-20 0 0 0,0-1 0 0 0,-3-1 0 0 0,-1 1 0 0 0,-3-36 0 0 0,-22-122 0 0 0,-66-232-12 0 0,89 415-1 0 0,-8-26-119 0 0,2-1 1 0 0,1 1-1 0 0,0-36 0 0 0,6 64-92 0 0,8 16-117 0 0,30 54 330 0 0,0 23 11 0 0,0 26 0 0 0,21 95 0 0 0,-3 33-3 0 0,-8-33 18 0 0,-25-121 53 0 0,5 8 39 0 0,-16-62-15 0 0,10 23-11 0 0,-20-54-68 0 0,-1-1 1 0 0,1 0-1 0 0,0 0 0 0 0,5 6 1 0 0,-7-10-14 0 0,2 4 1 0 0,0 0 0 0 0,0 0 0 0 0,1 0 0 0 0,0-1 0 0 0,0 1 0 0 0,0-1 0 0 0,0 0 1 0 0,1 0-1 0 0,-1 0 0 0 0,1 0 0 0 0,5 3 0 0 0,-7-6-1 0 0,0 1 0 0 0,-1-1 0 0 0,1 1 0 0 0,0-1 0 0 0,-1 0 0 0 0,1 0 0 0 0,0 1 0 0 0,-1-1 0 0 0,1 0 0 0 0,0-1-1 0 0,-1 1 1 0 0,1 0 0 0 0,0 0 0 0 0,-1-1 0 0 0,1 1 0 0 0,-1-1 0 0 0,3 0 0 0 0,-1 0 0 0 0,-1-1 1 0 0,0 1-1 0 0,1-1 0 0 0,-1 0 0 0 0,0 0 0 0 0,0 0 1 0 0,0 1-1 0 0,0-2 0 0 0,3-3 0 0 0,0-2-2 0 0,-1 0 0 0 0,0-1-1 0 0,0 1 1 0 0,0-1 0 0 0,-1 0 0 0 0,2-10-1 0 0,3-27-19 0 0,-1 1 0 0 0,-3-1-1 0 0,-1 0 1 0 0,-6-59 0 0 0,-7 9-23 0 0,-24-97 0 0 0,-85-229-53 0 0,71 269 52 0 0,33 105-86 0 0,10 27 109 0 0,4 19 2 0 0,0 15 0 0 0,-4 62 10 0 0,7 8 11 0 0,3-6 11 0 0,-2-43 31 0 0,3 57-31 0 0,1 0 0 0 0,-5-55 31 0 0,3 51-31 0 0,3 8-11 0 0,2-30 12 0 0,-8-53 208 0 0,9-14-153 0 0,-4 1-63 0 0,-3 0-3 0 0,0 0 1 0 0,0 1-1 0 0,-1-2 1 0 0,1 1-1 0 0,0 0 1 0 0,6-4-1 0 0,-8 4-1 0 0,0 0-1 0 0,-1-1 0 0 0,1 1 0 0 0,-1-1 0 0 0,1 1 0 0 0,-1-1 1 0 0,1 0-1 0 0,-1 1 0 0 0,0-1 0 0 0,0 0 0 0 0,0 0 0 0 0,0 0 0 0 0,0 0 1 0 0,0 0-1 0 0,-1 0 0 0 0,1 0 0 0 0,-1 0 0 0 0,1-2 0 0 0,7-52-25 0 0,-4 0 0 0 0,-3-87 0 0 0,-28-112 15 0 0,-3 85-165 0 0,24 149 176 0 0,6 20 0 0 0,0 1 0 0 0,0-1 0 0 0,0 0 0 0 0,0 1 0 0 0,-1-1 0 0 0,1 0 0 0 0,0 1 0 0 0,0-1 0 0 0,-1 0 0 0 0,1 1 0 0 0,0-1 0 0 0,-1 1 0 0 0,1-1 0 0 0,0 0 0 0 0,-1 1 0 0 0,1-1 0 0 0,-1 1 0 0 0,1-1 0 0 0,-1 1 0 0 0,1 0 0 0 0,-1-1 0 0 0,0 1 0 0 0,1-1 0 0 0,-1 1 0 0 0,-1-1 0 0 0,1 2 0 0 0,-1 0 0 0 0,1 0 0 0 0,-1-1 0 0 0,1 1 0 0 0,-1 0 0 0 0,1 0 0 0 0,0 0 0 0 0,-1 1 0 0 0,1-1 0 0 0,0 0 0 0 0,0 0 0 0 0,0 1 0 0 0,0-1 0 0 0,0 0 0 0 0,0 1 0 0 0,1-1 0 0 0,-1 1 0 0 0,0 2 0 0 0,-3 7 4 0 0,0 0-1 0 0,-2 16 1 0 0,2-3 38 0 0,-3 48-20 0 0,11 281 31 0 0,46 288-53 0 0,-47-610 9 0 0,2 19 62 0 0,14 56 1 0 0,-2-25-8 0 0,-8-45-11 0 0,-2-15-55 0 0,13 27 0 0 0,-11-33-21 0 0,0 0 0 0 0,11 13 0 0 0,-20-28 23 0 0,8 9-35 0 0,1-12 2 0 0,-6 0 26 0 0,1 1-2 0 0,0 0 0 0 0,0-1 0 0 0,-1 1 0 0 0,1-1 0 0 0,-1 0 0 0 0,0 0 0 0 0,0 0 0 0 0,0 0 0 0 0,0-1 0 0 0,-1 1 0 0 0,1-1 0 0 0,-1 0 0 0 0,0 1 0 0 0,0-1 0 0 0,0 0 0 0 0,1-7 0 0 0,6-30-86 0 0,-3-2 0 0 0,1-50 0 0 0,-11-88 17 0 0,-10 47 52 0 0,-50-212-1 0 0,49 288 57 0 0,-39-95 0 0 0,39 121-32 0 0,-1 0-1 0 0,-1 2 1 0 0,-2 0-1 0 0,-31-38 1 0 0,37 54-47 0 0,-1 0-1 0 0,-1 1 1 0 0,-24-18 0 0 0,-54-30-3 0 0,77 51 61 0 0,5 3-7 0 0,-88-52-4 0 0,86 53 18 0 0,0 0 1 0 0,0 1 0 0 0,0 1 0 0 0,0-1 0 0 0,-1 2 0 0 0,-16-3-1 0 0,21 5 18 0 0,0 1-1 0 0,-1 1 1 0 0,1-1-1 0 0,0 2 1 0 0,0-1-1 0 0,0 1 1 0 0,0 0-1 0 0,-8 4 1 0 0,13-5 19 0 0,12 13 0 0 0,-2-3-51 0 0,0 0 1 0 0,0-1-1 0 0,2 0 0 0 0,10 12 0 0 0,-11-16-2 0 0,0-1 0 0 0,0 0 0 0 0,0 0 0 0 0,1 0 0 0 0,0-1 0 0 0,0 0 0 0 0,0-1 0 0 0,11 4 0 0 0,87 26 0 0 0,-8-13 0 0 0,-3-6 0 0 0,-7-6 0 0 0,-68-7 0 0 0,33-2 0 0 0,-41 0 0 0 0,-1-1 0 0 0,0 0 0 0 0,19-5 0 0 0,-27 6 0 0 0,0 0 0 0 0,0 0 0 0 0,0-1 0 0 0,0 1 0 0 0,0-1 0 0 0,0 1 0 0 0,-1-1 0 0 0,1 0 0 0 0,-1 0 0 0 0,0 0 0 0 0,4-4 0 0 0,-4 3 0 0 0,0-1 0 0 0,0 0 0 0 0,-1 1 0 0 0,1-1 0 0 0,-1 0 0 0 0,0 0 0 0 0,0 0 0 0 0,0 0 0 0 0,-1 0 0 0 0,1 0 0 0 0,-1 0 0 0 0,0 0 0 0 0,0 0 0 0 0,-1 0 0 0 0,0-5 0 0 0,-1 1 0 0 0,1 1 0 0 0,-2 0 0 0 0,1 0 0 0 0,-1 0 0 0 0,0 0 0 0 0,0 0 0 0 0,-6-8 0 0 0,-2 2 0 0 0,-2 4 0 0 0,12 9 0 0 0,0-1 0 0 0,0 1 0 0 0,0 0 0 0 0,0-1 0 0 0,0 1 0 0 0,0 0 0 0 0,0 0 0 0 0,0-1 0 0 0,0 1 0 0 0,0 0 0 0 0,0 0 0 0 0,0 0 0 0 0,0 0 0 0 0,0 1 0 0 0,0-1 0 0 0,0 0 0 0 0,-1 1 0 0 0,0-1 0 0 0,-1 1 0 0 0,1 0 0 0 0,0 1 0 0 0,0-1 0 0 0,0 0 0 0 0,1 0 0 0 0,-1 1 0 0 0,0-1 0 0 0,1 1 0 0 0,-1-1 0 0 0,0 1 0 0 0,-1 3 0 0 0,-1 2 0 0 0,0 0 0 0 0,1-1 0 0 0,-1 1 0 0 0,2 0 0 0 0,-4 13 0 0 0,-10 66 0 0 0,8 12 0 0 0,2 251 0 0 0,6-311 0 0 0,0-3 1 0 0,4 325 81 0 0,27-1 6 0 0,-16-283-46 0 0,14 23-31 0 0,2-27-30 0 0,-24-58-67 0 0,4-6 8 0 0,32 26 13 0 0,-33-27 33 0 0,-4-10 0 0 0,14-15-32 0 0,-19 18 59 0 0,0-1 0 0 0,0 0 0 0 0,0 0 0 0 0,0 0 0 0 0,0 0 0 0 0,-1 0 1 0 0,1 0-1 0 0,-1 0 0 0 0,1 0 0 0 0,0 0 0 0 0,-1 0 0 0 0,1-2 0 0 0,11-26-38 0 0,-2-1 1 0 0,10-49-1 0 0,-10 7 43 0 0,-4-1 0 0 0,-8-142 0 0 0,-39-147 0 0 0,37 332 0 0 0,-110-516-117 0 0,91 452-70 0 0,1 31-59 0 0,14 40 76 0 0,7 21 159 0 0,1 1 1 0 0,-1 0-1 0 0,1-1 1 0 0,-1 1-1 0 0,0 0 0 0 0,0-1 1 0 0,1 1-1 0 0,-1 0 0 0 0,-2-2 1 0 0,0-1-4 0 0,-2 0-66 0 0,5 4 77 0 0,-1 0 0 0 0,0 0 0 0 0,1 0 0 0 0,-1 0 0 0 0,1 0 0 0 0,-1 0 0 0 0,1 0 0 0 0,-1 0 0 0 0,0 0 0 0 0,1 0 0 0 0,-1 0 0 0 0,1 0 1 0 0,-1 0-1 0 0,0 0 0 0 0,1 0 0 0 0,-1 1 0 0 0,1-1 0 0 0,-1 0 0 0 0,1 0 0 0 0,-1 1 0 0 0,1-1 0 0 0,-1 0 0 0 0,1 1 0 0 0,-1-1 0 0 0,1 0 0 0 0,-1 1 0 0 0,-4 5 1 0 0,0-1 0 0 0,-7 12 1 0 0,12-17 1 0 0,-1 2 3 0 0,1-1 1 0 0,-1 0-1 0 0,0 1 1 0 0,0-1-1 0 0,1 1 1 0 0,-1-1 0 0 0,1 1-1 0 0,-1-1 1 0 0,1 1-1 0 0,0 0 1 0 0,-1 1-1 0 0,-7 48 19 0 0,5-24 20 0 0,1 29-19 0 0,2-22 25 0 0,6 221 57 0 0,30 163 139 0 0,18-2 139 0 0,-25-204-98 0 0,-15-107-201 0 0,27 222 126 0 0,-36-293-168 0 0,7 52-20 0 0,-7-46 52 0 0,6 35 102 0 0,-6-39 43 0 0,7 31 5 0 0,-5-35-28 0 0,10 42-121 0 0,1 8-66 0 0,1-11-9 0 0,4 6-44 0 0,-2-16-185 0 0,-16-49-82 0 0,-1 0-600 0 0,13 46 894 0 0,-1 20 17 0 0,-12-56 0 0 0,12 32 0 0 0,11 5 11 0 0,-26-57-8 0 0,0 0 1 0 0,0-1-1 0 0,0 1 1 0 0,0 0-1 0 0,-1 0 1 0 0,1-1 0 0 0,-1 1-1 0 0,1 0 1 0 0,-1 0-1 0 0,0 0 1 0 0,0 2-1 0 0,4 44 19 0 0,-4-24 20 0 0,-1 24-19 0 0,0-36 106 0 0,2 0-43 0 0,5 48-28 0 0,-6-51-53 0 0,1 1-1 0 0,-2 0 1 0 0,1 0-1 0 0,-5 18 1 0 0,3-23 6 0 0,0 0 0 0 0,0 0 1 0 0,0 0-1 0 0,-1 0 0 0 0,0-1 0 0 0,-5 7 1 0 0,8-11-12 0 0,-6 7 366 0 0,-1-1-159 0 0,-29 19-34 0 0,29-21-161 0 0,0 0 0 0 0,-1-1-1 0 0,-12 4 1 0 0,-18 2 49 0 0,-13-3 71 0 0,12-2-121 0 0,-12 3-11 0 0,2 3 0 0 0,2 6 0 0 0,0 3 0 0 0,3 1 0 0 0,-4 7-99 0 0,12-5-31 0 0,33-20 126 0 0,-11 8 20 0 0,29-16 26 0 0,39-17-82 0 0,5-1 99 0 0,-29 12 9 0 0,32-12-11 0 0,-29 11-30 0 0,54-19-23 0 0,17-7-15 0 0,-8 3-45 0 0,-23 11-36 0 0,-47 16-65 0 0,19-9-31 0 0,-34 14-4 0 0,0-1 57 0 0,34-16 241 0 0,-34 16 527 0 0,-2 1-552 0 0,28-10-81 0 0,-30 11-21 0 0,-9 9 0 0 0,-14 23-3 0 0,16-28 20 0 0,0 0 0 0 0,-1-1 0 0 0,1 1 0 0 0,-1 0 1 0 0,1 0-1 0 0,-1-1 0 0 0,1 1 0 0 0,-1 0 0 0 0,0 0 1 0 0,1-1-1 0 0,-1 1 0 0 0,0-1 0 0 0,-1 2 0 0 0,-27 16-37 0 0,18-12 4 0 0,6-3-12 0 0,0 0-1 0 0,-1 0 1 0 0,0-1 0 0 0,1 0 0 0 0,-11 3 0 0 0,-31 9-278 0 0,-68 17 514 0 0,-155 45 457 0 0,225-62-644 0 0,-201 63 0 0 0,116-40 0 0 0,87-25 0 0 0,7-3 0 0 0,-10 1 0 0 0,7-2 0 0 0,25-6 0 0 0,14-2 0 0 0,0 0 0 0 0,0 0 0 0 0,0 0 0 0 0,0 0 0 0 0,0 0 0 0 0,0 0 0 0 0,0 0 0 0 0,1 0 0 0 0,-1-1 0 0 0,0 1 0 0 0,0 0 0 0 0,0 0 0 0 0,0 0 0 0 0,0 0 0 0 0,0 0 0 0 0,0 0 0 0 0,0 0 0 0 0,0 0 0 0 0,0 0 0 0 0,0 0 0 0 0,0 0 0 0 0,0 0 0 0 0,0 0 0 0 0,0-1 0 0 0,0 1 0 0 0,0 0 0 0 0,0 0 0 0 0,0 0 0 0 0,0 0 0 0 0,0 0 0 0 0,0 0 0 0 0,0 0 0 0 0,0 0 0 0 0,0 0 0 0 0,-1 0 0 0 0,1 0 0 0 0,0 0 0 0 0,0 0 0 0 0,0 0 0 0 0,0-1 0 0 0,0 1 0 0 0,0 0 0 0 0,0 0 0 0 0,0 0 0 0 0,0 0 0 0 0,0 0 0 0 0,0 0 0 0 0,0 0 0 0 0,0 0 0 0 0,6-3 0 0 0,1 0 0 0 0,0 1 0 0 0,0 0 0 0 0,0 0 0 0 0,1 0 0 0 0,8-1 0 0 0,10 1 0 0 0,45 2 0 0 0,13 3 0 0 0,2 1 0 0 0,19-1 0 0 0,9-2 0 0 0,-27-3 0 0 0,22-3-11 0 0,-7-2-45 0 0,-15-3-8 0 0,-29-1 64 0 0,-48 9 64 0 0,1-2-40 0 0,30-10-178 0 0,-30 10-65 0 0,-4-2-176 0 0,22-16 483 0 0,-21 17 592 0 0,-12 13-1053 0 0,-10 23 148 0 0,11-24 115 0 0,-2-6 28 0 0,-16-3 66 0 0,16 2 142 0 0,1-4 78 0 0,-14-10 20 0 0,14 10-21 0 0,2-2-122 0 0,-7-24-70 0 0,7 24-14 0 0,0-21-134 0 0,1 13 80 0 0,-17-249-618 0 0,-3 44 882 0 0,-18-254 415 0 0,37 424-1220 0 0,2 44 428 0 0,-2 15 258 0 0,-1 0-25 0 0,2-4-2 0 0,-1 0 0 0 0,1 0 0 0 0,0 0 0 0 0,0 0 0 0 0,1 9-1 0 0,-2 50 224 0 0,0 11-273 0 0,12 300-11 0 0,-5-305 0 0 0,3 30-32 0 0,-2-20-133 0 0,-3-53-54 0 0,-1-13 145 0 0,0-4-33 0 0,-1 0 0 0 0,0 16 0 0 0,2-13 195 0 0,5 40 116 0 0,-6-40 223 0 0,6-20-378 0 0,-2 1-88 0 0,-3 3 28 0 0,0 0 0 0 0,-1 0 0 0 0,1 0 0 0 0,-1-1 0 0 0,0 1 0 0 0,4-6 0 0 0,-4 5-38 0 0,0-1 1 0 0,0 0 0 0 0,-1 0 0 0 0,1 0 0 0 0,-1 0-1 0 0,0 0 1 0 0,-1 0 0 0 0,1 0 0 0 0,-1-6 0 0 0,2-33-144 0 0,-2 6 153 0 0,-5-4 56 0 0,-1 14 82 0 0,5 22 257 0 0,-4 4-185 0 0,-12-2-83 0 0,17 3-86 0 0,-1 0 0 0 0,1 0 0 0 0,0-1 1 0 0,-1 1-1 0 0,1 0 0 0 0,0 0 1 0 0,0 0-1 0 0,-1 0 0 0 0,1 0 0 0 0,0 0 1 0 0,-1 0-1 0 0,1 1 0 0 0,0-1 0 0 0,-1 0 1 0 0,1 0-1 0 0,0 0 0 0 0,-1 0 0 0 0,1 0 1 0 0,0 0-1 0 0,0 0 0 0 0,-1 1 0 0 0,1-1 1 0 0,0 0-1 0 0,0 0 0 0 0,-1 0 0 0 0,1 1 1 0 0,0-1-1 0 0,0 0 0 0 0,0 0 1 0 0,-1 0-1 0 0,1 1 0 0 0,0-1 0 0 0,-19 18 22 0 0,14-14-178 0 0,0 4-65 0 0,-30 41-198 0 0,4-7 378 0 0,-8 7 39 0 0,6-11 23 0 0,3-13 103 0 0,24-20 78 0 0,-1-2 20 0 0,-20 12-21 0 0,26-15-197 0 0,0 1 0 0 0,0-1-1 0 0,0 1 1 0 0,1-1 0 0 0,-1 0 0 0 0,0 1 0 0 0,0-1-1 0 0,0 0 1 0 0,0 0 0 0 0,0 1 0 0 0,0-1 0 0 0,0 0 0 0 0,-1 0-1 0 0,-31-1 6 0 0,16-4-11 0 0,17 5 0 0 0,0 0 0 0 0,0 0 0 0 0,-1 0 0 0 0,1 0 0 0 0,0-1 0 0 0,0 1 0 0 0,0 0 0 0 0,-1 0 0 0 0,1 0 0 0 0,0 0 0 0 0,0-1 0 0 0,0 1 0 0 0,-1 0 0 0 0,1 0 0 0 0,0 0 0 0 0,0-1 0 0 0,0 1 0 0 0,0 0 0 0 0,0 0 0 0 0,-1-1 0 0 0,1 1 0 0 0,0 0 0 0 0,0 0 0 0 0,0-1 0 0 0,0 1 0 0 0,0 0 0 0 0,0 0 0 0 0,0-1 0 0 0,0 1 0 0 0,0 0 0 0 0,0 0 0 0 0,0-1 0 0 0,0 1 0 0 0,0 0 0 0 0,0 0 0 0 0,1-1 0 0 0,2-1-3 0 0,0-1 1 0 0,0 1-1 0 0,0 1 0 0 0,0-1 1 0 0,0 0-1 0 0,1 1 0 0 0,-1-1 1 0 0,1 1-1 0 0,-1 0 0 0 0,1 0 1 0 0,6 0-1 0 0,9-2-80 0 0,27-2 1 0 0,-32 5-137 0 0,-1 1-198 0 0,38 6 401 0 0,-38-6 346 0 0,-1 8-106 0 0,35 28-21 0 0,-37-30-148 0 0,-10-7-54 0 0,1 0 0 0 0,-1 0 0 0 0,0 0 0 0 0,0 0 0 0 0,1-1 0 0 0,-1 1 0 0 0,0 0 0 0 0,0 0 0 0 0,0 0 0 0 0,0-1 0 0 0,1 1 0 0 0,-1 0 0 0 0,0 0 0 0 0,0 0 0 0 0,0-1 0 0 0,0 1 0 0 0,0 0 0 0 0,0 0 0 0 0,0-1 0 0 0,1 1 0 0 0,-1 0-1 0 0,0 0 1 0 0,0 0 0 0 0,0-1 0 0 0,0 1 0 0 0,0-1 0 0 0,4-24 3 0 0,-1 0-1 0 0,0-38 1 0 0,-3 7-214 0 0,-2-1 0 0 0,-3 1 0 0 0,-3-1 0 0 0,-3 2 0 0 0,-19-59 0 0 0,-42-70-2195 0 0,69 176 2006 0 0,-47-110-9937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2 945 10591 0 0,'-1'-2'312'0'0,"0"-1"-110"0"0,4-10 1140 0 0,6-27 769 0 0,-6 26-679 0 0,0 0 0 0 0,1 1 1 0 0,10-25 2895 0 0,-11 55-4105 0 0,11 52 3 0 0,-10-39 40 0 0,2 46 307 0 0,-3-14-302 0 0,-2-27-74 0 0,1 45-33 0 0,-1-38-4 0 0,-2 138 217 0 0,11 263 358 0 0,-8-411-710 0 0,8 170 550 0 0,-9-102-434 0 0,-2-8-230 0 0,1-59-42 0 0,1 42 43 0 0,-3 27 199 0 0,3-25 33 0 0,0-29-64 0 0,0-36 0 0 0,-1 4-3 0 0,2 2-52 0 0,-1-4 32 0 0,-1 0-1 0 0,-1 18 1 0 0,8 39 146 0 0,-6-57 1210 0 0,14-7-1253 0 0,46 19 0 0 0,-46-20 160 0 0,-3-9-161 0 0,36-7-6 0 0,-35 7 151 0 0,4 3-161 0 0,54-4-41 0 0,-53 3-19 0 0,0 2-3 0 0,57 0-3 0 0,-41-1-10 0 0,30-6-3 0 0,-29 2 0 0 0,63-10 3 0 0,27-7 10 0 0,0-1-10 0 0,-9-2-54 0 0,-11 9-13 0 0,-9 8 0 0 0,0 6 0 0 0,13 9-16 0 0,-26 5-59 0 0,-67-10-7 0 0,2 1-44 0 0,51 9 10 0 0,-52-9 11 0 0,-2-2-94 0 0,44 9 110 0 0,-45-9 1 0 0,0-2-67 0 0,39-2 129 0 0,-39 2-40 0 0,-5-5 5 0 0,29-12 61 0 0,-28 13 132 0 0,1 1-60 0 0,36-7 3 0 0,-37 7-34 0 0,-9 1 3 0 0,-21-184 846 0 0,13 92-685 0 0,-97-542 650 0 0,97 600-733 0 0,-146-667-793 0 0,134 624 726 0 0,10 40-55 0 0,-60-230-124 0 0,49 211 18 0 0,4-2-1 0 0,2 0 1 0 0,2-1-1 0 0,-4-80 1 0 0,15 106-81 0 0,2 1 1 0 0,1-1-1 0 0,1 1 0 0 0,13-54 1 0 0,-13 77 175 0 0,1-1 11 0 0,2 0 0 0 0,-2 3 0 0 0,2-7 0 0 0,-7 15 0 0 0,-1-2 0 0 0,0 2 20 0 0,0 1 0 0 0,0 0 1 0 0,0 0-1 0 0,0 0 0 0 0,1 0 0 0 0,-1 0 0 0 0,0 0 1 0 0,0 0-1 0 0,0 1 0 0 0,0-1 0 0 0,0 0 0 0 0,-2 2 1 0 0,-17 3 103 0 0,0-2 0 0 0,0 0-1 0 0,-36 0 1 0 0,-17 1 38 0 0,-68 17 11 0 0,-153 13 155 0 0,123-29-322 0 0,-60 3-21 0 0,4 18 3 0 0,148-9-183 0 0,-19 4-162 0 0,84-20 916 0 0,8-5-3437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13591 0 0,'0'0'2586'0'0,"15"15"-1349"0"0,46 42 62 0 0,-46-43 730 0 0,-2-4-1384 0 0,43 32-34 0 0,-42-32 539 0 0,1-6-915 0 0,45 9-3 0 0,-45-9 0 0 0,-6-8 0 0 0,4-4-107 0 0,1 0-1 0 0,-1-1 1 0 0,-1-1-1 0 0,13-11 1 0 0,30-36 287 0 0,-23 23-270 0 0,1 1 0 0 0,59-45 0 0 0,-67 62-78 0 0,6 1 3 0 0,-24 12 69 0 0,81 11 272 0 0,-71 4-312 0 0,50 37 1 0 0,-50-37 230 0 0,1-1-234 0 0,67 43-74 0 0,-12-4-51 0 0,-60-41-139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4143 0 0,'0'0'7535'0'0,"12"15"-5695"0"0,35 45-15 0 0,-36-44-1 0 0,6-2-125 0 0,48 43-527 0 0,-48-43-232 0 0,-1-6-48 0 0,50 23-88 0 0,-50-23-327 0 0,0-6-145 0 0,46 7-32 0 0,-60-9-273 0 0,0 0-1 0 0,0 1 1 0 0,0-1 0 0 0,0 0-1 0 0,0 0 1 0 0,0 0 0 0 0,-1 0-1 0 0,1 0 1 0 0,0 0 0 0 0,3-1-1 0 0,6-2 95 0 0,0-1 0 0 0,0 1 0 0 0,0-2-1 0 0,-1 0 1 0 0,0 0 0 0 0,0 0 0 0 0,0-1-1 0 0,14-13 1 0 0,30-37 496 0 0,1-2-246 0 0,-39 44-318 0 0,9-3-42 0 0,-7 4-34 0 0,-14 10-89 0 0,1-1-17 0 0,18-9 1 0 0,-18 9 5 0 0,10 5-45 0 0,42 3 166 0 0,-43-4 183 0 0,3 12-117 0 0,50 35 12 0 0,-50-36 368 0 0,0-5-297 0 0,50 16-57 0 0,-50-16 41 0 0,-3-7-78 0 0,-14 1-53 0 0,18-2-6 0 0,25-5 0 0 0,-39 6-7 0 0,-1-1-1 0 0,1 1 1 0 0,0-1-1 0 0,0 0 1 0 0,0 0-1 0 0,-1 0 1 0 0,5-3-1 0 0,-8 5-32 0 0,-1 0 0 0 0,1 0 0 0 0,0 0 0 0 0,-1 0 0 0 0,1 0-1 0 0,0 0 1 0 0,-1 0 0 0 0,1 0 0 0 0,-1 0 0 0 0,1 0 0 0 0,0 0-1 0 0,-1 0 1 0 0,1 0 0 0 0,0 0 0 0 0,-1 0 0 0 0,1 0 0 0 0,0-1-1 0 0,-1 1 1 0 0,1 0 0 0 0,0 0 0 0 0,-1 0 0 0 0,1-1-1 0 0,0 1 1 0 0,-1 0 0 0 0,1 0 0 0 0,0-1 0 0 0,0 1 0 0 0,0 0-1 0 0,-1 0 1 0 0,1-1 0 0 0,0 1 0 0 0,0 0 0 0 0,0-1 0 0 0,-1 1-1 0 0,1 0 1 0 0,0-1 0 0 0,0 1 0 0 0,0 0 0 0 0,0-1 0 0 0,0 1-1 0 0,0-1 1 0 0,0 1 0 0 0,0 0 0 0 0,0-1 0 0 0,0 1 0 0 0,0 0-1 0 0,0-1 1 0 0,0 1 0 0 0,0-1 0 0 0,0 1 0 0 0,0 0 0 0 0,1-1-1 0 0,-1 1 1 0 0,0 0 0 0 0,0-1 0 0 0,0 1 0 0 0,1 0 0 0 0,-1 0-1 0 0,0-1 1 0 0,0 1 0 0 0,0 0 0 0 0,1-1 0 0 0,-1 1 0 0 0,0 0-1 0 0,1 0 1 0 0,-1 0 0 0 0,0-1 0 0 0,1 1 0 0 0,-1 0-1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17303 0 0,'0'0'1736'0'0,"18"13"-1460"0"0,55 37 423 0 0,-41-29 210 0 0,27 12 41 0 0,-29-18-88 0 0,28 15-399 0 0,-43-23-170 0 0,3-4-34 0 0,53 11-14 0 0,-54-10-17 0 0,-5-7-4 0 0,40-12 0 0 0,-48 14-169 0 0,1-1 0 0 0,-1 0 0 0 0,1 0 0 0 0,-1-1 0 0 0,0 1 0 0 0,0-1 0 0 0,0 0 0 0 0,-1 0 0 0 0,1 0 0 0 0,5-6 0 0 0,-3 1 101 0 0,-1-1 0 0 0,1 1 0 0 0,4-12 0 0 0,-5 12-65 0 0,38-88-50 0 0,-30 63 50 0 0,26-47 0 0 0,-31 69-306 0 0,8 17 151 0 0,-1 1 55 0 0,0 1-1 0 0,0 0 1 0 0,14 11 0 0 0,-14-7 34 0 0,-1 1 0 0 0,21 24-1 0 0,-35-37-24 0 0,12 14 390 0 0,1-3-241 0 0,39 34 3 0 0,-39-34 137 0 0,1-6-239 0 0,43 12-141 0 0,-42-13-64 0 0,-26-4-3122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2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11975 0 0,'0'0'6406'0'0,"14"1"-5185"0"0,41 2-49 0 0,-41-2-11 0 0,3 3-93 0 0,48 11-385 0 0,-48-11-166 0 0,2 2-34 0 0,59 14-11 0 0,-59-15-7 0 0,1-1-1 0 0,58 12 0 0 0,-59-12-29 0 0,-3-5-125 0 0,46 0-56 0 0,-60 1-227 0 0,1 0-1 0 0,-1 0 1 0 0,1 0 0 0 0,-1-1 0 0 0,1 1 0 0 0,-1-1-1 0 0,1 1 1 0 0,2-2 0 0 0,35-12 197 0 0,-20 5-67 0 0,-2-2-69 0 0,-1-2 0 0 0,0 1-1 0 0,28-28 1 0 0,73-96-4 0 0,-94 111-84 0 0,6 0-12 0 0,-18 17-36 0 0,13-4 24 0 0,-24 11 20 0 0,0 1 1 0 0,0-1-1 0 0,1 1 0 0 0,-1-1 1 0 0,1 1-1 0 0,-1 0 0 0 0,1 0 1 0 0,-1-1-1 0 0,0 1 0 0 0,1 0 0 0 0,-1 0 1 0 0,2 1-1 0 0,53-3-19 0 0,-55 2 21 0 0,1 0-1 0 0,0 0 0 0 0,0 0 1 0 0,-1 0-1 0 0,1 0 0 0 0,0 0 1 0 0,0 0-1 0 0,-1 1 0 0 0,1-1 1 0 0,0 1-1 0 0,-1 0 0 0 0,1-1 1 0 0,0 1-1 0 0,-1 0 0 0 0,2 1 1 0 0,56 27 2 0 0,-44-21 56 0 0,1 0 8 0 0,50 25-106 0 0,-50-25-242 0 0,-5-10-2272 0 0,46-7-6685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390 958 18343 0 0,'-21'41'884'0'0,"9"-18"-381"0"0,8-17-55 0 0,4-4-426 0 0,0 1 1 0 0,0 0 0 0 0,0-1-1 0 0,-1 1 1 0 0,1 0-1 0 0,-1-1 1 0 0,0 1 0 0 0,-2 3-1 0 0,1 1 50 0 0,0 0 2557 0 0,11-20-2053 0 0,-8 12-558 0 0,12-18 237 0 0,-1 0-1 0 0,0-2 1 0 0,14-34 0 0 0,14-65 774 0 0,30-140 1 0 0,-59 204-775 0 0,-2 0 0 0 0,3-101 0 0 0,-11 128-147 0 0,-2-1 1 0 0,-2 1-1 0 0,0 0 0 0 0,-2 0 0 0 0,-1 1 0 0 0,-2 0 0 0 0,-11-30 0 0 0,19 57-93 0 0,-1 1 0 0 0,1-1 0 0 0,0 0-1 0 0,0 1 1 0 0,-1-1 0 0 0,1 1 0 0 0,0-1-1 0 0,-1 1 1 0 0,1-1 0 0 0,-1 1 0 0 0,1-1-1 0 0,-1 1 1 0 0,1-1 0 0 0,-1 1 0 0 0,1 0-1 0 0,-2-1 1 0 0,-18-15 269 0 0,20 16-278 0 0,-1 0 0 0 0,1-1 0 0 0,0 1 0 0 0,0 0-1 0 0,0 0 1 0 0,-1 0 0 0 0,1 0 0 0 0,0-1 0 0 0,0 1 0 0 0,-1 0 0 0 0,1 0 0 0 0,0 0-1 0 0,0 0 1 0 0,-1 0 0 0 0,1 0 0 0 0,0 0 0 0 0,0 0 0 0 0,-1-1 0 0 0,1 1 0 0 0,0 0-1 0 0,0 0 1 0 0,-1 0 0 0 0,1 0 0 0 0,0 0 0 0 0,-1 1 0 0 0,1-1 0 0 0,0 0 0 0 0,0 0-1 0 0,-1 0 1 0 0,1 0 0 0 0,0 0 0 0 0,0 0 0 0 0,-1 0 0 0 0,1 0 0 0 0,0 1 0 0 0,0-1 0 0 0,-1 0-1 0 0,1 0 1 0 0,0 0 0 0 0,0 1 0 0 0,0-1 0 0 0,-1 0 0 0 0,1 0 0 0 0,0 0 0 0 0,0 1-1 0 0,0-1 1 0 0,0 0 0 0 0,-1 1 0 0 0,-5 5 62 0 0,0 0 0 0 0,0 1 0 0 0,0-1 0 0 0,1 1 0 0 0,0 1 0 0 0,1-1 0 0 0,-8 16 0 0 0,-4 21 228 0 0,-17 72 0 0 0,-1 54 15 0 0,31-152-291 0 0,-64 486 350 0 0,31 7-260 0 0,18-40-54 0 0,43-3-147 0 0,9-279 144 0 0,-11-114-42 0 0,7-2 8 0 0,-30-72-16 0 0,0 1 1 0 0,1-1-1 0 0,-1 0 1 0 0,0 0-1 0 0,1 0 1 0 0,-1 0-1 0 0,1 0 1 0 0,0 0-1 0 0,-1 0 1 0 0,1 0-1 0 0,0 0 1 0 0,-1 0-1 0 0,1 0 1 0 0,0-1-1 0 0,0 1 1 0 0,0 0-1 0 0,0 0 0 0 0,0-1 1 0 0,0 1-1 0 0,0-1 1 0 0,0 1-1 0 0,0-1 1 0 0,0 1-1 0 0,0-1 1 0 0,2 1-1 0 0,54 23 96 0 0,-44-20-51 0 0,-4-11 0 0 0,-8 5-42 0 0,10-11 15 0 0,-1 0 0 0 0,-1 0 0 0 0,0-1 0 0 0,12-28 0 0 0,-4-4 31 0 0,-2 0 0 0 0,-3-1 0 0 0,9-66 1 0 0,5-146 332 0 0,-16 61-212 0 0,-10 0 0 0 0,-31-257 0 0 0,-8 181-193 0 0,-79-287 0 0 0,102 496 20 0 0,-71-235 0 0 0,83 288 0 0 0,-1-1 0 0 0,0 2 0 0 0,-1-1 0 0 0,0 1 0 0 0,-12-18 0 0 0,17 28 0 0 0,0 0 0 0 0,0 0 0 0 0,0 0 0 0 0,0-1 0 0 0,0 2 0 0 0,0-1 0 0 0,0 0 0 0 0,0 0 0 0 0,-1 0 0 0 0,1 0 0 0 0,0 1 0 0 0,-3-2 0 0 0,3 2 0 0 0,0 0 0 0 0,0 0 0 0 0,0 0 0 0 0,1 0 0 0 0,-1 0 0 0 0,0 0 0 0 0,0 0 0 0 0,0 1 0 0 0,0-1 0 0 0,0 0 0 0 0,1 1 0 0 0,-1-1 0 0 0,0 0 0 0 0,0 1 0 0 0,1-1 0 0 0,-1 1 0 0 0,0-1 0 0 0,0 1 0 0 0,1-1 0 0 0,-1 1 0 0 0,1 0 0 0 0,-1-1 0 0 0,1 1 0 0 0,-2 1 0 0 0,-5 8 0 0 0,0 1 0 0 0,0 0 0 0 0,1 1 0 0 0,1-1 0 0 0,0 1 0 0 0,0 0 0 0 0,-4 19 0 0 0,-19 101 0 0 0,-6 112 0 0 0,-6 484 0 0 0,49-99 0 0 0,39-2 0 0 0,-37-539 0 0 0,3-1 0 0 0,31 99 0 0 0,-38-164 0 0 0,19 39 0 0 0,-21-51 0 0 0,0-1 0 0 0,0 0 0 0 0,1 0 0 0 0,0-1 0 0 0,0 0 0 0 0,1 0 0 0 0,10 9 0 0 0,-13-14 0 0 0,0 0 0 0 0,-1-1 0 0 0,1 0 0 0 0,0 1 0 0 0,0-1 0 0 0,0 0 0 0 0,0-1 0 0 0,1 1 0 0 0,-1-1 0 0 0,0 0 0 0 0,1 0 0 0 0,-1 0 0 0 0,1-1 0 0 0,-1 1 0 0 0,0-1 0 0 0,8-1 0 0 0,-7 0 0 0 0,0 0 0 0 0,-1-1 0 0 0,1 0 0 0 0,-1 0 0 0 0,0 0 0 0 0,1 0 0 0 0,-1-1 0 0 0,0 0 0 0 0,-1 0 0 0 0,1 0 0 0 0,0 0 0 0 0,-1 0 0 0 0,1-1 0 0 0,-1 1 0 0 0,0-1 0 0 0,0 0 0 0 0,-1 0 0 0 0,3-5 0 0 0,4-8 0 0 0,-1 0 0 0 0,0-1 0 0 0,7-26 0 0 0,3-29 0 0 0,19-148 0 0 0,-37 221 0 0 0,21-324 0 0 0,-31-5 0 0 0,-7 143 0 0 0,-51-228 0 0 0,-78-169 0 0 0,134 540 0 0 0,-93-289 0 0 0,95 306 0 0 0,-2 1 0 0 0,-15-26 0 0 0,26 48 0 0 0,0 1 0 0 0,0 0 0 0 0,-1 0 0 0 0,1 1 0 0 0,-1-1 0 0 0,1 0 0 0 0,-1 0 0 0 0,0 1 0 0 0,-3-3 0 0 0,4 3 0 0 0,1 1 0 0 0,-1 0 0 0 0,0-1 0 0 0,0 1 0 0 0,0 0 0 0 0,0-1 0 0 0,0 1 0 0 0,0 0 0 0 0,0 0 0 0 0,1 0 0 0 0,-1 0 0 0 0,0 0 0 0 0,0 0 0 0 0,0 0 0 0 0,0 0 0 0 0,0 0 0 0 0,0 1 0 0 0,0-1 0 0 0,0 0 0 0 0,1 0 0 0 0,-1 1 0 0 0,0-1 0 0 0,0 1 0 0 0,0-1 0 0 0,0 1 0 0 0,0 0 0 0 0,-5 4 0 0 0,1 1 0 0 0,0 0 0 0 0,1 0 0 0 0,0 0 0 0 0,0 1 0 0 0,0-1 0 0 0,0 1 0 0 0,1 0 0 0 0,1 0 0 0 0,-1 0 0 0 0,-2 10 0 0 0,-18 93 0 0 0,22-107 0 0 0,-12 93 0 0 0,-2 149 0 0 0,21 103 0 0 0,81 754 0 0 0,-51-822 0 0 0,22-8 0 0 0,-49-240 0 0 0,15 32 0 0 0,-13-37 0 0 0,2-2 0 0 0,16 26 0 0 0,-27-47 0 0 0,1 1 0 0 0,0-1 0 0 0,0 1 0 0 0,1-1 0 0 0,-1 0 0 0 0,1-1 0 0 0,0 1 0 0 0,0-1 0 0 0,0 1 0 0 0,0-1 0 0 0,1 0 0 0 0,-1-1 0 0 0,1 1 0 0 0,6 2 0 0 0,-7-4 0 0 0,1-1 0 0 0,-1 1 0 0 0,0-1 0 0 0,0 0 0 0 0,0 0 0 0 0,0 0 0 0 0,0 0 0 0 0,0-1 0 0 0,0 0 0 0 0,0 1 0 0 0,0-2 0 0 0,0 1 0 0 0,0 0 0 0 0,0-1 0 0 0,-1 0 0 0 0,1 0 0 0 0,-1 0 0 0 0,6-3 0 0 0,-1-3 0 0 0,1 0 0 0 0,-1 0 0 0 0,0-1 0 0 0,0 0 0 0 0,-1-1 0 0 0,-1 1 0 0 0,0-1 0 0 0,0-1 0 0 0,5-12 0 0 0,5-15 0 0 0,17-60 0 0 0,-1-22 0 0 0,24-193 0 0 0,-18-130 0 0 0,-32 237 0 0 0,-9-1 0 0 0,-9 1 0 0 0,-9 1 0 0 0,-70-303 0 0 0,79 457 0 0 0,-3 0 0 0 0,-30-70 0 0 0,44 118 0 0 0,0 1 0 0 0,0-1 0 0 0,-1 0 0 0 0,0 0 0 0 0,1 1 0 0 0,-1-1 0 0 0,-3-3 0 0 0,4 5 0 0 0,1 1 0 0 0,-1 0 0 0 0,1-1 0 0 0,-1 1 0 0 0,1-1 0 0 0,-1 1 0 0 0,1 0 0 0 0,-1 0 0 0 0,0-1 0 0 0,1 1 0 0 0,-1 0 0 0 0,1 0 0 0 0,-1 0 0 0 0,0-1 0 0 0,1 1 0 0 0,-1 0 0 0 0,0 0 0 0 0,1 0 0 0 0,-1 0 0 0 0,1 0 0 0 0,-1 0 0 0 0,0 1 0 0 0,1-1 0 0 0,-1 0 0 0 0,0 0 0 0 0,1 0 0 0 0,-1 1 0 0 0,1-1 0 0 0,-1 0 0 0 0,1 0 0 0 0,-1 1 0 0 0,0-1 0 0 0,1 0 0 0 0,-1 1 0 0 0,0 0 0 0 0,-1 3 0 0 0,-1 0 0 0 0,0 0 0 0 0,1 0 0 0 0,0 1 0 0 0,0-1 0 0 0,0 1 0 0 0,1-1 0 0 0,-3 9 0 0 0,-39 244 0 0 0,42-251 0 0 0,-65 767 0 0 0,52 4 0 0 0,14-755 0 0 0,8 304 0 0 0,-1-236 0 0 0,27 141 0 0 0,-29-209 0 0 0,13 35 0 0 0,-15-48 0 0 0,0-1 0 0 0,1 0 0 0 0,0 1 0 0 0,1-1 0 0 0,-1-1 0 0 0,2 1 0 0 0,10 12 0 0 0,-14-18 0 0 0,1 0 0 0 0,-1 0 0 0 0,1 0 0 0 0,0 0 0 0 0,0 0 0 0 0,-1-1 0 0 0,1 1 0 0 0,0-1 0 0 0,0 0 0 0 0,1 1 0 0 0,-1-2 0 0 0,0 1 0 0 0,0 0 0 0 0,0-1 0 0 0,1 1 0 0 0,-1-1 0 0 0,0 0 0 0 0,1 0 0 0 0,-1 0 0 0 0,6-1 0 0 0,-5 0 0 0 0,-1-1 0 0 0,1 1 0 0 0,0-1 0 0 0,-1 0 0 0 0,1 0 0 0 0,-1 0 0 0 0,1 0 0 0 0,-1-1 0 0 0,0 1 0 0 0,4-5 0 0 0,-1 0 0 0 0,0 0 0 0 0,0 0 0 0 0,-1-1 0 0 0,6-8 0 0 0,2-12 0 0 0,20-53 0 0 0,-7 1 0 0 0,-3-1 0 0 0,19-137 0 0 0,-7-173 0 0 0,-30 215 0 0 0,-27-256 0 0 0,-76-164 0 0 0,93 575 0 0 0,-20-85 0 0 0,18 84 0 0 0,-1 1 0 0 0,-17-34 0 0 0,23 51 0 0 0,0 0 0 0 0,0 0 0 0 0,-1 0 0 0 0,0 1 0 0 0,-3-5 0 0 0,5 7 0 0 0,0 1 0 0 0,0-1 0 0 0,0 0 0 0 0,0 1 0 0 0,0-1 0 0 0,0 1 0 0 0,0-1 0 0 0,0 1 0 0 0,0-1 0 0 0,0 1 0 0 0,0-1 0 0 0,0 1 0 0 0,0 0 0 0 0,0 0 0 0 0,0 0 0 0 0,0-1 0 0 0,-2 1 0 0 0,1 1 0 0 0,0-1 0 0 0,1 0 0 0 0,-1 1 0 0 0,1-1 0 0 0,-1 1 0 0 0,1-1 0 0 0,-1 1 0 0 0,1 0 0 0 0,-1-1 0 0 0,1 1 0 0 0,0 0 0 0 0,-1 0 0 0 0,1 0 0 0 0,0 0 0 0 0,0 0 0 0 0,-1 1 0 0 0,0 1 0 0 0,-3 4 0 0 0,0 1 0 0 0,0 0 0 0 0,1 0 0 0 0,-6 18 0 0 0,-4 14 0 0 0,2 2 0 0 0,-9 61 0 0 0,-4 97 0 0 0,-5 301 0 0 0,27 1 0 0 0,15-139 0 0 0,30-6 0 0 0,-24-275 0 0 0,-14-69 0 0 0,-1 0 0 0 0,2 0 0 0 0,0-1 0 0 0,1 0 0 0 0,8 15 0 0 0,-9-21 2 0 0,0 1-1 0 0,1-1 1 0 0,-1-1-1 0 0,1 1 1 0 0,1-1-1 0 0,11 8 1 0 0,-18-13-2 0 0,11 6 21 0 0,-2-13 0 0 0,1-3-14 0 0,-1-1-1 0 0,0-1 0 0 0,0 0 0 0 0,-1 0 0 0 0,12-26 1 0 0,1-16-5 0 0,-2-1 0 0 0,21-103 0 0 0,-2-124-3 0 0,-28 121 1 0 0,-7 0 0 0 0,-8 0 0 0 0,-6 1 0 0 0,-47-233 0 0 0,52 360-3 0 0,-2 0 0 0 0,-2 1 0 0 0,-16-40 0 0 0,26 72 2 0 0,0 0 0 0 0,0 0 0 0 0,0-1-1 0 0,0 1 1 0 0,0 0 0 0 0,0 0 0 0 0,0-1 0 0 0,0 1 0 0 0,0 0-1 0 0,0 0 1 0 0,-1 0 0 0 0,1-1 0 0 0,0 1 0 0 0,0 0 0 0 0,0 0-1 0 0,0 0 1 0 0,0 0 0 0 0,-1-1 0 0 0,1 1 0 0 0,0 0 0 0 0,0 0-1 0 0,0 0 1 0 0,-1 0 0 0 0,1 0 0 0 0,0 0 0 0 0,0 0 0 0 0,0-1-1 0 0,-1 1 1 0 0,1 0 0 0 0,0 0 0 0 0,0 0 0 0 0,0 0 0 0 0,-1 0-1 0 0,1 0 1 0 0,0 0 0 0 0,0 0 0 0 0,-1 0 0 0 0,1 0 0 0 0,0 0-1 0 0,0 0 1 0 0,0 0 0 0 0,-1 1 0 0 0,1-1 0 0 0,0 0 0 0 0,0 0-1 0 0,-1 0 1 0 0,1 0 0 0 0,0 0 0 0 0,0 0 0 0 0,0 0 0 0 0,0 1-1 0 0,-1-1 1 0 0,1 0 0 0 0,0 0 0 0 0,0 1 0 0 0,-28 11-91 0 0,27-12 89 0 0,0 0 1 0 0,1 1-1 0 0,-1-1 1 0 0,0 1-1 0 0,1-1 1 0 0,-1 1-1 0 0,0-1 1 0 0,1 1-1 0 0,-1-1 1 0 0,0 1-1 0 0,1 0 1 0 0,-1-1-1 0 0,1 1 1 0 0,-1 0-1 0 0,1-1 1 0 0,0 1-1 0 0,-1 0 1 0 0,1 0-1 0 0,0 0 1 0 0,-1-1-1 0 0,1 1 1 0 0,0 0-1 0 0,0 1 1 0 0,-74 204 44 0 0,2 45-14 0 0,10 2-1 0 0,-33 306 1 0 0,48 27-28 0 0,46-506 0 0 0,6 18 0 0 0,1-57 0 0 0,-5-39 0 0 0,-1 0 0 0 0,1-1 0 0 0,-1 1 0 0 0,1 0 0 0 0,0-1 0 0 0,-1 1 0 0 0,1 0 0 0 0,0-1 0 0 0,0 1 0 0 0,0-1 0 0 0,1 1 0 0 0,-1-1 0 0 0,0 0 0 0 0,2 2 0 0 0,-2-2 0 0 0,1-1 0 0 0,-1 1 0 0 0,1 0 0 0 0,-1-1 0 0 0,1 0 0 0 0,-1 1 0 0 0,1-1 0 0 0,-1 0 0 0 0,1 1 0 0 0,-1-1 0 0 0,1 0 0 0 0,0 0 0 0 0,-1 0 0 0 0,1-1 0 0 0,-1 1 0 0 0,1 0 0 0 0,-1 0 0 0 0,1-1 0 0 0,-1 1 0 0 0,1-1 0 0 0,-1 0 0 0 0,1 1 0 0 0,-1-1 0 0 0,1 0 0 0 0,-1 0 0 0 0,0 0 0 0 0,0 0 0 0 0,1 0 0 0 0,0-1 0 0 0,2-2 0 0 0,0 0 0 0 0,-1 0 0 0 0,0 0 0 0 0,1 0 0 0 0,-1-1 0 0 0,-1 1 0 0 0,1-1 0 0 0,-1 0 0 0 0,4-10 0 0 0,54-185 0 0 0,17-47 0 0 0,-10 73 0 0 0,-48 129 0 0 0,1-4 0 0 0,-19 47 0 0 0,-1 0 0 0 0,1 1 0 0 0,0-1 0 0 0,-1 0 0 0 0,0 1 0 0 0,1-1 0 0 0,-1 0 0 0 0,0 1 0 0 0,0-1 0 0 0,0 0 0 0 0,0 0 0 0 0,0 1 0 0 0,0-1 0 0 0,0 0 0 0 0,-1 1 0 0 0,1-1 0 0 0,-1-2 0 0 0,0 3 0 0 0,0 1 0 0 0,0-1 0 0 0,0 1 0 0 0,0-1 0 0 0,0 1 0 0 0,0 0 0 0 0,0 0 0 0 0,0-1 0 0 0,0 1 0 0 0,-1 0 0 0 0,1 0 0 0 0,0 0 0 0 0,0 0 0 0 0,0 0 0 0 0,0 0 0 0 0,0 1 0 0 0,0-1 0 0 0,0 0 0 0 0,0 0 0 0 0,0 1 0 0 0,0-1 0 0 0,0 1 0 0 0,0-1 0 0 0,0 1 0 0 0,0-1 0 0 0,-1 2 0 0 0,-7 3 0 0 0,1 1 0 0 0,0 0 0 0 0,0 1 0 0 0,1 0 0 0 0,-11 12 0 0 0,-37 48 0 0 0,34-39 0 0 0,-162 214 0 0 0,151-193 0 0 0,-12 21 0 0 0,34-50 0 0 0,-13 34 0 0 0,17-38 0 0 0,1 1 0 0 0,-3 20 0 0 0,7-28 0 0 0,0 0 0 0 0,1 0 0 0 0,-1 0 0 0 0,2 0 0 0 0,0 9 0 0 0,0-14 0 0 0,-1 0 0 0 0,1 0 0 0 0,0 0 0 0 0,0 0 0 0 0,1 0 0 0 0,-1 0 0 0 0,1 0 0 0 0,0 0 0 0 0,0 0 0 0 0,0-1 0 0 0,0 1 0 0 0,1-1 0 0 0,2 4 0 0 0,-2-5 0 0 0,1 1 0 0 0,-1-1 0 0 0,0 0 0 0 0,1 0 0 0 0,0 0 0 0 0,-1-1 0 0 0,1 1 0 0 0,0-1 0 0 0,0 0 0 0 0,0 0 0 0 0,0 0 0 0 0,0-1 0 0 0,0 1 0 0 0,5-1 0 0 0,-3 0 0 0 0,1 0 0 0 0,-1-1 0 0 0,0 0 0 0 0,1-1 0 0 0,-1 1 0 0 0,0-1 0 0 0,0 0 0 0 0,10-5 0 0 0,1-2 0 0 0,0 0 0 0 0,25-19 0 0 0,0-6 0 0 0,54-57 0 0 0,35-50 0 0 0,-129 139 0 0 0,140-151 0 0 0,-103 110 0 0 0,0 3 11 0 0,-31 32 38 0 0,-14 7-12 0 0,6 1-37 0 0,-5 0 1 0 0,0 0 0 0 0,1 0 0 0 0,-1 0 0 0 0,1 1 0 0 0,-1 0 0 0 0,-5 1 0 0 0,-14 8-1 0 0,0 1 0 0 0,0 2 0 0 0,-25 17 0 0 0,36-21 0 0 0,-85 52 0 0 0,3 5 0 0 0,2 4 0 0 0,-141 140 0 0 0,203-176 0 0 0,23-25 0 0 0,1 1 0 0 0,-12 20 0 0 0,17-25 0 0 0,-1 0 0 0 0,1 0 0 0 0,0 0 0 0 0,0 0 0 0 0,0 0 0 0 0,1 1 0 0 0,0-1 0 0 0,0 0 0 0 0,1 1 0 0 0,-1 7 0 0 0,1-10 0 0 0,1-1 0 0 0,-1 1 0 0 0,1-1 0 0 0,-1 1 0 0 0,1 0 0 0 0,0-1 0 0 0,0 1 0 0 0,0-1 0 0 0,1 0 0 0 0,-1 1 0 0 0,0-1 0 0 0,1 0 0 0 0,0 0 0 0 0,-1 0 0 0 0,1 0 0 0 0,0 0 0 0 0,0 0 0 0 0,0 0 0 0 0,0-1 0 0 0,0 1 0 0 0,1-1 0 0 0,3 3 0 0 0,1-2 0 0 0,1 0 0 0 0,-1 0 0 0 0,1 0 0 0 0,-1-1 0 0 0,1-1 0 0 0,0 1 0 0 0,-1-1 0 0 0,1 0 0 0 0,10-2 0 0 0,3-1 0 0 0,0 0 0 0 0,37-12 0 0 0,-27 5 0 0 0,46-23 0 0 0,-5-7 0 0 0,-2-3 0 0 0,112-90 0 0 0,146-147 0 0 0,-316 270 0 0 0,40-36 0 0 0,9-8 0 0 0,-40 32 0 0 0,-20 21 0 0 0,0 0 0 0 0,0 0 0 0 0,0 0 0 0 0,-1 0 0 0 0,1 0 0 0 0,0 0 0 0 0,-1 0 0 0 0,1-1 0 0 0,-1 1 0 0 0,1 0 0 0 0,-1 0 0 0 0,1-3 0 0 0,-2 3 0 0 0,1 0 0 0 0,0 0 0 0 0,-1 0 0 0 0,1 0 0 0 0,-1 0 0 0 0,1 0 0 0 0,-1 1 0 0 0,1-1 0 0 0,-1 0 0 0 0,0 0 0 0 0,1 0 0 0 0,-1 1 0 0 0,0-1 0 0 0,0 0 0 0 0,0 1 0 0 0,1-1 0 0 0,-1 1 0 0 0,0-1 0 0 0,0 1 0 0 0,0-1 0 0 0,0 1 0 0 0,0-1 0 0 0,0 1 0 0 0,0 0 0 0 0,0 0 0 0 0,0 0 0 0 0,0-1 0 0 0,0 1 0 0 0,0 0 0 0 0,-2 0 0 0 0,-2 1 0 0 0,1-1 0 0 0,-1 1 0 0 0,1 0 0 0 0,-1 0 0 0 0,0 0 0 0 0,1 0 0 0 0,-9 5 0 0 0,-43 20 0 0 0,16-5 0 0 0,2 2 0 0 0,1 1 0 0 0,1 2 0 0 0,1 2 0 0 0,-32 32 0 0 0,20-11 0 0 0,2 1 0 0 0,-48 71 0 0 0,64-73 0 0 0,-2 14 0 0 0,28-57 0 0 0,1 0 0 0 0,0 1 0 0 0,1-1 0 0 0,-1 1 0 0 0,1-1 0 0 0,0 1 0 0 0,0 0 0 0 0,1 9 0 0 0,0-13 0 0 0,0 1 0 0 0,0-1 0 0 0,0 1 0 0 0,0-1 0 0 0,1 0 0 0 0,-1 1 0 0 0,1-1 0 0 0,0 1 0 0 0,0-1 0 0 0,-1 0 0 0 0,2 1 0 0 0,-1-1 0 0 0,0 0 0 0 0,0 0 0 0 0,1 0 0 0 0,-1 0 0 0 0,1 0 0 0 0,0 0 0 0 0,-1 0 0 0 0,1-1 0 0 0,3 3 0 0 0,-3-3 0 0 0,0-1 0 0 0,0 1 0 0 0,0-1 0 0 0,0 1 0 0 0,0-1 0 0 0,0 0 0 0 0,1 0 0 0 0,-1 0 0 0 0,0 0 0 0 0,0 0 0 0 0,0 0 0 0 0,4-1 0 0 0,0-1 0 0 0,0 0 0 0 0,1 0 0 0 0,-1-1 0 0 0,7-3 0 0 0,8-7 0 0 0,-1 0 0 0 0,0-2 0 0 0,0 0 0 0 0,16-18 0 0 0,71-79 0 0 0,124-177 0 0 0,-190 235 0 0 0,-4 4 0 0 0,6-12 0 0 0,-38 55 0 0 0,0 0 0 0 0,-1-1 0 0 0,0 0 0 0 0,3-10 0 0 0,-6 17 0 0 0,-1 0 0 0 0,1 0 0 0 0,-1 0 0 0 0,0 0 0 0 0,0 0 0 0 0,1 0 0 0 0,-1 0 0 0 0,0 0 0 0 0,0 0 0 0 0,0 0 0 0 0,0 0 0 0 0,0 0 0 0 0,0 0 0 0 0,0-1 0 0 0,0 1 0 0 0,-1 0 0 0 0,1 0 0 0 0,0 0 0 0 0,-1 0 0 0 0,1 0 0 0 0,-1 0 0 0 0,1 0 0 0 0,-1 0 0 0 0,1 1 0 0 0,-1-1 0 0 0,0 0 0 0 0,0-1 0 0 0,-1 2 0 0 0,0-1 0 0 0,0 1 0 0 0,0 0 0 0 0,0-1 0 0 0,-1 1 0 0 0,1 0 0 0 0,0 0 0 0 0,0 1 0 0 0,0-1 0 0 0,0 0 0 0 0,0 1 0 0 0,0-1 0 0 0,0 1 0 0 0,0 0 0 0 0,-3 1 0 0 0,-7 3 0 0 0,1 1 0 0 0,-14 9 0 0 0,-39 26 0 0 0,2 3 0 0 0,2 2 0 0 0,2 4 0 0 0,2 1 0 0 0,-69 84 0 0 0,90-89 0 0 0,-8 22 0 0 0,37-56 0 0 0,0 0 0 0 0,0 0 0 0 0,-6 23 0 0 0,11-32 0 0 0,0 1 0 0 0,0-1 0 0 0,0 1 0 0 0,1 0 0 0 0,0-1 0 0 0,-1 1 0 0 0,1 0 0 0 0,0-1 0 0 0,1 1 0 0 0,-1-1 0 0 0,1 1 0 0 0,-1 0 0 0 0,1-1 0 0 0,0 1 0 0 0,0-1 0 0 0,3 6 0 0 0,-1-6 0 0 0,-1 0 0 0 0,1 0 0 0 0,0 0 0 0 0,0 0 0 0 0,0 0 0 0 0,0-1 0 0 0,1 1 0 0 0,-1-1 0 0 0,1 0 0 0 0,0 0 0 0 0,-1 0 0 0 0,1 0 0 0 0,0-1 0 0 0,0 0 0 0 0,7 2 0 0 0,-5-2 0 0 0,0-1 0 0 0,0 0 0 0 0,1 0 0 0 0,-1 0 0 0 0,0-1 0 0 0,0 0 0 0 0,0 0 0 0 0,0 0 0 0 0,0-1 0 0 0,9-4 0 0 0,17-7 0 0 0,-1-1 0 0 0,38-24 0 0 0,61-50 0 0 0,-51 24 0 0 0,-3-3 0 0 0,77-88 0 0 0,-117 113 0 0 0,5-11 0 0 0,-38 50 0 0 0,-1 0 0 0 0,0 0 0 0 0,0 0 0 0 0,0 0 0 0 0,-1 0 0 0 0,1 0 0 0 0,-1-1 0 0 0,0 1 0 0 0,0 0 0 0 0,0-1 0 0 0,1-5 0 0 0,-2 8 0 0 0,-1 1 0 0 0,1-1 0 0 0,-1 0 0 0 0,1 0 0 0 0,-1 0 0 0 0,1 0 0 0 0,-1 0 0 0 0,0 1 0 0 0,1-1 0 0 0,-1 0 0 0 0,0 1 0 0 0,1-1 0 0 0,-1 0 0 0 0,0 1 0 0 0,0-1 0 0 0,0 1 0 0 0,0-1 0 0 0,1 1 0 0 0,-1 0 0 0 0,0-1 0 0 0,0 1 0 0 0,0 0 0 0 0,0 0 0 0 0,0-1 0 0 0,0 1 0 0 0,0 0 0 0 0,0 0 0 0 0,-2 0 0 0 0,-2 0 0 0 0,0 0 0 0 0,0 1 0 0 0,0 0 0 0 0,-7 1 0 0 0,9-1 0 0 0,-41 5 0 0 0,31-5 0 0 0,-26-2 0 0 0,22-1 0 0 0,1-1 0 0 0,-1 0 0 0 0,1-1 0 0 0,0-1 0 0 0,0 0 0 0 0,1-2 0 0 0,-22-11 0 0 0,17 7 0 0 0,1-1 0 0 0,1-2 0 0 0,0 0 0 0 0,-30-30 0 0 0,14 5 0 0 0,1-2 0 0 0,3-1 0 0 0,1-1 0 0 0,-27-56 0 0 0,-83-196 0 0 0,22-12 0 0 0,90 220 0 0 0,-9-21 0 0 0,26 85 0 0 0,10 23 0 0 0,-6-10 0 0 0,6 10 0 0 0,0 0 0 0 0,0 0 0 0 0,-1 0 0 0 0,1-1 0 0 0,0 1 0 0 0,0 0 0 0 0,0 0 0 0 0,-1 0 0 0 0,1 0 0 0 0,0 0 0 0 0,0 0 0 0 0,0-1 0 0 0,-1 1 0 0 0,1 0 0 0 0,0 0 0 0 0,0 0 0 0 0,-1 0 0 0 0,1 0 0 0 0,0 0 0 0 0,0 0 0 0 0,0 0 0 0 0,-1 0 0 0 0,1 0 0 0 0,0 0 0 0 0,0 0 0 0 0,-1 0 0 0 0,1 0 0 0 0,0 0 0 0 0,0 0 0 0 0,-1 1 0 0 0,1-1 0 0 0,0 0 0 0 0,-1 0 0 0 0,-2 3-2 0 0,0 1 0 0 0,0-1 1 0 0,0 1-1 0 0,1 0 0 0 0,-4 5 0 0 0,5-7-2 0 0,-1 0 1 0 0,2 0-1 0 0,-1 0 0 0 0,0 0 0 0 0,0 0 0 0 0,1 0 0 0 0,-1 0 0 0 0,1 0 0 0 0,-1 0 1 0 0,1 3-1 0 0,-14 79-7 0 0,6-1 11 0 0,2 100 0 0 0,20 286 0 0 0,32-3 0 0 0,-29-383 0 0 0,-13-66 0 0 0,0 1 0 0 0,1-1 0 0 0,12 25 0 0 0,-14-37 0 0 0,0 0 0 0 0,0 0 0 0 0,0 0 0 0 0,1 0 0 0 0,6 6 0 0 0,-9-10 0 0 0,0 0 0 0 0,1 1 0 0 0,-1-1 0 0 0,1 0 0 0 0,-1 0 0 0 0,1 0 0 0 0,-1 0 0 0 0,1 0 0 0 0,0 0 0 0 0,0-1 0 0 0,-1 1 0 0 0,1-1 0 0 0,0 1 0 0 0,0-1 0 0 0,3 1 0 0 0,-3-1 0 0 0,0-1 0 0 0,0 1 0 0 0,0-1 0 0 0,0 1 0 0 0,0-1 0 0 0,-1 1 0 0 0,1-1 0 0 0,0 0 0 0 0,0 0 0 0 0,0 0 0 0 0,-1 0 0 0 0,1 0 0 0 0,-1-1 0 0 0,1 1 0 0 0,-1 0 0 0 0,2-2 0 0 0,1-2 0 0 0,1 0 0 0 0,-2-1 0 0 0,1 1 0 0 0,-1-1 0 0 0,4-6 0 0 0,1-6 0 0 0,-1-2 0 0 0,10-38 0 0 0,-6-2 0 0 0,-3 0 0 0 0,-2-1 0 0 0,-3 1 0 0 0,-2-1 0 0 0,-10-79 0 0 0,-63-301 0 0 0,-7 96 0 0 0,-30 9 0 0 0,106 329-1 0 0,-7-17-44 0 0,-13-26-1 0 0,20 44-13 0 0,0 1-1 0 0,-1 0 1 0 0,1 0 0 0 0,-1 0 0 0 0,0 0-1 0 0,0 1 1 0 0,-1 0 0 0 0,1-1 0 0 0,-1 2-1 0 0,-6-5 1 0 0,11 8 51 0 0,0-1 0 0 0,-1 1 1 0 0,1 0-1 0 0,0 0 0 0 0,0 0 0 0 0,-1 0 1 0 0,1 0-1 0 0,0 0 0 0 0,-1 0 0 0 0,1 0 0 0 0,0 0 1 0 0,0-1-1 0 0,-1 1 0 0 0,1 0 0 0 0,0 0 1 0 0,-1 1-1 0 0,1-1 0 0 0,0 0 0 0 0,0 0 0 0 0,-1 0 1 0 0,1 0-1 0 0,0 0 0 0 0,0 0 0 0 0,-1 0 1 0 0,1 0-1 0 0,0 0 0 0 0,0 1 0 0 0,-1-1 0 0 0,1 0 1 0 0,-3 1 1 0 0,0 1 0 0 0,0-1 0 0 0,0 1 0 0 0,0 0 1 0 0,0 0-1 0 0,1 0 0 0 0,-5 3 0 0 0,3 1 6 0 0,-1-1 0 0 0,1 1 0 0 0,0 0 0 0 0,0 0 0 0 0,1 1 0 0 0,-5 11 0 0 0,-2 11-2 0 0,0 0-1 0 0,3 1 1 0 0,-6 33 0 0 0,-2 104 48 0 0,15 27 387 0 0,27 214 0 0 0,57 190-440 0 0,-68-512 7 0 0,9 19 11 0 0,-5-35 43 0 0,-15-60-20 0 0,6-13-9 0 0,-10 2-24 0 0,4-1 0 0 0,-1 1-1 0 0,0-1 1 0 0,0-1-1 0 0,0 1 1 0 0,0-1-1 0 0,0 1 1 0 0,0-1-1 0 0,-1 0 1 0 0,1 0-1 0 0,-1-1 1 0 0,0 1-1 0 0,0-1 1 0 0,0 0-1 0 0,0 1 1 0 0,-1-1-1 0 0,0 0 1 0 0,0-1-1 0 0,0 1 1 0 0,0 0-1 0 0,0-1 1 0 0,1-5-1 0 0,8-51 0 0 0,5-102 0 0 0,-12-64 0 0 0,-4 226 0 0 0,-2-59 0 0 0,-12-76 1 0 0,-20-57-143 0 0,27 156 74 0 0,-6-28-34 0 0,-39-193-388 0 0,-17 2 44 0 0,51 209 341 0 0,16 44 95 0 0,1 0 1 0 0,0 0-1 0 0,-1 1 1 0 0,0-1-1 0 0,1 0 0 0 0,-1 1 1 0 0,0-1-1 0 0,-3-2 0 0 0,4 5 10 0 0,1-1-1 0 0,-1 1 1 0 0,1-1-1 0 0,-1 1 1 0 0,0 0 0 0 0,1-1-1 0 0,-1 1 1 0 0,0 0-1 0 0,1-1 1 0 0,-1 1-1 0 0,0 0 1 0 0,1 0-1 0 0,-1 0 1 0 0,0 0-1 0 0,0-1 1 0 0,1 1-1 0 0,-1 0 1 0 0,0 0-1 0 0,1 0 1 0 0,-1 0 0 0 0,0 1-1 0 0,0-1 1 0 0,1 0-1 0 0,-1 0 1 0 0,0 0-1 0 0,1 1 1 0 0,-1-1-1 0 0,0 0 1 0 0,1 0-1 0 0,-1 1 1 0 0,0-1-1 0 0,1 1 1 0 0,-1-1-1 0 0,1 1 1 0 0,-1-1-1 0 0,0 2 1 0 0,-4 4 3 0 0,0 1-1 0 0,1-1 1 0 0,0 1 0 0 0,-3 9-1 0 0,5-14 6 0 0,1 1 0 0 0,0-1 0 0 0,0 1 0 0 0,0 0 0 0 0,0 0 0 0 0,1-1 0 0 0,-1 5 0 0 0,-9 52 59 0 0,5-24-3 0 0,-9 224 128 0 0,23 107 512 0 0,6 158-480 0 0,-9-432-224 0 0,6 15 0 0 0,1-40 11 0 0,-10-58 10 0 0,7-16 0 0 0,-9 5-20 0 0,5-3 4 0 0,0-1-1 0 0,-1 1 1 0 0,1-1-1 0 0,-1-1 1 0 0,0 1-1 0 0,-1-1 1 0 0,0 0-1 0 0,0 0 1 0 0,-1 0-1 0 0,1-1 1 0 0,-1 1-1 0 0,-1-1 1 0 0,2-8-1 0 0,13-82 2 0 0,7-176 0 0 0,-29-99-7 0 0,-4 222-125 0 0,-7 1 0 0 0,-62-261 1 0 0,75 397 82 0 0,-21-66-254 0 0,21 71 244 0 0,-1 0 0 0 0,1 0 1 0 0,-2 1-1 0 0,1 0 0 0 0,-1 0 0 0 0,-7-8 0 0 0,12 16 48 0 0,0-1 0 0 0,0 1 0 0 0,0 0 0 0 0,0 0 0 0 0,-1-1 0 0 0,1 1 0 0 0,0 0 0 0 0,0 0 0 0 0,0 0 0 0 0,-1-1 0 0 0,1 1 0 0 0,0 0 0 0 0,0 0 0 0 0,-1 0 0 0 0,1 0-1 0 0,0 0 1 0 0,0 0 0 0 0,-1-1 0 0 0,1 1 0 0 0,0 0 0 0 0,-1 0 0 0 0,1 0 0 0 0,-1 0 0 0 0,-16-2-186 0 0,11 14 126 0 0,-16 37 1 0 0,20-46 55 0 0,1 1 0 0 0,-1-1 0 0 0,1 1 0 0 0,0 0 1 0 0,-1 5-1 0 0,-35 200-2 0 0,33-140 26 0 0,3 1-1 0 0,14 128 1 0 0,44 139 5 0 0,-31-220 105 0 0,6 0 1 0 0,57 137-1 0 0,-76-225-29 0 0,22 40 0 0 0,-33-65-74 0 0,0 0 1 0 0,0 0-1 0 0,0 0 1 0 0,7 8-1 0 0,24 29 157 0 0,-25-31 242 0 0,6-7-241 0 0,-7-1-174 0 0,1 0 0 0 0,0-1 0 0 0,-1 0 0 0 0,1-1 0 0 0,15 0 0 0 0,-21-1-6 0 0,0 1 0 0 0,1-1 0 0 0,-1 0 0 0 0,0 0 0 0 0,0 0 0 0 0,1 0 0 0 0,-1-1 0 0 0,0 1 0 0 0,0-1 0 0 0,0 1 0 0 0,0-1 0 0 0,-1 0 0 0 0,1 1 0 0 0,0-1 0 0 0,-1 0 0 0 0,1 0 0 0 0,-1 0 0 0 0,0 0 0 0 0,0-1 0 0 0,2-3 0 0 0,6-14 0 0 0,-2 0 1 0 0,0-1-1 0 0,-1 0 1 0 0,3-23-1 0 0,11-93-29 0 0,24-497-1424 0 0,-36 297 61 0 0,-8 328 1200 0 0,-2 18-513 0 0,-1 1 693 0 0,1-3-2 0 0,0 0 0 0 0,0-1 0 0 0,1 1 0 0 0,-1 12 0 0 0,-5 41 1 0 0,-4 24 13 0 0,-9 13 0 0 0,-3 1-27 0 0,4-18-110 0 0,11-51-43 0 0,-12 47-264 0 0,-1-10-851 0 0,7-26-1067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1 17047 0 0,'0'0'4896'0'0,"-1"9"-4352"0"0,-2 27-39 0 0,3-16-162 0 0,5 46 185 0 0,0-9-276 0 0,-2-23-17 0 0,14 203 451 0 0,9 382 1253 0 0,36-37-1156 0 0,-26-300-609 0 0,-27-205-107 0 0,6 34 13 0 0,-1 0 0 0 0,-2-12 0 0 0,-3-8-3 0 0,-1-8-21 0 0,-2-4-45 0 0,-3-52-11 0 0,2 37 53 0 0,-3 3-42 0 0,0 21-11 0 0,-2-2 0 0 0,-1-3 0 0 0,1-1 0 0 0,0-58 8 0 0,3 39 37 0 0,2-4-34 0 0,5 16 0 0 0,2-7 43 0 0,-3-12 21 0 0,-7-44-43 0 0,0 1-1 0 0,0 18 1 0 0,-2-17-19 0 0,0 10 67 0 0,-1 28 16 0 0,0 2-1 0 0,1-9-14 0 0,0 19 212 0 0,0-22-271 0 0,0-32 159 0 0,2 1-114 0 0,1 1-40 0 0,-1-6 8 0 0,-1 0 0 0 0,0-1 0 0 0,0 1 0 0 0,-1 0 0 0 0,1 7 0 0 0,-4-5 32 0 0,-9 34-54 0 0,2 13-13 0 0,7-39-4 0 0,2-6-22 0 0,-1 0-1 0 0,2 15 0 0 0,2-15-30 0 0,6 30 67 0 0,-5-30 638 0 0,6-2-562 0 0,27 25-14 0 0,-27-25 85 0 0,4-11-77 0 0,39-9 16 0 0,-39 9 67 0 0,1-2 27 0 0,45-12 9 0 0,-31 9 5 0 0,24-10 17 0 0,-25 9 10 0 0,32-12 1 0 0,-28 10-39 0 0,54-19-154 0 0,36-12-39 0 0,145-30 0 0 0,-140 49 1 0 0,191-43 51 0 0,-145 13-14 0 0,-93 30-33 0 0,9 2-2190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15087 0 0,'0'0'2711'0'0,"14"3"-1527"0"0,43 9 57 0 0,-43-9-101 0 0,4 0-455 0 0,51 10-202 0 0,-37-10-40 0 0,29 1-21 0 0,-29-3-46 0 0,37 1-21 0 0,-32-3-3 0 0,39-2-5 0 0,-39 0-25 0 0,38-4-15 0 0,-39 4-3 0 0,35-4-20 0 0,-37 4-84 0 0,32-2-37 0 0,-35 4-10 0 0,43 1-13 0 0,-5 2-51 0 0,-39 0-33 0 0,40 5-57 0 0,-41-5-64 0 0,19 2-29 0 0,-36-3 18 0 0,3 0 22 0 0,44 2 32 0 0,-57-3 17 0 0,1 1-1 0 0,-1-1 0 0 0,1 0 0 0 0,-1 0 0 0 0,1-1 0 0 0,-1 1 0 0 0,1 0 0 0 0,3-2 0 0 0,41-10-58 0 0,-35 9 445 0 0,-11 30-254 0 0,-3 21 269 0 0,-2-4-316 0 0,3-34 80 0 0,2 3-93 0 0,5 60 154 0 0,1 7-90 0 0,-3-30-54 0 0,3 59 147 0 0,-2-44-92 0 0,0 3-67 0 0,0-1-1 0 0,1 1 27 0 0,2-1 5 0 0,2 0 0 0 0,-8-53-83 0 0,-1-3 15 0 0,1 1-1 0 0,5 18 1 0 0,-4-17-15 0 0,1-3 8 0 0,-2 1-1 0 0,0-1 1 0 0,1 12 0 0 0,8 48 87 0 0,2 0 40 0 0,0 0 0 0 0,0 0 40 0 0,0-3-1 0 0,0 0-54 0 0,-3-2-16 0 0,1 0-53 0 0,1 0 0 0 0,-1 0 0 0 0,-1 1 0 0 0,0-3 0 0 0,1 3 0 0 0,-2 3-53 0 0,4 7-11 0 0,1 0 0 0 0,-1 0 0 0 0,-3-14 11 0 0,-7-37 31 0 0,8 35-31 0 0,2 9 0 0 0,-3 3 31 0 0,-2 5-31 0 0,-3-14 0 0 0,-4-38 31 0 0,2 34-31 0 0,1 7-11 0 0,-1-1 0 0 0,-1-9 11 0 0,-1-33 31 0 0,2 35-31 0 0,2 23 42 0 0,-3-24-42 0 0,0 14-11 0 0,2-5 0 0 0,3-5 0 0 0,1 7 53 0 0,-3-17-42 0 0,0 14 0 0 0,-2 5 31 0 0,3 3 29 0 0,-3-35-48 0 0,-1-17 19 0 0,3 26-20 0 0,0-11 31 0 0,-3-12-31 0 0,-2-1 32 0 0,2 22 39 0 0,-1-33-43 0 0,-1 0 0 0 0,-1 18 0 0 0,-1-17-26 0 0,2-2 41 0 0,0-1-12 0 0,2 28-31 0 0,-2-29-33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 3655 16583 0 0,'-5'2'762'0'0,"1"0"-526"0"0,3-1-167 0 0,-1 0-1 0 0,1 0 1 0 0,0-1 0 0 0,-1 1 0 0 0,1 0-1 0 0,-1-1 1 0 0,1 0 0 0 0,-1 1 0 0 0,0-1-1 0 0,1 0 1 0 0,-3 1 0 0 0,1-4 224 0 0,-13-5 41 0 0,12 6 8 0 0,4-9 64 0 0,8-120 1837 0 0,31-205-121 0 0,-2 26-1383 0 0,-21 187-102 0 0,-8 82-338 0 0,-7 34 675 0 0,-9 52-890 0 0,4-18 4 0 0,2 0-56 0 0,-15 233 288 0 0,16-144-58 0 0,5 1 1 0 0,34 209-1 0 0,-25-264-172 0 0,-4-31-23 0 0,15 43-3 0 0,-23-69-53 0 0,1 0-1 0 0,0-1 1 0 0,0 0 0 0 0,4 9-1 0 0,22 35 17 0 0,-21-35 53 0 0,8-10 0 0 0,48 13-51 0 0,-49-14-2 0 0,-5-8 0 0 0,-7 4-26 0 0,7-7 12 0 0,0 0 0 0 0,-1-1 0 0 0,0 0 1 0 0,0-1-1 0 0,11-20 0 0 0,-3-7-32 0 0,-1 0 0 0 0,-2-1 1 0 0,16-80-1 0 0,3-124-188 0 0,-23 109 132 0 0,-7 0 0 0 0,-23-223 0 0 0,-82-255-26 0 0,67 427 90 0 0,33 153 22 0 0,2 11 46 0 0,1 17 123 0 0,4 17-84 0 0,10 39 0 0 0,-7-22 4 0 0,44 214 272 0 0,50 328 224 0 0,-55-288-208 0 0,37 103 252 0 0,-73-357-485 0 0,20 41-23 0 0,-29-67-112 0 0,1 0 0 0 0,0 0 0 0 0,0 0 1 0 0,0 0-1 0 0,3 4 0 0 0,23 32 100 0 0,-21-30-5 0 0,6-16-23 0 0,-7 4-85 0 0,0-1 1 0 0,0 0-1 0 0,0 0 1 0 0,0-1-1 0 0,-1 1 1 0 0,1-1 0 0 0,-1-1-1 0 0,7-6 1 0 0,-7 3-7 0 0,0 0 1 0 0,0 0 0 0 0,-1-1-1 0 0,0 0 1 0 0,0 0-1 0 0,-1 0 1 0 0,0-1 0 0 0,-1 1-1 0 0,2-13 1 0 0,9-95-26 0 0,-13 117 24 0 0,4-116-162 0 0,-4 0 1 0 0,-31-216 0 0 0,-57-77-122 0 0,-36 8-69 0 0,7 23-68 0 0,102 328 340 0 0,7 21 24 0 0,8 27 66 0 0,4 17 9 0 0,19 80 3 0 0,41 239 170 0 0,-47-240-131 0 0,43 340 365 0 0,-21 3 126 0 0,-16-153 2 0 0,16-27 443 0 0,-32-228-890 0 0,14 36-87 0 0,-20-62-17 0 0,-1-1-1 0 0,1 0 1 0 0,0 0 0 0 0,-1 0-1 0 0,1 1 1 0 0,0-1 0 0 0,1 0-1 0 0,-1 0 1 0 0,0 0 0 0 0,0-1-1 0 0,3 4 1 0 0,0-1-2 0 0,-1 1 0 0 0,1-1 0 0 0,0 0 0 0 0,1 0-1 0 0,-1-1 1 0 0,0 1 0 0 0,1-1 0 0 0,8 5 0 0 0,-11-8-1 0 0,0 0 0 0 0,0 1 0 0 0,0-1 0 0 0,0 0 0 0 0,0 0 0 0 0,0 0 0 0 0,0 0 0 0 0,0 0 0 0 0,0-1 0 0 0,0 1 0 0 0,0 0 0 0 0,0-1 0 0 0,0 0 0 0 0,0 1 0 0 0,-1-1 0 0 0,1 0 0 0 0,0 0 0 0 0,0 0 0 0 0,-1 0 0 0 0,1 0 0 0 0,0-1 0 0 0,-1 1 0 0 0,1 0 0 0 0,-1-1 0 0 0,0 1 0 0 0,3-4 0 0 0,2-4 0 0 0,1-1 0 0 0,-2 1 0 0 0,1-1 0 0 0,-1-1 0 0 0,-1 1 0 0 0,7-22 0 0 0,13-77 0 0 0,-10 17-81 0 0,4-169 0 0 0,-37-91-288 0 0,-34 4-29 0 0,-17 2 147 0 0,62 308 173 0 0,-29-145-256 0 0,32 149 229 0 0,4 27 27 0 0,4 24 34 0 0,7 50 94 0 0,-4-28 50 0 0,38 252 284 0 0,-26-165-60 0 0,51 407 634 0 0,-62-462-956 0 0,51 403-1 0 0,-42-394-1 0 0,-11-56 0 0 0,16 43 0 0 0,-18-60 0 0 0,1 0 0 0 0,0 0 0 0 0,5 7 0 0 0,-8-12 0 0 0,0 0 0 0 0,1 0 0 0 0,-1-1 0 0 0,1 1 0 0 0,-1-1 0 0 0,1 1 0 0 0,0-1 0 0 0,-1 1 0 0 0,1-1 0 0 0,4 2 0 0 0,-5-3 0 0 0,0 1 0 0 0,0-1 0 0 0,0 0 0 0 0,0 0 0 0 0,0 0 0 0 0,0 0 0 0 0,0 0 0 0 0,-1 0 0 0 0,1 0 0 0 0,0 0 0 0 0,0 0 0 0 0,0 0 0 0 0,0-1 0 0 0,0 1 0 0 0,0 0 0 0 0,0-1 0 0 0,0 1 0 0 0,0 0 0 0 0,-1-1 0 0 0,3-1 0 0 0,-1 1 0 0 0,0-1 0 0 0,0 0 0 0 0,0 0 0 0 0,0-1 0 0 0,0 1 0 0 0,0 0 0 0 0,2-6 0 0 0,4-8 0 0 0,-1 0 0 0 0,0-1 0 0 0,7-32 0 0 0,9-63 0 0 0,-7 3 0 0 0,-5 0 0 0 0,-4-2 0 0 0,-11-148 0 0 0,-9 104 0 0 0,-61-273 0 0 0,74 428 0 0 0,-139-531-817 0 0,114 464 443 0 0,24 66 339 0 0,0 16 9 0 0,-1 77 26 0 0,19 220 168 0 0,22 103 439 0 0,-1-29-130 0 0,-26-223-477 0 0,27 266 0 0 0,-25-343 0 0 0,10 11 0 0 0,-21-88 0 0 0,0-1 0 0 0,7 13 0 0 0,-9-20 0 0 0,-1 1 0 0 0,1-1 0 0 0,0 0 0 0 0,-1 0 0 0 0,1 0 0 0 0,0 0 0 0 0,0 0 0 0 0,0 0 0 0 0,0 0 0 0 0,0 0 0 0 0,0-1 0 0 0,0 1 0 0 0,0 0 0 0 0,0-1 0 0 0,0 1 0 0 0,0 0 0 0 0,3 0 0 0 0,-3-1 0 0 0,0 0 0 0 0,1 0 0 0 0,-1 0 0 0 0,0 0 0 0 0,1-1 0 0 0,-1 1 0 0 0,0 0 0 0 0,0-1 0 0 0,1 1 0 0 0,-1-1 0 0 0,0 1 0 0 0,0-1 0 0 0,0 0 0 0 0,1 0 0 0 0,-1 1 0 0 0,0-1 0 0 0,0 0 0 0 0,0 0 0 0 0,-1 0 0 0 0,1 0 0 0 0,0 0 0 0 0,1-2 0 0 0,2-2 0 0 0,-1-1 0 0 0,1 0 0 0 0,-1 0 0 0 0,4-12 0 0 0,1-9 0 0 0,9-44 0 0 0,5-67 0 0 0,-7-1 0 0 0,-2-214 0 0 0,-21 164 0 0 0,-42-251 0 0 0,11 215 0 0 0,-17-117 0 0 0,55 333 0 0 0,0 2 0 0 0,1 12 0 0 0,3 71 0 0 0,-1 35 0 0 0,-5 36 0 0 0,-46 293 0 0 0,35-377 0 0 0,-4 2 0 0 0,-11 18 0 0 0,27-78 0 0 0,-1 1 0 0 0,1-1 0 0 0,-1 0 0 0 0,0 1 0 0 0,0-1 0 0 0,-1 0 0 0 0,0-1 0 0 0,1 1 0 0 0,-6 4 0 0 0,8-8 0 0 0,-1 0 0 0 0,1 0 0 0 0,-1 0 0 0 0,1 0 0 0 0,-1 0 0 0 0,1-1 0 0 0,-1 1 0 0 0,0 0 0 0 0,1-1 0 0 0,-1 1 0 0 0,0-1 0 0 0,1 0 0 0 0,-1 1 0 0 0,0-1 0 0 0,1 0 0 0 0,-1 0 0 0 0,0 0 0 0 0,0 0 0 0 0,1-1 0 0 0,-1 1 0 0 0,0 0 0 0 0,1-1 0 0 0,-1 1 0 0 0,0-1 0 0 0,-2-1 0 0 0,0-1 0 0 0,0 0 0 0 0,-1-1 0 0 0,1 0 0 0 0,0 0 0 0 0,1 0 0 0 0,-1-1 0 0 0,1 1 0 0 0,0-1 0 0 0,0 0 0 0 0,1 0 0 0 0,-5-9 0 0 0,-23-72 0 0 0,26 74 0 0 0,-37-117-32 0 0,-159-479-531 0 0,-34-58-536 0 0,145 411 892 0 0,86 243 197 0 0,-92-241-303 0 0,91 248 260 0 0,4 5 52 0 0,-1-1 1 0 0,1 1 0 0 0,-1 0-1 0 0,1-1 1 0 0,-1 1 0 0 0,1 0-1 0 0,-1 0 1 0 0,1 0 0 0 0,-1-1-1 0 0,1 1 1 0 0,-1 0-1 0 0,1 0 1 0 0,-1 0 0 0 0,0 0-1 0 0,1 0 1 0 0,-1 0 0 0 0,1 0-1 0 0,-1 0 1 0 0,1 0 0 0 0,-1 0-1 0 0,1 1 1 0 0,-1-1 0 0 0,1 0-1 0 0,-1 0 1 0 0,1 0-1 0 0,-1 1 1 0 0,1-1 0 0 0,-1 0-1 0 0,0 1 1 0 0,-2 2 2 0 0,1-1-1 0 0,-1 1 0 0 0,0 0 1 0 0,1 1-1 0 0,-1-1 1 0 0,1 0-1 0 0,0 1 1 0 0,0-1-1 0 0,-2 7 1 0 0,-2 7 32 0 0,-5 23 1 0 0,4-7 33 0 0,-23 243 49 0 0,32 451-33 0 0,-1-704-82 0 0,38 502 307 0 0,-32-492-245 0 0,12 45 0 0 0,-14-59 64 0 0,8-22-64 0 0,-7 1-56 0 0,-1 1-3 0 0,0 0 0 0 0,0-1 0 0 0,0 1 0 0 0,0-1 0 0 0,-1 0 0 0 0,1 0 0 0 0,5-4 0 0 0,-8 4-3 0 0,0 0-1 0 0,1 0 0 0 0,-1 0 1 0 0,0-1-1 0 0,0 1 1 0 0,0-1-1 0 0,-1 1 1 0 0,1-1-1 0 0,-1 0 1 0 0,1 1-1 0 0,-1-1 1 0 0,0 0-1 0 0,0 0 1 0 0,0 0-1 0 0,-1 0 1 0 0,1 0-1 0 0,0-6 1 0 0,4-62 20 0 0,-6-127 0 0 0,-27-74-112 0 0,-63-163-71 0 0,-37 9-124 0 0,100 335 222 0 0,-162-442-722 0 0,179 512 709 0 0,1 8-15 0 0,7 13 45 0 0,0 7 12 0 0,-10 39 29 0 0,9-25 34 0 0,-1 30 0 0 0,2 28 57 0 0,4-38-17 0 0,21 295 6 0 0,56 382 125 0 0,-9-370 181 0 0,-59-314-285 0 0,16 47 0 0 0,-19-61 0 0 0,2-5-16 0 0,29 46-52 0 0,-28-46 31 0 0,0-19-5 0 0,-3 1-49 0 0,-3 2-2 0 0,-1 0-1 0 0,1 0 1 0 0,-1-1 0 0 0,1 1 0 0 0,-1-1 0 0 0,0 0 0 0 0,0 0-1 0 0,1 0 1 0 0,-1 0 0 0 0,-1-1 0 0 0,1 0 0 0 0,0 1 0 0 0,-1-1-1 0 0,1 0 1 0 0,-1 0 0 0 0,0 0 0 0 0,0 0 0 0 0,0-1 0 0 0,0 1 0 0 0,1-5-1 0 0,7-25 23 0 0,-2 0-1 0 0,8-67 1 0 0,-9-70-39 0 0,-11 42-26 0 0,-28-177 0 0 0,-46-122 53 0 0,37 218-19 0 0,34 169 0 0 0,-6-29-55 0 0,-23-75 0 0 0,35 141-3 0 0,-4 10-117 0 0,1-2 179 0 0,0 1-1 0 0,0 0 1 0 0,0 0 0 0 0,-3 7 0 0 0,3-1 2 0 0,0 0 0 0 0,1 1 0 0 0,-2 14 0 0 0,-7 58 0 0 0,-2 96 0 0 0,11 94 0 0 0,4-186 0 0 0,-2 85 0 0 0,6 291 0 0 0,-1-392 0 0 0,2 3-11 0 0,-5-60-42 0 0,9-26-11 0 0,-3 2 51 0 0,0 1 0 0 0,-1-1 1 0 0,0-1-1 0 0,7-10 0 0 0,-10 12 3 0 0,0 0 0 0 0,0-1 0 0 0,-1 1-1 0 0,0-1 1 0 0,2-14 0 0 0,-1-41-61 0 0,-3 41 43 0 0,-4-364-260 0 0,-21-1 286 0 0,14 230-49 0 0,-38-327-24 0 0,48 475 75 0 0,-2-11 0 0 0,0 0 0 0 0,-2 0 0 0 0,0 1 0 0 0,-10-27 0 0 0,7 32-11 0 0,-4 1-31 0 0,11 13 42 0 0,1 0 0 0 0,-1-1 0 0 0,0 1 0 0 0,1 0 0 0 0,-1-1 0 0 0,1 1 0 0 0,-1 0 0 0 0,1 0 0 0 0,-1 0 0 0 0,0 0 0 0 0,1 0 0 0 0,-1-1 0 0 0,1 1 0 0 0,-1 0 0 0 0,0 0 0 0 0,1 0 0 0 0,-1 1 0 0 0,0-1 0 0 0,1 0 0 0 0,-1 0 0 0 0,1 0 0 0 0,-1 0 0 0 0,-1 1 0 0 0,-17 11 53 0 0,18-12-49 0 0,0 1 1 0 0,0 0-1 0 0,0 0 1 0 0,0-1-1 0 0,1 1 1 0 0,-1 0-1 0 0,0 0 1 0 0,1 0-1 0 0,-1 0 0 0 0,0 0 1 0 0,0 2-1 0 0,-21 33 18 0 0,13-18 20 0 0,-5 19-20 0 0,8-16 20 0 0,-6 38-31 0 0,2 11-11 0 0,7 5 0 0 0,3-56-6 0 0,0-1-12 0 0,4 24 46 0 0,8-43 41 0 0,39-2-69 0 0,-51 3-2 0 0,1 0 0 0 0,0 0 1 0 0,-1 0-1 0 0,1 0 0 0 0,0 0 0 0 0,-1 0 0 0 0,1 0 0 0 0,0 0 0 0 0,-1 0 0 0 0,1 0 0 0 0,0 0 0 0 0,-1-1 0 0 0,1 1 0 0 0,0 0 0 0 0,-1 0 0 0 0,1-1 0 0 0,0 1 0 0 0,-1 0 0 0 0,1-1 0 0 0,-1 1 0 0 0,1-1 0 0 0,-1 1 0 0 0,1-1 0 0 0,-1 1 0 0 0,1-1 1 0 0,-1 1-1 0 0,1-1 0 0 0,-1 0 0 0 0,1 0 0 0 0,79-139-160 0 0,-45 77 141 0 0,3 1 0 0 0,2 3-1 0 0,62-72 1 0 0,-79 107 21 0 0,14-12 140 0 0,-17 17-17 0 0,-15 14-17 0 0,5 1-39 0 0,26-9-44 0 0,-35 12-20 0 0,0 0-1 0 0,1 1 1 0 0,-1 0 0 0 0,1-1 0 0 0,-1 1 0 0 0,0 0 0 0 0,1 0-1 0 0,-1 0 1 0 0,0 0 0 0 0,1 0 0 0 0,-1 0 0 0 0,1 0 0 0 0,-1 0 0 0 0,3 1-1 0 0,51 6 20 0 0,-41-6 31 0 0,-1 2 0 0 0,40 3-42 0 0,-53-6-11 0 0,0 0 0 0 0,1 0 0 0 0,-1 0 0 0 0,0 0 0 0 0,1 1 0 0 0,-1-1 0 0 0,0 0 0 0 0,1-1 0 0 0,-1 1 0 0 0,0 0 0 0 0,1 0 0 0 0,-1 0 0 0 0,0 0 0 0 0,1 0 0 0 0,-1 0 0 0 0,0 0 0 0 0,1 0 0 0 0,-1-1 0 0 0,0 1 0 0 0,1 0 0 0 0,-1 0 0 0 0,0 0 0 0 0,0-1 0 0 0,1 1 0 0 0,-1 0 0 0 0,-4-6 0 0 0,-16-5 0 0 0,4 6 0 0 0,-1 0 0 0 0,0 2 0 0 0,-1 0 0 0 0,-18-1 0 0 0,-73 1 0 0 0,108 3 0 0 0,-253 18-71 0 0,153-8 54 0 0,-9-2-159 0 0,106-8 123 0 0,20 7 79 0 0,46 18-4 0 0,-27-12 20 0 0,63 13-31 0 0,12-2 0 0 0,5-9 42 0 0,0-10 16 0 0,-23-5 17 0 0,-58-3-17 0 0,44-6-16 0 0,2-7-42 0 0,-59 11-11 0 0,23-10 0 0 0,-36 12 0 0 0,0-1 0 0 0,0 0 0 0 0,-1 0 0 0 0,9-6 0 0 0,-15 10-1 0 0,0-1 1 0 0,0 0-1 0 0,0 0 0 0 0,0 0 0 0 0,0 0 1 0 0,-1 0-1 0 0,1 0 0 0 0,0-1 1 0 0,0 1-1 0 0,-1 0 0 0 0,1 0 0 0 0,-1 0 1 0 0,1-1-1 0 0,0-1 0 0 0,-1 3 0 0 0,0 0 0 0 0,0 0 0 0 0,0 0 0 0 0,0 0 0 0 0,0-1 0 0 0,0 1 0 0 0,0 0 0 0 0,0 0 0 0 0,0 0-1 0 0,0 0 1 0 0,0-1 0 0 0,0 1 0 0 0,0 0 0 0 0,0 0 0 0 0,0 0 0 0 0,0 0 0 0 0,0-1 0 0 0,0 1 0 0 0,0 0-1 0 0,0 0 1 0 0,0 0 0 0 0,0 0 0 0 0,0-1 0 0 0,0 1 0 0 0,0 0 0 0 0,0 0 0 0 0,0 0 0 0 0,0 0 0 0 0,-1 0 0 0 0,1 0-1 0 0,0-1 1 0 0,0 1 0 0 0,0 0 0 0 0,0 0 0 0 0,0 0 0 0 0,0 0 0 0 0,-1 0 0 0 0,1 0 0 0 0,-7-5 3 0 0,0 1-1 0 0,0 0 1 0 0,0 0 0 0 0,0 1 0 0 0,-1 0 0 0 0,1 0 0 0 0,-1 1 0 0 0,0 0-1 0 0,-14-2 1 0 0,-78-4 33 0 0,29 7-63 0 0,-1 4 1 0 0,-84 12-1 0 0,101-5 4 0 0,1 2-1 0 0,0 2 0 0 0,-71 28 1 0 0,66-20 0 0 0,34-10-30 0 0,2 5 30 0 0,21-13 3 0 0,13 0 0 0 0,-11-4 21 0 0,21 7-6 0 0,26 4 1 0 0,-24-9 5 0 0,37 0 0 0 0,-60-2 0 0 0,102-1 0 0 0,82-8 0 0 0,-127 7 11 0 0,-26 0 31 0 0,50-3-16 0 0,-40 2 32 0 0,42-4-22 0 0,-43 3 67 0 0,36-5 4 0 0,-42 4-10 0 0,31-11-17 0 0,-57 14-77 0 0,0 0 0 0 0,0-1 1 0 0,0-1-1 0 0,13-6 0 0 0,-17 7-1 0 0,-1 0 0 0 0,1 0-1 0 0,-1 0 1 0 0,0 0 0 0 0,4-5 0 0 0,-7 8-1 0 0,1 0 0 0 0,-1 0 0 0 0,0 0 0 0 0,0 0 0 0 0,0 0 0 0 0,0 0 0 0 0,1-1 0 0 0,-1 1 0 0 0,0 0 0 0 0,0 0 0 0 0,0 0 0 0 0,0 0 0 0 0,1-1 0 0 0,-1 1 0 0 0,0 0 0 0 0,0 0 0 0 0,0 0 0 0 0,0-1 0 0 0,0 1 1 0 0,0 0-1 0 0,0 0 0 0 0,0 0 0 0 0,0-1 0 0 0,0 1 0 0 0,0 0 0 0 0,0 0 0 0 0,0-1 0 0 0,0 1 0 0 0,0 0 0 0 0,0 0 0 0 0,0 0 0 0 0,0-1 0 0 0,0 1 0 0 0,0 0 0 0 0,0 0 0 0 0,0 0 0 0 0,0-1 0 0 0,0 1 0 0 0,0 0 0 0 0,-1 0 0 0 0,-10-15 10 0 0,5 11-16 0 0,0 0-1 0 0,0 0 1 0 0,0 1 0 0 0,0 0-1 0 0,-1 0 1 0 0,1 1 0 0 0,-1 0-1 0 0,0 0 1 0 0,-9-1 0 0 0,-67-6-30 0 0,62 8 53 0 0,1 1 0 0 0,0 0 0 0 0,-1 2 0 0 0,1 1 0 0 0,0 0 0 0 0,0 2 0 0 0,-30 10 0 0 0,27-6 6 0 0,1 1 0 0 0,0 2 0 0 0,1 0 0 0 0,0 1 0 0 0,-38 31 0 0 0,31-20-24 0 0,1 2 0 0 0,1 1 0 0 0,-33 43 0 0 0,31-27-15 0 0,-2 11-54 0 0,20-31 1 0 0,-4 18 4 0 0,10-30 0 0 0,4 69-177 0 0,14-70 137 0 0,42 30 18 0 0,-43-30 13 0 0,3-12 13 0 0,46-3 37 0 0,-59 5 18 0 0,0 0 0 0 0,0 0-1 0 0,0-1 1 0 0,-1 1 0 0 0,1-1-1 0 0,0 0 1 0 0,4-2 0 0 0,-2 1 2 0 0,10-3-10 0 0,0-1 1 0 0,-1-1 0 0 0,0 0 0 0 0,15-11 0 0 0,-2-4 32 0 0,-1-1 0 0 0,0 0-1 0 0,39-51 1 0 0,-31 30 102 0 0,45-80-1 0 0,-72 112-105 0 0,-1-1-1 0 0,0 0 0 0 0,0 0 0 0 0,-1-1 0 0 0,-1 1 1 0 0,5-29-1 0 0,-8 37-14 0 0,-1 0 1 0 0,1 1 0 0 0,-1-1 0 0 0,0 0-1 0 0,-1 0 1 0 0,1 0 0 0 0,-1 1-1 0 0,0-1 1 0 0,0 0 0 0 0,0 1 0 0 0,-1-1-1 0 0,0 0 1 0 0,0 1 0 0 0,0 0 0 0 0,0-1-1 0 0,-1 1 1 0 0,1 0 0 0 0,-1 0-1 0 0,0 1 1 0 0,0-1 0 0 0,-1 1 0 0 0,1-1-1 0 0,-1 1 1 0 0,-4-3 0 0 0,5 4 6 0 0,0 0 0 0 0,0 0 0 0 0,0 1 0 0 0,0-1 0 0 0,-1 1 0 0 0,1 0 0 0 0,0 0 0 0 0,-1 0 0 0 0,1 0 0 0 0,-1 0 0 0 0,1 1 0 0 0,-1 0 0 0 0,1-1 0 0 0,-7 2 0 0 0,5 0 7 0 0,-1 0 1 0 0,1 0 0 0 0,0 1-1 0 0,0-1 1 0 0,-1 1 0 0 0,1 1 0 0 0,0-1-1 0 0,-7 5 1 0 0,-3 4 32 0 0,1 1 0 0 0,0 0 0 0 0,1 1 0 0 0,-18 21 0 0 0,15-15 11 0 0,-17 27-1 0 0,7-2-47 0 0,-12 37-11 0 0,3 12 0 0 0,9 1 0 0 0,8-6 0 0 0,16-71-4 0 0,0-3-23 0 0,0 1 1 0 0,1 18-1 0 0,1-24 8 0 0,0-1 0 0 0,1 1-1 0 0,1 9 1 0 0,3 24-356 0 0,9-42 279 0 0,-14 0 96 0 0,14 0-32 0 0,0-1 0 0 0,21-2 0 0 0,-32 1 23 0 0,0 1 1 0 0,0 0-1 0 0,0 0 0 0 0,0-1 1 0 0,0 0-1 0 0,0 0 1 0 0,0 0-1 0 0,-1 0 0 0 0,1 0 1 0 0,-1 0-1 0 0,1-1 0 0 0,-1 1 1 0 0,0-1-1 0 0,0 1 0 0 0,0-1 1 0 0,0 0-1 0 0,1-4 0 0 0,5-5-27 0 0,17-24-10 0 0,-2-1 0 0 0,-2-1 0 0 0,24-59 0 0 0,-22 38-22 0 0,25-108 0 0 0,-42 142 68 0 0,4-46 0 0 0,-9 63 0 0 0,-1 0 0 0 0,0 0 0 0 0,0 0 0 0 0,-1 0 0 0 0,0 0 0 0 0,0 0 0 0 0,-1 1 0 0 0,0-1 0 0 0,-6-14 0 0 0,7 20 3 0 0,1 1-1 0 0,-1 0 1 0 0,0 0 0 0 0,1 0-1 0 0,-1-1 1 0 0,0 1-1 0 0,0 0 1 0 0,0 0 0 0 0,1 0-1 0 0,-1 0 1 0 0,0 0-1 0 0,0 0 1 0 0,-1 1 0 0 0,1-1-1 0 0,0 0 1 0 0,0 0 0 0 0,0 1-1 0 0,0-1 1 0 0,-1 1-1 0 0,1-1 1 0 0,0 1 0 0 0,-1-1-1 0 0,1 1 1 0 0,0 0 0 0 0,-3 0-1 0 0,1 0 10 0 0,1 0 0 0 0,-1 1 0 0 0,1 0 0 0 0,-1 0 1 0 0,1-1-1 0 0,-1 1 0 0 0,1 1 0 0 0,0-1 0 0 0,-1 0 0 0 0,1 1 0 0 0,0-1 0 0 0,-2 3 0 0 0,-6 4 63 0 0,1 1-1 0 0,1 0 1 0 0,-13 18 0 0 0,19-25-63 0 0,-9 14 84 0 0,-18 35-16 0 0,-7 24-64 0 0,6 17-5 0 0,6 11 42 0 0,10 5 0 0 0,10 2-57 0 0,14 0-54 0 0,-7-89 53 0 0,1 0 0 0 0,13 37 0 0 0,-12-45 3 0 0,0-1 0 0 0,1 1 1 0 0,0-1-1 0 0,1-1 0 0 0,15 20 0 0 0,-14-22-8 0 0,1 0-1 0 0,0-1 0 0 0,1 0 1 0 0,15 9-1 0 0,-25-17 11 0 0,12 9-64 0 0,-1-15 0 0 0,33-16 0 0 0,-43 21 58 0 0,1 0 0 0 0,0 0 1 0 0,-1 0-1 0 0,1 0 0 0 0,0 0 0 0 0,-1 0 0 0 0,1 0 0 0 0,-1-1 1 0 0,0 1-1 0 0,3-4 0 0 0,20-24-58 0 0,-2-2 0 0 0,33-59 0 0 0,-28 33 13 0 0,-2-1 0 0 0,-3-1-1 0 0,-2-1 1 0 0,13-69 0 0 0,-27 94 51 0 0,-2 0 0 0 0,-1 0 0 0 0,-2-1 0 0 0,-1 1 0 0 0,-2 0 0 0 0,-2 0 0 0 0,-1 0 0 0 0,-1 0 0 0 0,-13-37 0 0 0,17 64 0 0 0,-1-1 0 0 0,0 1 0 0 0,-1 0 0 0 0,-7-13 0 0 0,11 20 0 0 0,0 1 1 0 0,0-1-1 0 0,-1 1 1 0 0,1 0-1 0 0,0-1 0 0 0,-1 1 1 0 0,1-1-1 0 0,0 1 0 0 0,-1 0 1 0 0,1-1-1 0 0,0 1 0 0 0,-1 0 1 0 0,1-1-1 0 0,-1 1 1 0 0,1 0-1 0 0,-1 0 0 0 0,1-1 1 0 0,0 1-1 0 0,-1 0 0 0 0,1 0 1 0 0,-1 0-1 0 0,1 0 0 0 0,-1 0 1 0 0,1-1-1 0 0,-1 1 1 0 0,1 0-1 0 0,-1 0 0 0 0,0 1 1 0 0,-17 9 56 0 0,14-7 28 0 0,-15 79 106 0 0,13-49-95 0 0,-3 35 0 0 0,5-30 0 0 0,-2 49-5 0 0,3-42-22 0 0,3 150 59 0 0,11 111-16 0 0,20-2-32 0 0,-15-217-80 0 0,12 26 12 0 0,-22-90 4 0 0,1-1 0 0 0,13 27 0 0 0,-16-41-14 0 0,0-1 0 0 0,0 0 1 0 0,7 9-1 0 0,-10-14-3 0 0,1 0 0 0 0,0 0 0 0 0,0 0 0 0 0,0 0 0 0 0,0 0 0 0 0,0-1 0 0 0,1 1 0 0 0,-1-1 0 0 0,0 1 0 0 0,1-1 0 0 0,2 1 0 0 0,-2-1-1 0 0,-1-1-1 0 0,1 1 1 0 0,-1-1-1 0 0,1 0 1 0 0,-1 0-1 0 0,1 0 1 0 0,-1 0-1 0 0,1 0 1 0 0,-1-1-1 0 0,1 1 1 0 0,-1-1-1 0 0,1 1 0 0 0,-1-1 1 0 0,1 0-1 0 0,-1 0 1 0 0,4-3-1 0 0,-3 3 0 0 0,0-2 0 0 0,0 1 0 0 0,0 0 0 0 0,-1-1 0 0 0,1 1 0 0 0,-1-1 0 0 0,1 0 0 0 0,-1 1 0 0 0,0-1-1 0 0,0 0 1 0 0,0-1 0 0 0,0 1 0 0 0,-1 0 0 0 0,2-5 0 0 0,12-40-59 0 0,-3 0 0 0 0,-1 0 0 0 0,5-74 0 0 0,-8-152 166 0 0,-15 137-142 0 0,-5 0 0 0 0,-36-155 1 0 0,43 268 8 0 0,3 10 11 0 0,0-1 0 0 0,-2 1 0 0 0,0 0 0 0 0,0 0-1 0 0,-12-24 1 0 0,14 36 226 0 0,-2 13-78 0 0,-16 32-9 0 0,19-41-99 0 0,0 1 0 0 0,0 0 0 0 0,0 0 0 0 0,0 0 0 0 0,0 5 0 0 0,-8 39 162 0 0,5-19 28 0 0,-1 38 4 0 0,3-28-36 0 0,-7 247-144 0 0,36 486 132 0 0,-23-736-104 0 0,10 61-48 0 0,4-20-29 0 0,-14-62-27 0 0,8-10 90 0 0,-8-3-45 0 0,0 0-1 0 0,-1 0 0 0 0,1 0 1 0 0,0 0-1 0 0,0-1 0 0 0,0 0 0 0 0,0 1 1 0 0,0-1-1 0 0,0-1 0 0 0,-1 1 1 0 0,1-1-1 0 0,4 0 0 0 0,-5 0-3 0 0,-1-1 0 0 0,0 1 0 0 0,1-1 0 0 0,-1 0 0 0 0,0 1 0 0 0,0-1 0 0 0,0 0-1 0 0,0 0 1 0 0,0 0 0 0 0,-1 0 0 0 0,3-4 0 0 0,1-1 0 0 0,-1-1-1 0 0,0 0 1 0 0,3-10 0 0 0,2-10-3 0 0,6-38 1 0 0,-3-3 1 0 0,-3-1 0 0 0,-3 0 0 0 0,-7-129 0 0 0,-8 89 0 0 0,-42-189 0 0 0,-7 61 0 0 0,-19 3 0 0 0,53 181-70 0 0,22 50 58 0 0,-1-1 0 0 0,0 1 1 0 0,0 0-1 0 0,0 0 1 0 0,0 0-1 0 0,-1 0 1 0 0,0 0-1 0 0,-6-4 0 0 0,3 5-42 0 0,-14-2 43 0 0,19 5 11 0 0,0 0 0 0 0,-1 0 0 0 0,1 0 0 0 0,0 0 0 0 0,0 0 0 0 0,0 0 0 0 0,0 1 0 0 0,0-1 0 0 0,0 1 0 0 0,-4 1 0 0 0,3 0 0 0 0,-1 0 0 0 0,1 1 0 0 0,0-1 0 0 0,-1 1 0 0 0,1 0 0 0 0,0-1 0 0 0,-2 5 0 0 0,-2 1 0 0 0,1 0 0 0 0,0 1 0 0 0,-6 11 0 0 0,4-4 4 0 0,0 1-1 0 0,-6 20 1 0 0,-9 58 38 0 0,5 26-31 0 0,7 89-11 0 0,12-124 0 0 0,6 38 0 0 0,-3-87 0 0 0,10 41 0 0 0,11 8 12 0 0,-19-71 12 0 0,-5-15-22 0 0,-1 0-1 0 0,1 1 1 0 0,0-1-1 0 0,-1 0 1 0 0,1 1 0 0 0,0-1-1 0 0,-1 0 1 0 0,1 0-1 0 0,0 0 1 0 0,-1 0 0 0 0,1 0-1 0 0,0 0 1 0 0,0 0-1 0 0,0 0 1 0 0,8 1 1 0 0,-1 0 0 0 0,1-1 0 0 0,15-2 0 0 0,-22 1-3 0 0,-1 1 0 0 0,0-1 0 0 0,0 1 0 0 0,0-1 0 0 0,1 1 0 0 0,-1-1 0 0 0,0 0 0 0 0,0 1 0 0 0,0-1 0 0 0,0 0 0 0 0,0 0 0 0 0,0 0 0 0 0,-1 0 0 0 0,1 0 0 0 0,0 0 0 0 0,0 0 0 0 0,-1 0 0 0 0,1 0 0 0 0,0-2 0 0 0,6-24 0 0 0,-5 18 0 0 0,3-23 0 0 0,0-1 0 0 0,-3 1 0 0 0,-1-1 0 0 0,-3-39 0 0 0,-22-132 0 0 0,-66-251-12 0 0,89 451-1 0 0,-8-30-119 0 0,2 0 1 0 0,1-1-1 0 0,0-37 0 0 0,6 69-92 0 0,8 17-117 0 0,30 59 330 0 0,0 24 11 0 0,0 28 0 0 0,21 104 0 0 0,-3 35-3 0 0,-8-35 18 0 0,-25-132 53 0 0,5 9 39 0 0,-16-67-15 0 0,10 25-11 0 0,-20-59-68 0 0,-1 0 1 0 0,1-1-1 0 0,0 1 0 0 0,5 6 1 0 0,-7-11-14 0 0,2 4 1 0 0,0 0 0 0 0,0 0 0 0 0,1 0 0 0 0,0 0 0 0 0,0 0 0 0 0,0-1 0 0 0,0 1 1 0 0,1-1-1 0 0,-1 0 0 0 0,1 0 0 0 0,5 4 0 0 0,-7-7-1 0 0,0 1 0 0 0,-1-1 0 0 0,1 1 0 0 0,0-1 0 0 0,-1 0 0 0 0,1 1 0 0 0,0-1 0 0 0,-1 0 0 0 0,1 0 0 0 0,0-1-1 0 0,-1 1 1 0 0,1 0 0 0 0,0 0 0 0 0,-1-1 0 0 0,1 1 0 0 0,-1-1 0 0 0,3 0 0 0 0,-1-1 0 0 0,-1 1 1 0 0,0-1-1 0 0,1 0 0 0 0,-1 0 0 0 0,0 0 0 0 0,0 0 1 0 0,0 0-1 0 0,0 0 0 0 0,3-5 0 0 0,0-2-2 0 0,-1 0 0 0 0,0 0-1 0 0,0 0 1 0 0,0-1 0 0 0,-1 0 0 0 0,2-10-1 0 0,3-29-19 0 0,-1-1 0 0 0,-3 1-1 0 0,-1-1 1 0 0,-6-64 0 0 0,-7 11-23 0 0,-24-106 0 0 0,-85-248-53 0 0,71 291 52 0 0,33 114-86 0 0,10 29 109 0 0,4 21 2 0 0,0 17 0 0 0,-4 66 10 0 0,7 8 11 0 0,3-6 11 0 0,-2-46 31 0 0,3 62-31 0 0,1-1 0 0 0,-5-59 31 0 0,3 56-31 0 0,3 7-11 0 0,2-31 12 0 0,-8-58 208 0 0,9-15-153 0 0,-4 0-63 0 0,-3 2-3 0 0,0-1 1 0 0,0 0-1 0 0,-1 0 1 0 0,1-1-1 0 0,0 1 1 0 0,6-4-1 0 0,-8 3-1 0 0,0 1-1 0 0,-1 0 0 0 0,1-1 0 0 0,-1 0 0 0 0,1 1 0 0 0,-1-1 1 0 0,1 0-1 0 0,-1 0 0 0 0,0 0 0 0 0,0 0 0 0 0,0 0 0 0 0,0 0 0 0 0,0 0 1 0 0,0 0-1 0 0,-1 0 0 0 0,1-1 0 0 0,-1 1 0 0 0,1-2 0 0 0,7-57-25 0 0,-4 1 0 0 0,-3-95 0 0 0,-28-122 15 0 0,-3 93-165 0 0,24 162 176 0 0,6 21 0 0 0,0 0 0 0 0,0 1 0 0 0,0-1 0 0 0,0 0 0 0 0,-1 0 0 0 0,1 1 0 0 0,0-1 0 0 0,0 0 0 0 0,-1 1 0 0 0,1-1 0 0 0,0 0 0 0 0,-1 1 0 0 0,1-1 0 0 0,0 0 0 0 0,-1 1 0 0 0,1-1 0 0 0,-1 1 0 0 0,1-1 0 0 0,-1 1 0 0 0,1-1 0 0 0,-1 1 0 0 0,0-1 0 0 0,1 1 0 0 0,-1 0 0 0 0,-1-1 0 0 0,1 2 0 0 0,-1-1 0 0 0,1 1 0 0 0,-1 0 0 0 0,1 0 0 0 0,-1 0 0 0 0,1 0 0 0 0,0 1 0 0 0,-1-1 0 0 0,1 0 0 0 0,0 1 0 0 0,0-1 0 0 0,0 0 0 0 0,0 1 0 0 0,0-1 0 0 0,0 1 0 0 0,1-1 0 0 0,-1 1 0 0 0,0 3 0 0 0,-3 7 4 0 0,0 0-1 0 0,-2 17 1 0 0,2-3 38 0 0,-3 51-20 0 0,11 306 31 0 0,46 311-53 0 0,-47-661 9 0 0,2 22 62 0 0,14 59 1 0 0,-2-26-8 0 0,-8-49-11 0 0,-2-16-55 0 0,13 29 0 0 0,-11-36-21 0 0,0 0 0 0 0,11 15 0 0 0,-20-31 23 0 0,8 9-35 0 0,1-13 2 0 0,-6 2 26 0 0,1 0-2 0 0,0-1 0 0 0,0 1 0 0 0,-1-1 0 0 0,1 0 0 0 0,-1 0 0 0 0,0-1 0 0 0,0 1 0 0 0,0-1 0 0 0,0 1 0 0 0,-1-1 0 0 0,1 0 0 0 0,-1 0 0 0 0,0 0 0 0 0,0 0 0 0 0,0-1 0 0 0,1-6 0 0 0,6-34-86 0 0,-3-1 0 0 0,1-55 0 0 0,-11-95 17 0 0,-10 51 52 0 0,-50-229-1 0 0,49 311 57 0 0,-39-103 0 0 0,39 131-32 0 0,-1 1-1 0 0,-1 1 1 0 0,-2 0-1 0 0,-31-40 1 0 0,37 58-47 0 0,-1 0-1 0 0,-1 0 1 0 0,-24-18 0 0 0,-54-33-3 0 0,77 55 61 0 0,5 3-7 0 0,-88-55-4 0 0,86 56 18 0 0,0 1 1 0 0,0 1 0 0 0,0-1 0 0 0,0 2 0 0 0,-1 0 0 0 0,-16-2-1 0 0,21 5 18 0 0,0 1-1 0 0,-1 1 1 0 0,1-1-1 0 0,0 2 1 0 0,0-1-1 0 0,0 1 1 0 0,0 0-1 0 0,-8 4 1 0 0,13-4 19 0 0,12 14 0 0 0,-2-5-51 0 0,0 1 1 0 0,0-1-1 0 0,2 0 0 0 0,10 12 0 0 0,-11-16-2 0 0,0-2 0 0 0,0 1 0 0 0,0-1 0 0 0,1 0 0 0 0,0 0 0 0 0,0-1 0 0 0,0 0 0 0 0,11 3 0 0 0,87 29 0 0 0,-8-15 0 0 0,-3-6 0 0 0,-7-5 0 0 0,-68-9 0 0 0,33-3 0 0 0,-41 1 0 0 0,-1-1 0 0 0,0 0 0 0 0,19-6 0 0 0,-27 7 0 0 0,0 0 0 0 0,0 0 0 0 0,0-1 0 0 0,0 1 0 0 0,0-1 0 0 0,0 0 0 0 0,-1 0 0 0 0,1 0 0 0 0,-1 0 0 0 0,0 0 0 0 0,4-4 0 0 0,-4 2 0 0 0,0 0 0 0 0,0 0 0 0 0,-1 0 0 0 0,1 0 0 0 0,-1-1 0 0 0,0 1 0 0 0,0 0 0 0 0,0 0 0 0 0,-1-1 0 0 0,1 1 0 0 0,-1-1 0 0 0,0 1 0 0 0,0 0 0 0 0,-1-1 0 0 0,0-5 0 0 0,-1 2 0 0 0,1 1 0 0 0,-2-1 0 0 0,1 0 0 0 0,-1 1 0 0 0,0-1 0 0 0,0 1 0 0 0,-6-10 0 0 0,-2 4 0 0 0,-2 3 0 0 0,12 9 0 0 0,0 1 0 0 0,0-1 0 0 0,0 1 0 0 0,0 0 0 0 0,0-1 0 0 0,0 1 0 0 0,0 0 0 0 0,0 0 0 0 0,0 0 0 0 0,0 0 0 0 0,0 0 0 0 0,0 0 0 0 0,0 0 0 0 0,0 0 0 0 0,0 0 0 0 0,0 0 0 0 0,-1 1 0 0 0,0 0 0 0 0,-1 0 0 0 0,1 0 0 0 0,0 0 0 0 0,0 1 0 0 0,0-1 0 0 0,1 1 0 0 0,-1-1 0 0 0,0 1 0 0 0,1-1 0 0 0,-1 1 0 0 0,0 0 0 0 0,-1 3 0 0 0,-1 3 0 0 0,0-1 0 0 0,1 0 0 0 0,-1 1 0 0 0,2-1 0 0 0,-4 15 0 0 0,-10 71 0 0 0,8 13 0 0 0,2 272 0 0 0,6-337 0 0 0,0-3 1 0 0,4 351 81 0 0,27 0 6 0 0,-16-306-46 0 0,14 24-31 0 0,2-29-30 0 0,-24-63-67 0 0,4-6 8 0 0,32 27 13 0 0,-33-28 33 0 0,-4-11 0 0 0,14-16-32 0 0,-19 18 59 0 0,0 0 0 0 0,0 0 0 0 0,0 0 0 0 0,0 0 0 0 0,0 0 0 0 0,-1 0 1 0 0,1 0-1 0 0,-1 0 0 0 0,1 0 0 0 0,0 0 0 0 0,-1 0 0 0 0,1-3 0 0 0,11-27-38 0 0,-2-2 1 0 0,10-52-1 0 0,-10 7 43 0 0,-4-1 0 0 0,-8-154 0 0 0,-39-159 0 0 0,37 360 0 0 0,-110-559-117 0 0,91 488-70 0 0,1 35-59 0 0,14 43 76 0 0,7 24 159 0 0,1-1 1 0 0,-1 1-1 0 0,1-1 1 0 0,-1 1-1 0 0,0-1 0 0 0,0 1 1 0 0,1 0-1 0 0,-1-1 0 0 0,-2-1 1 0 0,0-1-4 0 0,-2 0-66 0 0,5 4 77 0 0,-1 0 0 0 0,0-1 0 0 0,1 1 0 0 0,-1 0 0 0 0,1 0 0 0 0,-1 0 0 0 0,1 0 0 0 0,-1 0 0 0 0,0 0 0 0 0,1 0 0 0 0,-1 0 0 0 0,1 0 1 0 0,-1 1-1 0 0,0-1 0 0 0,1 0 0 0 0,-1 0 0 0 0,1 0 0 0 0,-1 1 0 0 0,1-1 0 0 0,-1 0 0 0 0,1 1 0 0 0,-1-1 0 0 0,1 0 0 0 0,-1 1 0 0 0,1-1 0 0 0,-1 1 0 0 0,-4 5 1 0 0,0 0 0 0 0,-7 12 1 0 0,12-18 1 0 0,-1 2 3 0 0,1-1 1 0 0,-1 1-1 0 0,0 0 1 0 0,0-1-1 0 0,1 1 1 0 0,-1-1 0 0 0,1 1-1 0 0,-1 0 1 0 0,1-1-1 0 0,0 1 1 0 0,-1 2-1 0 0,-7 51 19 0 0,5-26 20 0 0,1 32-19 0 0,2-24 25 0 0,6 239 57 0 0,30 176 139 0 0,18-2 139 0 0,-25-219-98 0 0,-15-118-201 0 0,27 241 126 0 0,-36-318-168 0 0,7 58-20 0 0,-7-51 52 0 0,6 39 102 0 0,-6-44 43 0 0,7 35 5 0 0,-5-39-28 0 0,10 47-121 0 0,1 8-66 0 0,1-13-9 0 0,4 8-44 0 0,-2-18-185 0 0,-16-53-82 0 0,-1-1-600 0 0,13 51 894 0 0,-1 22 17 0 0,-12-61 0 0 0,12 35 0 0 0,11 5 11 0 0,-26-63-8 0 0,0 1 1 0 0,0 0-1 0 0,0 0 1 0 0,0 0-1 0 0,-1 0 1 0 0,1 0 0 0 0,-1 0-1 0 0,1 0 1 0 0,-1 0-1 0 0,0 0 1 0 0,0 2-1 0 0,4 48 19 0 0,-4-26 20 0 0,-1 26-19 0 0,0-39 106 0 0,2 0-43 0 0,5 52-28 0 0,-6-55-53 0 0,1 1-1 0 0,-2 0 1 0 0,1-1-1 0 0,-5 20 1 0 0,3-24 6 0 0,0-1 0 0 0,0 1 1 0 0,0-1-1 0 0,-1 0 0 0 0,0 0 0 0 0,-5 7 1 0 0,8-12-12 0 0,-6 8 366 0 0,-1-2-159 0 0,-29 21-34 0 0,29-23-161 0 0,0 0 0 0 0,-1 0-1 0 0,-12 4 1 0 0,-18 1 49 0 0,-13-3 71 0 0,12-1-121 0 0,-12 3-11 0 0,2 3 0 0 0,2 6 0 0 0,0 4 0 0 0,3 0 0 0 0,-4 8-99 0 0,12-5-31 0 0,33-21 126 0 0,-11 7 20 0 0,29-17 26 0 0,39-18-82 0 0,5-1 99 0 0,-29 14 9 0 0,32-14-11 0 0,-29 12-30 0 0,54-21-23 0 0,17-8-15 0 0,-8 5-45 0 0,-23 11-36 0 0,-47 17-65 0 0,19-9-31 0 0,-34 14-4 0 0,0-1 57 0 0,34-16 241 0 0,-34 16 527 0 0,-2 2-552 0 0,28-11-81 0 0,-30 12-21 0 0,-9 10 0 0 0,-14 24-3 0 0,16-30 20 0 0,0 0 0 0 0,-1-1 0 0 0,1 1 0 0 0,-1 0 1 0 0,1 0-1 0 0,-1 0 0 0 0,1 0 0 0 0,-1-1 0 0 0,0 1 1 0 0,1 0-1 0 0,-1-1 0 0 0,0 1 0 0 0,-1 1 0 0 0,-27 17-37 0 0,18-12 4 0 0,6-4-12 0 0,0 0-1 0 0,-1 0 1 0 0,0 0 0 0 0,1-1 0 0 0,-11 3 0 0 0,-31 10-278 0 0,-68 18 514 0 0,-155 50 457 0 0,225-68-644 0 0,-201 69 0 0 0,116-44 0 0 0,87-27 0 0 0,7-3 0 0 0,-10 0 0 0 0,7-1 0 0 0,25-7 0 0 0,14-2 0 0 0,0 0 0 0 0,0 0 0 0 0,0 0 0 0 0,0 0 0 0 0,0 0 0 0 0,0 0 0 0 0,0 0 0 0 0,1 0 0 0 0,-1 0 0 0 0,0 0 0 0 0,0-1 0 0 0,0 1 0 0 0,0 0 0 0 0,0 0 0 0 0,0 0 0 0 0,0 0 0 0 0,0 0 0 0 0,0 0 0 0 0,0 0 0 0 0,0 0 0 0 0,0 0 0 0 0,0 0 0 0 0,0 0 0 0 0,0 0 0 0 0,0-1 0 0 0,0 1 0 0 0,0 0 0 0 0,0 0 0 0 0,0 0 0 0 0,0 0 0 0 0,0 0 0 0 0,0 0 0 0 0,0 0 0 0 0,0 0 0 0 0,-1 0 0 0 0,1 0 0 0 0,0 0 0 0 0,0 0 0 0 0,0 0 0 0 0,0-1 0 0 0,0 1 0 0 0,0 0 0 0 0,0 0 0 0 0,0 0 0 0 0,0 0 0 0 0,0 0 0 0 0,0 0 0 0 0,0 0 0 0 0,0 0 0 0 0,6-3 0 0 0,1 0 0 0 0,0 0 0 0 0,0 1 0 0 0,0 0 0 0 0,1 0 0 0 0,8-1 0 0 0,10 1 0 0 0,45 1 0 0 0,13 4 0 0 0,2 2 0 0 0,19-2 0 0 0,9-2 0 0 0,-27-3 0 0 0,22-3-11 0 0,-7-3-45 0 0,-15-2-8 0 0,-29-3 64 0 0,-48 11 64 0 0,1-2-40 0 0,30-12-178 0 0,-30 12-65 0 0,-4-2-176 0 0,22-18 483 0 0,-21 18 592 0 0,-12 15-1053 0 0,-10 25 148 0 0,11-26 115 0 0,-2-7 28 0 0,-16-3 66 0 0,16 1 142 0 0,1-2 78 0 0,-14-13 20 0 0,14 12-21 0 0,2-2-122 0 0,-7-27-70 0 0,7 26-14 0 0,0-22-134 0 0,1 14 80 0 0,-17-270-618 0 0,-3 48 882 0 0,-18-275 415 0 0,37 459-1220 0 0,2 48 428 0 0,-2 15 258 0 0,-1 1-25 0 0,2-5-2 0 0,-1 1 0 0 0,1 0 0 0 0,0-1 0 0 0,0 1 0 0 0,1 9-1 0 0,-2 54 224 0 0,0 12-273 0 0,12 325-11 0 0,-5-330 0 0 0,3 33-32 0 0,-2-23-133 0 0,-3-56-54 0 0,-1-15 145 0 0,0-4-33 0 0,-1 0 0 0 0,0 17 0 0 0,2-14 195 0 0,5 44 116 0 0,-6-45 223 0 0,6-20-378 0 0,-2 1-88 0 0,-3 3 28 0 0,0-1 0 0 0,-1 1 0 0 0,1 0 0 0 0,-1-1 0 0 0,0 0 0 0 0,4-5 0 0 0,-4 4-38 0 0,0 0 1 0 0,0 0 0 0 0,-1 0 0 0 0,1 0 0 0 0,-1 0-1 0 0,0-1 1 0 0,-1 1 0 0 0,1-1 0 0 0,-1-6 0 0 0,2-35-144 0 0,-2 6 153 0 0,-5-5 56 0 0,-1 16 82 0 0,5 23 257 0 0,-4 6-185 0 0,-12-4-83 0 0,17 4-86 0 0,-1 0 0 0 0,1 0 0 0 0,0 0 1 0 0,-1 0-1 0 0,1 0 0 0 0,0 0 1 0 0,0 0-1 0 0,-1 0 0 0 0,1 0 0 0 0,0 0 1 0 0,-1 0-1 0 0,1 0 0 0 0,0 0 0 0 0,-1 0 1 0 0,1 0-1 0 0,0 0 0 0 0,-1 0 0 0 0,1 0 1 0 0,0 1-1 0 0,0-1 0 0 0,-1 0 0 0 0,1 0 1 0 0,0 0-1 0 0,0 1 0 0 0,-1-1 0 0 0,1 0 1 0 0,0 0-1 0 0,0 1 0 0 0,0-1 1 0 0,-1 0-1 0 0,1 0 0 0 0,0 1 0 0 0,-19 18 22 0 0,14-14-178 0 0,0 3-65 0 0,-30 45-198 0 0,4-8 378 0 0,-8 9 39 0 0,6-13 23 0 0,3-14 103 0 0,24-22 78 0 0,-1-1 20 0 0,-20 12-21 0 0,26-16-197 0 0,0 1 0 0 0,0-1-1 0 0,0 1 1 0 0,1-1 0 0 0,-1 0 0 0 0,0 1 0 0 0,0-1-1 0 0,0 0 1 0 0,0 0 0 0 0,0 1 0 0 0,0-1 0 0 0,0 0 0 0 0,-1 0-1 0 0,-31-1 6 0 0,16-4-11 0 0,17 5 0 0 0,0-1 0 0 0,0 1 0 0 0,-1 0 0 0 0,1 0 0 0 0,0 0 0 0 0,0 0 0 0 0,0 0 0 0 0,-1-1 0 0 0,1 1 0 0 0,0 0 0 0 0,0 0 0 0 0,0 0 0 0 0,-1-1 0 0 0,1 1 0 0 0,0 0 0 0 0,0 0 0 0 0,0-1 0 0 0,0 1 0 0 0,0 0 0 0 0,-1 0 0 0 0,1-1 0 0 0,0 1 0 0 0,0 0 0 0 0,0 0 0 0 0,0-1 0 0 0,0 1 0 0 0,0 0 0 0 0,0-1 0 0 0,0 1 0 0 0,0 0 0 0 0,0 0 0 0 0,0-1 0 0 0,0 1 0 0 0,0 0 0 0 0,0 0 0 0 0,1-1 0 0 0,2-2-3 0 0,0 1 1 0 0,0 0-1 0 0,0 0 0 0 0,0 0 1 0 0,0 0-1 0 0,1 1 0 0 0,-1-1 1 0 0,1 1-1 0 0,-1 0 0 0 0,1 0 1 0 0,6-1-1 0 0,9-1-80 0 0,27-2 1 0 0,-32 4-137 0 0,-1 3-198 0 0,38 5 401 0 0,-38-5 346 0 0,-1 8-106 0 0,35 29-21 0 0,-37-31-148 0 0,-10-8-54 0 0,1 0 0 0 0,-1 0 0 0 0,0 0 0 0 0,0-1 0 0 0,1 1 0 0 0,-1 0 0 0 0,0 0 0 0 0,0 0 0 0 0,0-1 0 0 0,0 1 0 0 0,1 0 0 0 0,-1 0 0 0 0,0 0 0 0 0,0-1 0 0 0,0 1 0 0 0,0 0 0 0 0,0 0 0 0 0,0-1 0 0 0,0 1 0 0 0,1 0 0 0 0,-1 0-1 0 0,0-1 1 0 0,0 1 0 0 0,0 0 0 0 0,0-1 0 0 0,0 1 0 0 0,4-27 3 0 0,-1 0-1 0 0,0-42 1 0 0,-3 8-214 0 0,-2 0 0 0 0,-3 0 0 0 0,-3 0 0 0 0,-3 0 0 0 0,-19-62 0 0 0,-42-76-2195 0 0,69 190 2006 0 0,-47-118-9937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2 945 10591 0 0,'-1'-2'312'0'0,"0"-1"-110"0"0,4-10 1140 0 0,6-27 769 0 0,-6 26-679 0 0,0 0 0 0 0,1 1 1 0 0,10-25 2895 0 0,-11 55-4105 0 0,11 52 3 0 0,-10-39 40 0 0,2 46 307 0 0,-3-14-302 0 0,-2-27-74 0 0,1 45-33 0 0,-1-38-4 0 0,-2 138 217 0 0,11 263 358 0 0,-8-411-710 0 0,8 170 550 0 0,-9-102-434 0 0,-2-8-230 0 0,1-59-42 0 0,1 42 43 0 0,-3 27 199 0 0,3-25 33 0 0,0-29-64 0 0,0-36 0 0 0,-1 4-3 0 0,2 2-52 0 0,-1-4 32 0 0,-1 0-1 0 0,-1 18 1 0 0,8 39 146 0 0,-6-57 1210 0 0,14-7-1253 0 0,46 19 0 0 0,-46-20 160 0 0,-3-9-161 0 0,36-7-6 0 0,-35 7 151 0 0,4 3-161 0 0,54-4-41 0 0,-53 3-19 0 0,0 2-3 0 0,57 0-3 0 0,-41-1-10 0 0,30-6-3 0 0,-29 2 0 0 0,63-10 3 0 0,27-7 10 0 0,0-1-10 0 0,-9-2-54 0 0,-11 9-13 0 0,-9 8 0 0 0,0 6 0 0 0,13 9-16 0 0,-26 5-59 0 0,-67-10-7 0 0,2 1-44 0 0,51 9 10 0 0,-52-9 11 0 0,-2-2-94 0 0,44 9 110 0 0,-45-9 1 0 0,0-2-67 0 0,39-2 129 0 0,-39 2-40 0 0,-5-5 5 0 0,29-12 61 0 0,-28 13 132 0 0,1 1-60 0 0,36-7 3 0 0,-37 7-34 0 0,-9 1 3 0 0,-21-184 846 0 0,13 92-685 0 0,-97-542 650 0 0,97 600-733 0 0,-146-667-793 0 0,134 624 726 0 0,10 40-55 0 0,-60-230-124 0 0,49 211 18 0 0,4-2-1 0 0,2 0 1 0 0,2-1-1 0 0,-4-80 1 0 0,15 106-81 0 0,2 1 1 0 0,1-1-1 0 0,1 1 0 0 0,13-54 1 0 0,-13 77 175 0 0,1-1 11 0 0,2 0 0 0 0,-2 3 0 0 0,2-7 0 0 0,-7 15 0 0 0,-1-2 0 0 0,0 2 20 0 0,0 1 0 0 0,0 0 1 0 0,0 0-1 0 0,0 0 0 0 0,1 0 0 0 0,-1 0 0 0 0,0 0 1 0 0,0 0-1 0 0,0 1 0 0 0,0-1 0 0 0,0 0 0 0 0,-2 2 1 0 0,-17 3 103 0 0,0-2 0 0 0,0 0-1 0 0,-36 0 1 0 0,-17 1 38 0 0,-68 17 11 0 0,-153 13 155 0 0,123-29-322 0 0,-60 3-21 0 0,4 18 3 0 0,148-9-183 0 0,-19 4-162 0 0,84-20 916 0 0,8-5-3437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1 127 13591 0 0,'0'0'2586'0'0,"15"15"-1349"0"0,46 42 62 0 0,-46-43 730 0 0,-2-4-1384 0 0,43 32-34 0 0,-42-32 539 0 0,1-6-915 0 0,45 9-3 0 0,-45-9 0 0 0,-6-8 0 0 0,4-4-107 0 0,1 0-1 0 0,-1-1 1 0 0,-1-1-1 0 0,13-11 1 0 0,30-36 287 0 0,-23 23-270 0 0,1 1 0 0 0,59-45 0 0 0,-67 62-78 0 0,6 1 3 0 0,-24 12 69 0 0,81 11 272 0 0,-71 4-312 0 0,50 37 1 0 0,-50-37 230 0 0,1-1-234 0 0,67 43-74 0 0,-12-4-51 0 0,-60-41-139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4143 0 0,'0'0'7535'0'0,"12"15"-5695"0"0,35 45-15 0 0,-36-44-1 0 0,6-2-125 0 0,48 43-527 0 0,-48-43-232 0 0,-1-6-48 0 0,50 23-88 0 0,-50-23-327 0 0,0-6-145 0 0,46 7-32 0 0,-60-9-273 0 0,0 0-1 0 0,0 1 1 0 0,0-1 0 0 0,0 0-1 0 0,0 0 1 0 0,0 0 0 0 0,-1 0-1 0 0,1 0 1 0 0,0 0 0 0 0,3-1-1 0 0,6-2 95 0 0,0-1 0 0 0,0 1 0 0 0,0-2-1 0 0,-1 0 1 0 0,0 0 0 0 0,0 0 0 0 0,0-1-1 0 0,14-13 1 0 0,30-37 496 0 0,1-2-246 0 0,-39 44-318 0 0,9-3-42 0 0,-7 4-34 0 0,-14 10-89 0 0,1-1-17 0 0,18-9 1 0 0,-18 9 5 0 0,10 5-45 0 0,42 3 166 0 0,-43-4 183 0 0,3 12-117 0 0,50 35 12 0 0,-50-36 368 0 0,0-5-297 0 0,50 16-57 0 0,-50-16 41 0 0,-3-7-78 0 0,-14 1-53 0 0,18-2-6 0 0,25-5 0 0 0,-39 6-7 0 0,-1-1-1 0 0,1 1 1 0 0,0-1-1 0 0,0 0 1 0 0,0 0-1 0 0,-1 0 1 0 0,5-3-1 0 0,-8 5-32 0 0,-1 0 0 0 0,1 0 0 0 0,0 0 0 0 0,-1 0 0 0 0,1 0-1 0 0,0 0 1 0 0,-1 0 0 0 0,1 0 0 0 0,-1 0 0 0 0,1 0 0 0 0,0 0-1 0 0,-1 0 1 0 0,1 0 0 0 0,0 0 0 0 0,-1 0 0 0 0,1 0 0 0 0,0-1-1 0 0,-1 1 1 0 0,1 0 0 0 0,0 0 0 0 0,-1 0 0 0 0,1-1-1 0 0,0 1 1 0 0,-1 0 0 0 0,1 0 0 0 0,0-1 0 0 0,0 1 0 0 0,0 0-1 0 0,-1 0 1 0 0,1-1 0 0 0,0 1 0 0 0,0 0 0 0 0,0-1 0 0 0,-1 1-1 0 0,1 0 1 0 0,0-1 0 0 0,0 1 0 0 0,0 0 0 0 0,0-1 0 0 0,0 1-1 0 0,0-1 1 0 0,0 1 0 0 0,0 0 0 0 0,0-1 0 0 0,0 1 0 0 0,0 0-1 0 0,0-1 1 0 0,0 1 0 0 0,0-1 0 0 0,0 1 0 0 0,0 0 0 0 0,1-1-1 0 0,-1 1 1 0 0,0 0 0 0 0,0-1 0 0 0,0 1 0 0 0,1 0 0 0 0,-1 0-1 0 0,0-1 1 0 0,0 1 0 0 0,0 0 0 0 0,1-1 0 0 0,-1 1 0 0 0,0 0-1 0 0,1 0 1 0 0,-1 0 0 0 0,0-1 0 0 0,1 1 0 0 0,-1 0-1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17303 0 0,'0'0'1736'0'0,"18"13"-1460"0"0,55 37 423 0 0,-41-29 210 0 0,27 12 41 0 0,-29-18-88 0 0,28 15-399 0 0,-43-23-170 0 0,3-4-34 0 0,53 11-14 0 0,-54-10-17 0 0,-5-7-4 0 0,40-12 0 0 0,-48 14-169 0 0,1-1 0 0 0,-1 0 0 0 0,1 0 0 0 0,-1-1 0 0 0,0 1 0 0 0,0-1 0 0 0,0 0 0 0 0,-1 0 0 0 0,1 0 0 0 0,5-6 0 0 0,-3 1 101 0 0,-1-1 0 0 0,1 1 0 0 0,4-12 0 0 0,-5 12-65 0 0,38-88-50 0 0,-30 63 50 0 0,26-47 0 0 0,-31 69-306 0 0,8 17 151 0 0,-1 1 55 0 0,0 1-1 0 0,0 0 1 0 0,14 11 0 0 0,-14-7 34 0 0,-1 1 0 0 0,21 24-1 0 0,-35-37-24 0 0,12 14 390 0 0,1-3-241 0 0,39 34 3 0 0,-39-34 137 0 0,1-6-239 0 0,43 12-141 0 0,-42-13-64 0 0,-26-4-3122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9:36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0 234 11975 0 0,'0'0'6406'0'0,"14"1"-5185"0"0,41 2-49 0 0,-41-2-11 0 0,3 3-93 0 0,48 11-385 0 0,-48-11-166 0 0,2 2-34 0 0,59 14-11 0 0,-59-15-7 0 0,1-1-1 0 0,58 12 0 0 0,-59-12-29 0 0,-3-5-125 0 0,46 0-56 0 0,-60 1-227 0 0,1 0-1 0 0,-1 0 1 0 0,1 0 0 0 0,-1-1 0 0 0,1 1 0 0 0,-1-1-1 0 0,1 1 1 0 0,2-2 0 0 0,35-12 197 0 0,-20 5-67 0 0,-2-2-69 0 0,-1-2 0 0 0,0 1-1 0 0,28-28 1 0 0,73-96-4 0 0,-94 111-84 0 0,6 0-12 0 0,-18 17-36 0 0,13-4 24 0 0,-24 11 20 0 0,0 1 1 0 0,0-1-1 0 0,1 1 0 0 0,-1-1 1 0 0,1 1-1 0 0,-1 0 0 0 0,1 0 1 0 0,-1-1-1 0 0,0 1 0 0 0,1 0 0 0 0,-1 0 1 0 0,2 1-1 0 0,53-3-19 0 0,-55 2 21 0 0,1 0-1 0 0,0 0 0 0 0,0 0 1 0 0,-1 0-1 0 0,1 0 0 0 0,0 0 1 0 0,0 0-1 0 0,-1 1 0 0 0,1-1 1 0 0,0 1-1 0 0,-1 0 0 0 0,1-1 1 0 0,0 1-1 0 0,-1 0 0 0 0,2 1 1 0 0,56 27 2 0 0,-44-21 56 0 0,1 0 8 0 0,50 25-106 0 0,-50-25-242 0 0,-5-10-2272 0 0,46-7-6685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4:5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1337 14279 0 0,'0'0'1618'0'0,"6"-4"-898"0"0,2 0-432 0 0,-2 0 15 0 0,-1 1 1 0 0,0-1 0 0 0,1 0 0 0 0,5-6-1 0 0,81-70 1324 0 0,70-60 210 0 0,335-287 450 0 0,-312 271-2133 0 0,296-191 0 0 0,-302 227-2807 0 0,-129 86-5233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4:52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13823 0 0,'1'0'5418'0'0,"11"3"-4339"0"0,14 5-1028 0 0,7 5 864 0 0,306 151 1574 0 0,-203-84-1735 0 0,-3 5 0 0 0,202 170-1 0 0,-98-50-263 0 0,97 82 108 0 0,-264-230-523 0 0,136 109 327 0 0,12-16-723 0 0,-92-80-240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05.0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21.6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24.0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40.6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40.6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5:51.9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1082 11055 0 0,'0'0'10578'0'0,"9"4"-10224"0"0,25 13-39 0 0,-26-12-42 0 0,-3 5-136 0 0,2 2-108 0 0,16 36 85 0 0,0 8 22 0 0,2 8 8 0 0,0 4 8 0 0,-2 1 8 0 0,-1-4 0 0 0,0 1 0 0 0,-5-20-77 0 0,0-3 10 0 0,-13-33-68 0 0,-1-1 0 0 0,2 0-1 0 0,6 10 1 0 0,-5-7-12 0 0,-1-2 67 0 0,2-4 16 0 0,19 22 1 0 0,-20-22 385 0 0,3-5-301 0 0,34 0 199 0 0,-39-5-135 0 0,2 0-158 0 0,-3 2-37 0 0,0 0 0 0 0,-1 0-1 0 0,1 0 1 0 0,-1 0 0 0 0,0-1 0 0 0,0 1 0 0 0,0-1-1 0 0,3-3 1 0 0,175-256 1924 0 0,-71 97-1244 0 0,403-517 405 0 0,-285 390-2584 0 0,-94 121-5594 0 0,-7 9-2200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1926 274 11055 0 0,'-16'-23'1144'0'0,"-2"-2"473"0"0,-3-7 245 0 0,-2 1 1 0 0,-1 1-1 0 0,-34-33 0 0 0,51 56-1682 0 0,-1 0 0 0 0,-1 0-1 0 0,1 1 1 0 0,-1 1 0 0 0,0-1-1 0 0,0 1 1 0 0,0 1-1 0 0,-1-1 1 0 0,1 2 0 0 0,-1-1-1 0 0,0 1 1 0 0,0 1 0 0 0,-1 0-1 0 0,1 0 1 0 0,0 1-1 0 0,-20 0 1 0 0,5 4-11 0 0,1 1 1 0 0,-1 1-1 0 0,1 1 0 0 0,0 1 1 0 0,0 1-1 0 0,1 1 0 0 0,0 1 1 0 0,-32 20-1 0 0,5 1 83 0 0,1 3 0 0 0,-65 58 0 0 0,31-15 146 0 0,-143 172-1 0 0,-43 112 230 0 0,222-296-530 0 0,-18 29 43 0 0,4 3 0 0 0,4 3 1 0 0,-63 152-1 0 0,70-126 43 0 0,-58 222 0 0 0,94-285-122 0 0,3 0 0 0 0,3 0 0 0 0,2 1-1 0 0,3-1 1 0 0,10 116 0 0 0,1-120-7 0 0,3 0 0 0 0,21 66 0 0 0,-21-99 0 0 0,22 42-28 0 0,-15-37 28 0 0,21 26-28 0 0,-19-31 28 0 0,35 29-41 0 0,-40-43-8 0 0,0 0 1 0 0,27 16-1 0 0,25 6 76 0 0,-38-24 22 0 0,34 5 1 0 0,-29-10-4 0 0,38 1-17 0 0,-36-6-10 0 0,37-7-1 0 0,-37 0-12 0 0,35-13-37 0 0,-35 8 19 0 0,-29 9-39 0 0,132-65 58 0 0,-68 23-56 0 0,-1-2-1 0 0,-3-3 0 0 0,-1-4 0 0 0,83-88 1 0 0,-81 67-4 0 0,-4-3 0 0 0,-3-2 1 0 0,71-122-1 0 0,-58 61-1 0 0,92-239 0 0 0,-147 327-11 0 0,-4 1 1 0 0,-1-2-1 0 0,-3 0 0 0 0,-2 0 1 0 0,2-80-1 0 0,-5 7 5 0 0,33-425-52 0 0,-33 509 54 0 0,1-10-21 0 0,2-65 1 0 0,-11 87 13 0 0,1 22-9 0 0,-1-1 0 0 0,0 1 0 0 0,0 0 0 0 0,-1 0 0 0 0,-4-11 0 0 0,5 16 9 0 0,0 0 1 0 0,0 1-1 0 0,-1-1 0 0 0,1 0 1 0 0,-1 1-1 0 0,0 0 0 0 0,0-1 1 0 0,0 1-1 0 0,0 0 0 0 0,0 1 1 0 0,-1-1-1 0 0,1 0 0 0 0,-1 1 1 0 0,-7-4-1 0 0,1 2-431 0 0,0 0 0 0 0,-1 0 0 0 0,0 1-1 0 0,0 0 1 0 0,0 1 0 0 0,0 1 0 0 0,-15-2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11055 0 0,'6'-31'11252'0'0,"9"37"-10821"0"0,42 19-51 0 0,-55-24-347 0 0,0 0 1 0 0,0 0 0 0 0,0 0-1 0 0,0 0 1 0 0,0 1-1 0 0,0-1 1 0 0,0 1-1 0 0,0-1 1 0 0,0 1 0 0 0,2 2-1 0 0,64 65 703 0 0,141 140 419 0 0,-85-100-292 0 0,4-5 0 0 0,219 135 0 0 0,945 568 1993 0 0,-1098-688-3589 0 0,-184-113-118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17047 0 0,'0'0'2400'0'0,"16"-3"-2138"0"0,75-10 1056 0 0,4-3 166 0 0,-16 5-967 0 0,-37 7-90 0 0,220-3 746 0 0,211 54 590 0 0,-6 40-536 0 0,-320-58-926 0 0,-49-11-57 0 0,-5-1-176 0 0,-49-10-4 0 0,40 3 0 0 0,-45-5-11 0 0,35 2-26 0 0,-36-4 48 0 0,41 3 1 0 0,-40-4 22 0 0,39-2 13 0 0,-38-1 1 0 0,39-2-8 0 0,-40 1-32 0 0,55-4-3 0 0,13-1 6 0 0,-16 1-59 0 0,-16 0-16 0 0,-4 1 0 0 0,2 3 0 0 0,2 3 0 0 0,7 1 0 0 0,-4-4 0 0 0,-8-5 0 0 0,-7-2-11 0 0,6 9-31 0 0,-10-1 20 0 0,-47 1-47 0 0,-12 45-1747 0 0,1-45 1806 0 0,-1 0 0 0 0,0 1 1 0 0,0-1-1 0 0,0 0 0 0 0,0 1 0 0 0,0-1 0 0 0,0 0 1 0 0,0 0-1 0 0,0 1 0 0 0,0-1 0 0 0,0 0 1 0 0,0 1-1 0 0,0-1 0 0 0,0 0 0 0 0,0 0 0 0 0,0 1 1 0 0,0-1-1 0 0,0 0 0 0 0,0 0 0 0 0,0 1 0 0 0,0-1 1 0 0,0 0-1 0 0,0 1 0 0 0,0-1 0 0 0,0 0 0 0 0,-1 0 1 0 0,1 1-1 0 0,0-1 0 0 0,0 0 0 0 0,0 0 0 0 0,-1 0 1 0 0,1 1-1 0 0,0-1 0 0 0,0 0 0 0 0,0 0 0 0 0,-1 0 1 0 0,1 0-1 0 0,0 1 0 0 0,0-1 0 0 0,-1 0 0 0 0,1 0 1 0 0,-1 0-1 0 0,-55 8-3440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1598 18431 0 0,'-6'-6'1738'0'0,"2"7"-1602"0"0,1 9 1610 0 0,0 3-1674 0 0,1-6-16 0 0,1 0 1 0 0,0 1 0 0 0,0-1 0 0 0,1 0-1 0 0,0 11 1 0 0,1 52 376 0 0,-2-53-353 0 0,1-4 19 0 0,0-1 1 0 0,1 1 0 0 0,3 17 0 0 0,-3-11-20 0 0,0-3 56 0 0,1 0 0 0 0,6 26 0 0 0,6 24 112 0 0,-6-35 0 0 0,-3-14-165 0 0,21 55 339 0 0,-16-45-309 0 0,1 3 107 0 0,0-2 0 0 0,30 53 1 0 0,-2-12-49 0 0,-19-37-39 0 0,24 30-5 0 0,-22-33-3 0 0,21 26-11 0 0,-21-29-9 0 0,-9-12-71 0 0,-2-1 19 0 0,1 0-1 0 0,18 13 0 0 0,22 16-35 0 0,-39-33-17 0 0,0-1 0 0 0,1 0 0 0 0,20 7 0 0 0,31 4 11 0 0,-64-18-8 0 0,1-1 1 0 0,0 1-1 0 0,0-1 1 0 0,0 0 0 0 0,0 1-1 0 0,0-1 1 0 0,0 0-1 0 0,-1 0 1 0 0,1-1-1 0 0,0 1 1 0 0,2-1-1 0 0,43-6 19 0 0,-36 5 35 0 0,-2-4 12 0 0,2 0-56 0 0,-7 4-1 0 0,1 0 1 0 0,-1 0 0 0 0,0-1 0 0 0,0 0-1 0 0,-1 0 1 0 0,7-6 0 0 0,-5 2 55 0 0,16-29-55 0 0,-20 33-13 0 0,0-1 0 0 0,0 1 0 0 0,0 0 0 0 0,0-1 0 0 0,-1 1 0 0 0,1-1 0 0 0,-1 1 0 0 0,0-6 0 0 0,-5-25 0 0 0,-4 6 0 0 0,-2 2 0 0 0,0-3 0 0 0,2-3 0 0 0,0-3 0 0 0,1-1 0 0 0,2-2 0 0 0,2 2 0 0 0,-1 0 0 0 0,-2-3 0 0 0,-2-12 71 0 0,2 8 58 0 0,3 3 23 0 0,2 2 24 0 0,3 7-103 0 0,0-3-47 0 0,1 2 28 0 0,-2-5 5 0 0,-6 0-47 0 0,-2 3-12 0 0,5 6 0 0 0,3-3 0 0 0,2 1 0 0 0,11-2 0 0 0,4 4-11 0 0,-10 16-31 0 0,8-16 31 0 0,6-9 11 0 0,-7 6-13 0 0,4-7-70 0 0,-15 32 7 0 0,8 7-204 0 0,-1 0 277 0 0,0 0 0 0 0,0-1 0 0 0,16-2 0 0 0,31-17 3 0 0,-50 17 0 0 0,-1 1 0 0 0,1-1 0 0 0,-1 1 0 0 0,1 0 0 0 0,0 1 0 0 0,-1-1 0 0 0,1 2 0 0 0,8 0 0 0 0,58 18 0 0 0,-63-18 0 0 0,-1 1 0 0 0,0-2 0 0 0,1 1 0 0 0,-1-1 0 0 0,1-1 0 0 0,10-1 0 0 0,-1-2 0 0 0,38-11 0 0 0,14-11-11 0 0,-16-2-31 0 0,-9-3 31 0 0,-2-4 11 0 0,-6-4 0 0 0,-9 1 0 0 0,-4 2 0 0 0,0-1 0 0 0,4-3 0 0 0,2-5 0 0 0,0 2 0 0 0,-3 3 0 0 0,-4 0 0 0 0,-22 35 0 0 0,0 0 0 0 0,0-1 0 0 0,-1 1 0 0 0,2-11 0 0 0,-1-15 0 0 0,3 0 0 0 0,7-7 11 0 0,7 0 31 0 0,0 5-31 0 0,-18 30-11 0 0,-1 1 0 0 0,1-1 0 0 0,0 1 0 0 0,-1-1 0 0 0,1 1 0 0 0,-1-1 0 0 0,0 0 0 0 0,0 1 0 0 0,0-4 0 0 0,-5-23 0 0 0,0 4 0 0 0,1-2 0 0 0,2 0 11 0 0,5-6 31 0 0,0 4-31 0 0,2-1-11 0 0,-1-4 0 0 0,3-3 0 0 0,0-1 0 0 0,-1 2 0 0 0,0 0 0 0 0,-2-1 0 0 0,-1 0 0 0 0,0 1 0 0 0,-3 4 0 0 0,0 0 0 0 0,-2-3 0 0 0,0-1 0 0 0,-1 0 0 0 0,1 4 0 0 0,0 1 0 0 0,2 2 0 0 0,-1 2 0 0 0,2 26 0 0 0,-1-1 0 0 0,0 1 0 0 0,0 0 0 0 0,-1 0 0 0 0,1 0 0 0 0,0-1 0 0 0,0 1 0 0 0,0 0 0 0 0,-1 0 0 0 0,1 0 0 0 0,-1 0 0 0 0,1-1 0 0 0,-1 1 0 0 0,1 0 0 0 0,-2-1 0 0 0,1 2 0 0 0,1 0 0 0 0,-1-1 0 0 0,0 1 0 0 0,0 0 0 0 0,0 0 0 0 0,0 0 0 0 0,1 0 0 0 0,-1 0 0 0 0,0 0 0 0 0,0 0 0 0 0,0 0 0 0 0,0 1 0 0 0,1-1 0 0 0,-1 0 0 0 0,0 0 0 0 0,0 1 0 0 0,0-1 0 0 0,1 0 0 0 0,-1 1 0 0 0,0-1 0 0 0,-1 1 0 0 0,-45 31-102 0 0,45-31-219 0 0,-1 1 1 0 0,0 0-1 0 0,1 0 1 0 0,-1-1-1 0 0,0 0 1 0 0,0 1-1 0 0,0-1 1 0 0,-3 0-1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1979 2759 0 0,'0'0'8510'0'0,"12"-2"-7652"0"0,36-9 228 0 0,-36 8 2807 0 0,-7-3-3192 0 0,18-21-2 0 0,-18 20 642 0 0,4-2-677 0 0,25-25-56 0 0,-25 25-234 0 0,-1 3-101 0 0,23-20-17 0 0,-23 20-30 0 0,0 0-95 0 0,22-18-40 0 0,-23 18-10 0 0,3 0-14 0 0,34-28-54 0 0,-33 23-13 0 0,0-1 0 0 0,10-13 0 0 0,5-12 11 0 0,9-8 106 0 0,-29 38-53 0 0,1-1 68 0 0,18-20 284 0 0,-19 21 120 0 0,1 0 28 0 0,2-1-386 0 0,22-27 319 0 0,5-11-423 0 0,-12 15-126 0 0,-18 23-278 0 0,-1 1-138 0 0,16-20-39 0 0,-16 21 64 0 0,1-1 294 0 0,20-25 133 0 0,0 0 31 0 0,-14 19 57 0 0,15-17 6 0 0,22-23 49 0 0,-22 20-115 0 0,-3-5-12 0 0,-9 1 0 0 0,3-4 11 0 0,4 3 42 0 0,-12 23 11 0 0,13-12 0 0 0,-13 13-11 0 0,12-19-42 0 0,-20 29-11 0 0,0-1 0 0 0,-1 0 0 0 0,0 0 0 0 0,0 1 0 0 0,0-1 0 0 0,0-5 0 0 0,2-26 0 0 0,5-2 0 0 0,9-4 0 0 0,4 2 0 0 0,-5 2 0 0 0,-3-1 0 0 0,-10 4 0 0 0,-3 3 0 0 0,3-1 0 0 0,4-2 0 0 0,3-2 0 0 0,2 1 0 0 0,-1-3 0 0 0,2 0 0 0 0,-4 5 0 0 0,-6 3 0 0 0,-10 4 0 0 0,0 3 0 0 0,0-10 8 0 0,8 27 15 0 0,1 2 10 0 0,-3 3-24 0 0,1 0 1 0 0,0 0-1 0 0,0 0 0 0 0,1 0 0 0 0,-1 0 0 0 0,0 0 0 0 0,1 1 1 0 0,-1-1-1 0 0,1 0 0 0 0,-1 0 0 0 0,1 1 0 0 0,0-1 1 0 0,1-2-1 0 0,1-1 17 0 0,4-7 43 0 0,12-14-4 0 0,-18 26-62 0 0,-1 0 0 0 0,0-1-1 0 0,1 1 1 0 0,-1 0-1 0 0,0-1 1 0 0,1 1-1 0 0,-1 0 1 0 0,0-1-1 0 0,0 1 1 0 0,1-1 0 0 0,-1 1-1 0 0,0-1 1 0 0,0 1-1 0 0,0-1 1 0 0,0 1-1 0 0,1-1 1 0 0,-1 1-1 0 0,0 0 1 0 0,0-1-1 0 0,0 1 1 0 0,0-1 0 0 0,0 0-1 0 0,-2-17 82 0 0,2 13 289 0 0,-3 3 127 0 0,0-1-363 0 0,0 0-1 0 0,1-1 1 0 0,-1 1-1 0 0,1-1 0 0 0,-1 1 1 0 0,1-1-1 0 0,0 0 1 0 0,1 0-1 0 0,-4-8 0 0 0,5 9-66 0 0,1-3-393 0 0,5-16-145 0 0,-4 16-32 0 0,-2 2-91 0 0,0-23 526 0 0,-4 23 35 0 0,2 3 7 0 0,1 0-9 0 0,0-1 1 0 0,0 1-1 0 0,0 0 0 0 0,-1 0 1 0 0,1 0-1 0 0,0 0 0 0 0,-1 0 1 0 0,1 0-1 0 0,-1 0 0 0 0,1 1 1 0 0,-1-1-1 0 0,1 0 1 0 0,-1 1-1 0 0,1-1 0 0 0,-1 1 1 0 0,0 0-1 0 0,-1-1 0 0 0,1 1-42 0 0,-2-1-357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1906 6911 0 0,'0'0'4667'0'0,"-1"-3"-4206"0"0,-5-11-217 0 0,4 11 242 0 0,2-3 170 0 0,-6-48 1889 0 0,5 49-1550 0 0,-3-47 2087 0 0,1 12-1846 0 0,0-84 765 0 0,2 120-1903 0 0,0-2-9 0 0,-3-23-16 0 0,-2-1-58 0 0,2 0-15 0 0,3-9 0 0 0,2-5 13 0 0,0-2 54 0 0,-2-25 229 0 0,-4 24 24 0 0,0-5-48 0 0,3 16-203 0 0,3 2-58 0 0,3-2-11 0 0,3-2 0 0 0,3-2 0 0 0,0-1 0 0 0,1 0 15 0 0,-2 6 59 0 0,0-1 18 0 0,-3 8-12 0 0,-3 15-24 0 0,6-17-34 0 0,-5 16 20 0 0,3-13-20 0 0,-1 13 20 0 0,7-13-20 0 0,-3 13 31 0 0,15-14 12 0 0,-13 14-6 0 0,14-20-36 0 0,4-14 19 0 0,-5 5-19 0 0,-1 10 38 0 0,-11 21 15 0 0,20-14-9 0 0,-15 15-14 0 0,30-15-42 0 0,-13-2 2 0 0,-29 22 57 0 0,3 0 23 0 0,27-16-2 0 0,-27 16 42 0 0,2 1-80 0 0,46-17-42 0 0,13-3-11 0 0,-9-1 0 0 0,1 3 0 0 0,3 0 0 0 0,-3-3 0 0 0,4 0 0 0 0,0-2 0 0 0,-1 0 0 0 0,2 0 0 0 0,-11 5-15 0 0,-45 18-57 0 0,-4-1 24 0 0,20-20 142 0 0,-21 20 59 0 0,-1 0 8 0 0,15-16-158 0 0,-15 16-688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106 910 12895 0 0,'0'0'1456'0'0,"4"-7"-1389"0"0,21-33 789 0 0,-21 32-556 0 0,15-22 1279 0 0,10-11-107 0 0,-2 1-611 0 0,-2 4-234 0 0,-20 28-562 0 0,21-23 236 0 0,12-9 175 0 0,-1-4 168 0 0,5-3-128 0 0,0-2-184 0 0,-34 40-270 0 0,23-26 535 0 0,6-3 512 0 0,-14 14-680 0 0,-18 18-582 0 0,3 0-256 0 0,22-21-51 0 0,-23 20 57 0 0,3 1 282 0 0,1-1 115 0 0,-6 3 13 0 0,0 0 0 0 0,1 1 0 0 0,0 0 0 0 0,0 0 0 0 0,0 0 0 0 0,8-2-1 0 0,-1-1 3 0 0,38-12 57 0 0,7-1-13 0 0,0 2-31 0 0,-33 12 20 0 0,26-3-19 0 0,-50 8-18 0 0,1 0-1 0 0,0 0 0 0 0,0-1 1 0 0,0 1-1 0 0,-1 0 0 0 0,1-1 1 0 0,0 0-1 0 0,0 1 0 0 0,-1-1 1 0 0,3-1-1 0 0,28-16 21 0 0,-23 13 113 0 0,2 3-84 0 0,29-9-43 0 0,-40 11-11 0 0,0 0 0 0 0,0 0 0 0 0,0 0 0 0 0,-1 0 0 0 0,1 0 0 0 0,0 0 0 0 0,0 0 0 0 0,0 0 0 0 0,-1 0 0 0 0,1 0 0 0 0,0 0 0 0 0,0 0 0 0 0,0 0 0 0 0,0 0 0 0 0,-1 0 0 0 0,1 0 0 0 0,0-1 0 0 0,0 1 0 0 0,0 0 0 0 0,0 0 0 0 0,-1 0 0 0 0,1 0 0 0 0,0 0 0 0 0,0-1 0 0 0,0 1 0 0 0,0 0 0 0 0,0 0 0 0 0,0 0 0 0 0,0 0 0 0 0,0-1 0 0 0,-1 1 0 0 0,1 0 0 0 0,0 0 0 0 0,0 0 0 0 0,0-1 0 0 0,0 1 0 0 0,0 0 0 0 0,0 0 0 0 0,0 0 0 0 0,0-1 0 0 0,0 1 0 0 0,0 0 0 0 0,0 0 0 0 0,0 0 0 0 0,1-1 0 0 0,-1 1 0 0 0,0 0 0 0 0,0 0 0 0 0,0 0 0 0 0,0-1 0 0 0,0 1 0 0 0,0 0 0 0 0,0 0 0 0 0,0 0 0 0 0,1 0 0 0 0,-1 0 0 0 0,0-1 0 0 0,0 1 0 0 0,0 0 0 0 0,0 0 0 0 0,0 0 0 0 0,1 0 0 0 0,-3 0 0 0 0,1 0 0 0 0,-1 0 0 0 0,1 0 0 0 0,-1 0 0 0 0,1 1 0 0 0,-1-1 0 0 0,1 1 0 0 0,0-1 0 0 0,-1 1 0 0 0,1-1 0 0 0,-2 2 0 0 0,-24 14 11 0 0,3 3 14 0 0,0 1 1 0 0,1 0-1 0 0,-35 43 1 0 0,-53 83 120 0 0,84-109-73 0 0,-116 165 2604 0 0,-160 205-5778 0 0,158-236 2809 0 0,119-139 292 0 0,2 0-11 0 0,18-25-42 0 0,18-15-146 0 0,36-24 101 0 0,-46 31 88 0 0,0 0 0 0 0,0 0 0 0 0,0-1 0 0 0,0 1 0 0 0,0-1-1 0 0,-1 1 1 0 0,1-1 0 0 0,-1 1 0 0 0,1-1 0 0 0,1-3 0 0 0,187-296-499 0 0,-16-29 1477 0 0,-52 81-1734 0 0,-118 238 604 0 0,5-17 143 0 0,-9 27 19 0 0,0 0 0 0 0,0 0 0 0 0,0 1 0 0 0,1-1 0 0 0,-1 0 0 0 0,0 0 0 0 0,0 1 0 0 0,0-1 0 0 0,0 0 0 0 0,0 0 0 0 0,0 1 0 0 0,0-1 0 0 0,-1 0 0 0 0,1 0 0 0 0,0 1 0 0 0,0-1 0 0 0,-1 0 0 0 0,1 0 0 0 0,0 1 0 0 0,-1-1 0 0 0,1 0 0 0 0,0 1 0 0 0,-1-1 0 0 0,1 1 0 0 0,-1-1 0 0 0,0 0 0 0 0,-1 1 1 0 0,1 0 0 0 0,0 0 0 0 0,-1 1 0 0 0,1-1 0 0 0,-1 1 0 0 0,1-1 0 0 0,0 1-1 0 0,0-1 1 0 0,-1 1 0 0 0,1 0 0 0 0,0-1 0 0 0,0 1 0 0 0,0 0 0 0 0,0 0 0 0 0,-2 2 0 0 0,-19 18 49 0 0,2 1 1 0 0,0 1-1 0 0,1 2 0 0 0,-25 42 1 0 0,24-37-41 0 0,-210 374 134 0 0,31 16-21 0 0,182-383-123 0 0,4-5 12 0 0,11-25 52 0 0,15-10 24 0 0,-2 0-72 0 0,1 0 0 0 0,-1 0 0 0 0,18-9 0 0 0,-19 6-9 0 0,0 0 0 0 0,0-1 0 0 0,-1-1-1 0 0,0 0 1 0 0,-1 0 0 0 0,10-11 0 0 0,46-63 69 0 0,-46 58-49 0 0,27-41-44 0 0,-3-2 0 0 0,-4-2 0 0 0,-2-1 0 0 0,-3-2 0 0 0,39-127 0 0 0,39-150-47 0 0,-100 313 22 0 0,-6 9 31 0 0,-5 27 11 0 0,0 0 0 0 0,0 0 0 0 0,0 0 0 0 0,0-1 0 0 0,-1 1 0 0 0,1 0 0 0 0,0 0 0 0 0,0 0 0 0 0,0 0 0 0 0,0 0 0 0 0,0 0 0 0 0,0 0 0 0 0,0 0 0 0 0,0 0 0 0 0,0-1 0 0 0,0 1 0 0 0,-1 0 0 0 0,1 0 0 0 0,0 0 0 0 0,0 0 0 0 0,0 0 0 0 0,0 0 0 0 0,0 0 0 0 0,0 0 0 0 0,0 0 0 0 0,-1 0 0 0 0,1 0 0 0 0,0 0 0 0 0,0 0 0 0 0,0 0 0 0 0,0 0 0 0 0,0 0 0 0 0,0 0 0 0 0,0 0 0 0 0,-1 0 0 0 0,1 0 0 0 0,0 0 0 0 0,0 0 0 0 0,0 0 0 0 0,0 0 0 0 0,0 0 0 0 0,0 0 0 0 0,0 0 0 0 0,0 1 0 0 0,-1-1 0 0 0,1 0 0 0 0,-9 8 0 0 0,-33 41 0 0 0,-67 106 0 0 0,91-127 0 0 0,-45 74 31 0 0,-94 209-1 0 0,-11 125 48 0 0,132-317-12 0 0,25-65-2 0 0,9-41-50 0 0,1 0 0 0 0,0 0 0 0 0,2 19 0 0 0,1-21-8 0 0,0-1-1 0 0,1 0 0 0 0,4 14 1 0 0,-7-24-6 0 0,5 9 21 0 0,9-12 0 0 0,44-13 2 0 0,-57 16-20 0 0,1 0-1 0 0,-1-1 1 0 0,0 1 0 0 0,1 0-1 0 0,-1-1 1 0 0,0 1 0 0 0,1-1-1 0 0,-1 0 1 0 0,0 1 0 0 0,0-1-1 0 0,0 0 1 0 0,0 0 0 0 0,0 1-1 0 0,1-1 1 0 0,-2 0 0 0 0,1 0-1 0 0,2-2 1 0 0,129-182 126 0 0,-29 12-92 0 0,-7-4 0 0 0,-8-4-1 0 0,109-325 1 0 0,-185 468-37 0 0,-4-2 0 0 0,-8 40 0 0 0,0-1 0 0 0,0 0 0 0 0,1 0 0 0 0,-1 0 0 0 0,0 0 0 0 0,0 0 0 0 0,0 0 0 0 0,-1 0 0 0 0,1 1 0 0 0,0-1 0 0 0,0 0 0 0 0,0 0 0 0 0,-1 0 0 0 0,1 0 0 0 0,0 1 0 0 0,-1-1 0 0 0,1 0 0 0 0,-1 0 0 0 0,1 0 0 0 0,-1 1 0 0 0,1-1 0 0 0,-2 0 0 0 0,1 0 2 0 0,0 1 0 0 0,0 0-1 0 0,0 0 1 0 0,0 0 0 0 0,-1 0-1 0 0,1 0 1 0 0,0 0 0 0 0,0 1 0 0 0,0-1-1 0 0,0 0 1 0 0,0 0 0 0 0,-1 1-1 0 0,1-1 1 0 0,0 1 0 0 0,0-1 0 0 0,0 1-1 0 0,0 0 1 0 0,0-1 0 0 0,0 1-1 0 0,-1 1 1 0 0,-22 19 34 0 0,-7 13-9 0 0,1 1-1 0 0,2 1 1 0 0,-41 70 0 0 0,-55 130 120 0 0,99-184-134 0 0,-287 646 104 0 0,295-648-117 0 0,7-6 0 0 0,5 10 167 0 0,18-55-106 0 0,41 0-38 0 0,-53 1-22 0 0,0 0 1 0 0,0 0 0 0 0,0 0-1 0 0,0 0 1 0 0,0 0-1 0 0,-1 0 1 0 0,1 0-1 0 0,0 0 1 0 0,0 0 0 0 0,0 0-1 0 0,0 0 1 0 0,-1-1-1 0 0,1 1 1 0 0,0 0-1 0 0,0-1 1 0 0,0 1 0 0 0,-1-1-1 0 0,1 1 1 0 0,0-1-1 0 0,-1 1 1 0 0,1-1 0 0 0,0 1-1 0 0,-1-1 1 0 0,1 0-1 0 0,-1 1 1 0 0,2-2-1 0 0,45-57 57 0 0,55-86-1 0 0,36-86-10 0 0,-90 148-17 0 0,52-89-26 0 0,-9-4 0 0 0,125-340-1 0 0,-204 483 6 0 0,-4 14-59 0 0,-2 0 0 0 0,8-35 0 0 0,-13 34 39 0 0,-1 20 11 0 0,0 0 0 0 0,0-1 0 0 0,0 1 0 0 0,0 0 0 0 0,-1 0 0 0 0,1-1 0 0 0,0 1 0 0 0,0 0 0 0 0,0 0 0 0 0,0-1 0 0 0,0 1 0 0 0,0 0 0 0 0,0 0 0 0 0,-1 0 0 0 0,1-1 0 0 0,0 1 0 0 0,0 0 0 0 0,0 0 0 0 0,0 0 0 0 0,-1 0 0 0 0,1-1 0 0 0,0 1 0 0 0,0 0 0 0 0,0 0 0 0 0,-1 0 0 0 0,1 0 0 0 0,0 0 0 0 0,0 0 0 0 0,-1 0 0 0 0,1-1 0 0 0,0 1 0 0 0,0 0 0 0 0,-1 0 0 0 0,1 0 0 0 0,0 0 0 0 0,0 0 0 0 0,-1 0 0 0 0,1 0 0 0 0,0 0 0 0 0,0 0 0 0 0,-1 1 0 0 0,1-1 0 0 0,0 0 0 0 0,0 0 0 0 0,0 0 0 0 0,-1 0 0 0 0,1 0 0 0 0,0 0 0 0 0,0 0 0 0 0,-1 0 0 0 0,1 1 0 0 0,-19 21 11 0 0,-260 452 1707 0 0,194-306-1113 0 0,-16 30-560 0 0,47-97-888 0 0,-65 169 0 0 0,116-262 882 0 0,0 0 0 0 0,1 1-1 0 0,0-1 1 0 0,-2 11 0 0 0,2-5 3 0 0,0 6 89 0 0,5 14-16 0 0,-2-25 94 0 0,12-7-122 0 0,-6 0-85 0 0,-1-1 1 0 0,1-1-1 0 0,0 1 1 0 0,0-1-1 0 0,-1 0 1 0 0,14-2-1 0 0,-16 0-2 0 0,0 0 0 0 0,0 1 0 0 0,0-2 0 0 0,-1 1 0 0 0,1 0 0 0 0,-1-1 0 0 0,1 0 0 0 0,-1 1 0 0 0,0-1 0 0 0,0-1 0 0 0,0 1 0 0 0,0 0 0 0 0,3-5 0 0 0,126-191 25 0 0,-13-17 14 0 0,81-193-39 0 0,-95 189 0 0 0,-86 178 0 0 0,-4-3 0 0 0,-14 43 0 0 0,-1 1 0 0 0,0-1 0 0 0,1 0 0 0 0,-1 0 0 0 0,0 1 0 0 0,0-1 0 0 0,0 0 0 0 0,0 0 0 0 0,0 1 0 0 0,0-1 0 0 0,0 0 0 0 0,-1 0 0 0 0,1 1 0 0 0,-1-3 0 0 0,0 3 0 0 0,1 1 0 0 0,-1 0 0 0 0,1-1 0 0 0,-1 1 0 0 0,0 0 0 0 0,1 0 0 0 0,-1-1 0 0 0,1 1 0 0 0,-1 0 0 0 0,0 0 0 0 0,1 0 0 0 0,-1 0 0 0 0,1 0 0 0 0,-1 0 0 0 0,0 0 0 0 0,1 0 0 0 0,-1 0 0 0 0,1 0 0 0 0,-1 0 0 0 0,0 0 0 0 0,1 0 0 0 0,-1 1 0 0 0,1-1 0 0 0,-1 0 0 0 0,1 0 0 0 0,-1 1 0 0 0,1-1 0 0 0,-1 0 0 0 0,0 1 0 0 0,-7 4 0 0 0,0 0 0 0 0,1 0 0 0 0,0 1-1 0 0,0 0 1 0 0,0 0 0 0 0,1 0 0 0 0,-10 13 0 0 0,-37 58 26 0 0,35-48 9 0 0,-63 103 39 0 0,6 4 0 0 0,6 3 0 0 0,-73 208 0 0 0,128-303-62 0 0,3-3-12 0 0,7 1 11 0 0,3-33 47 0 0,9-9-30 0 0,0 0 0 0 0,0-1-1 0 0,0 0 1 0 0,12-3 0 0 0,-5 1-4 0 0,-14 3-22 0 0,0 0 1 0 0,0 0-1 0 0,0 0 1 0 0,-1 0-1 0 0,1 0 0 0 0,0 0 1 0 0,0 0-1 0 0,0-1 1 0 0,-1 1-1 0 0,1 0 0 0 0,0 0 1 0 0,0-1-1 0 0,0 1 1 0 0,-1-1-1 0 0,1 1 0 0 0,0 0 1 0 0,-1-1-1 0 0,1 1 1 0 0,0-1-1 0 0,-1 0 0 0 0,1 1 1 0 0,-1-1-1 0 0,1 0 1 0 0,-1 1-1 0 0,1-1 1 0 0,-1 0-1 0 0,1 1 0 0 0,-1-1 1 0 0,0-1-1 0 0,91-158 78 0 0,23-40-3 0 0,-50 101-52 0 0,96-168 17 0 0,-142 227-42 0 0,-10 17 0 0 0,-2 0 0 0 0,0 0 0 0 0,-1-1 0 0 0,-1 0 0 0 0,1-43 0 0 0,-4 47 0 0 0,-2-47 0 0 0,-3 24 0 0 0,-3 3 0 0 0,-2 5 0 0 0,0 4 0 0 0,-2 2 0 0 0,-9-12-167 0 0,14 26 75 0 0,5 12 16 0 0,0-2 11 0 0,0 1 44 0 0,-1-17-75 0 0,2-6 85 0 0,6-4 11 0 0,-6 30 0 0 0,0 0 0 0 0,1 0 0 0 0,-1 0 0 0 0,0 0 0 0 0,0 0 0 0 0,1 0 0 0 0,-1 0 0 0 0,0 0 0 0 0,1 0 0 0 0,-1 0 0 0 0,1 1 0 0 0,-1-1 0 0 0,1 0 0 0 0,0 0 0 0 0,-1 1 0 0 0,1-1 0 0 0,0 0 0 0 0,-1 1 0 0 0,1-1 0 0 0,0 0 0 0 0,0 1 0 0 0,0-1 0 0 0,0 0 0 0 0,0 5 0 0 0,0-1 0 0 0,0 0 0 0 0,0 1 0 0 0,-1-1 0 0 0,0 0 0 0 0,0 1 0 0 0,0-1 0 0 0,0 0 0 0 0,-1 4 0 0 0,-6 41 0 0 0,-2-6 0 0 0,-5 5 0 0 0,-2 8 11 0 0,-168 437 248 0 0,-46-18-209 0 0,172-348-50 0 0,42-85 0 0 0,-3 17 0 0 0,13-32 0 0 0,6-26 0 0 0,0 1 0 0 0,0 0 0 0 0,0 0 0 0 0,0 0 0 0 0,0 0 0 0 0,0-1 0 0 0,0 1 0 0 0,0 0 0 0 0,1 0 0 0 0,-1 0 0 0 0,0-1 0 0 0,0 1 0 0 0,1 0 0 0 0,-1 0 0 0 0,0-1 0 0 0,1 1 0 0 0,-1 0 0 0 0,1-1 0 0 0,-1 1 0 0 0,1 0 0 0 0,0 0 0 0 0,1 0 0 0 0,1 0 0 0 0,-1-1 0 0 0,1 1 0 0 0,-1 0 0 0 0,1-1 0 0 0,-1 0 0 0 0,1 0 0 0 0,0 1 0 0 0,-1-1 0 0 0,1-1 0 0 0,-1 1 0 0 0,1 0 0 0 0,-1-1 0 0 0,1 1 0 0 0,-1-1 0 0 0,1 0 0 0 0,-1 0 0 0 0,0 0 0 0 0,3-1 0 0 0,1-2 0 0 0,1 0 0 0 0,-2 0 0 0 0,1-1 0 0 0,0 1 0 0 0,-1-1 0 0 0,0-1 0 0 0,6-6 0 0 0,42-50 0 0 0,-7 5 0 0 0,-3-2 0 0 0,39-69 0 0 0,-59 84 0 0 0,-1 0 0 0 0,-2-1 0 0 0,-2-1 0 0 0,12-52 0 0 0,56-240 0 0 0,-78 302 0 0 0,1-15 0 0 0,-5 6 0 0 0,-5 9 0 0 0,-4 6 0 0 0,-3 4 0 0 0,-2 10 0 0 0,10 16 0 0 0,-1-1 0 0 0,1 1 0 0 0,-1-1 0 0 0,1 1 0 0 0,-1-1 0 0 0,1 1 0 0 0,-1 0 0 0 0,0-1 0 0 0,1 1 0 0 0,-1 0 0 0 0,1 0 0 0 0,-1-1 0 0 0,0 1 0 0 0,1 0 0 0 0,-1 0 0 0 0,0 0 0 0 0,1 0 0 0 0,-1 0 0 0 0,-1 0 0 0 0,1 0 0 0 0,0 1 0 0 0,-1-1 0 0 0,1 1 0 0 0,0-1 0 0 0,0 1 0 0 0,0 0 0 0 0,0-1 0 0 0,0 1 0 0 0,0 0 0 0 0,0 0 0 0 0,0 0 0 0 0,0-1 0 0 0,-1 3 0 0 0,-16 22 0 0 0,-5 10 0 0 0,-235 415 0 0 0,110-185 0 0 0,95-166 0 0 0,5 2 0 0 0,4 3 0 0 0,-35 125 0 0 0,65-183 0 0 0,-6 23 0 0 0,-3-3 0 0 0,-1-6 0 0 0,4-7 0 0 0,4-4 0 0 0,4-9-11 0 0,11-34-10 0 0,3-12 0 0 0,13-34 10 0 0,13-12 11 0 0,9-8 0 0 0,62-95 0 0 0,-73 108 0 0 0,1-3-35 0 0,-2-1-1 0 0,-2-2 1 0 0,-3 0-1 0 0,-1-2 1 0 0,-4 0 0 0 0,15-87-1 0 0,-18 65-1428 0 0,0 33-7432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1 513 19351 0 0,'14'-7'1720'0'0,"4"1"-1376"0"0,2-1-280 0 0,-2 0-64 0 0,-5 3 0 0 0,19-5 0 0 0,31-9 0 0 0,47-14 0 0 0,45-6 280 0 0,31-9 64 0 0,10 4 8 0 0,-7-2 8 0 0,-5 0-200 0 0,-6 3-32 0 0,-3-3-16 0 0,-11 2 0 0 0,-16 5-224 0 0,-15 2-48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16583 0 0,'7'-14'736'0'0,"-3"10"152"0"0,5 1-712 0 0,0 1-176 0 0,3 0 0 0 0,1 0 0 0 0,12-3 0 0 0,18 1 0 0 0,26-3 0 0 0,35-2-64 0 0,28 0 312 0 0,14 2 64 0 0,14 3 8 0 0,9-1 8 0 0,-5 5-184 0 0,0 0-40 0 0,-5 9-8 0 0,1 5-8032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16127 0 0,'13'-1'249'0'0,"-1"0"1"0"0,0 1-1 0 0,0 0 0 0 0,1 1 0 0 0,-1 1 0 0 0,17 4 0 0 0,-1 3-227 0 0,413 167 655 0 0,-346-136-378 0 0,130 57 685 0 0,-6 10 0 0 0,214 142 0 0 0,-351-193-950 0 0,8 11-1551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9671 0 0,'38'-4'864'0'0,"-14"4"-696"0"0,6 2-168 0 0,-1 5 0 0 0,-11-1 984 0 0,2 3 160 0 0,16 7 32 0 0,25 16 8 0 0,40 24 112 0 0,32 23 24 0 0,22 24 8 0 0,-7 7 0 0 0,-13 2-776 0 0,-12 3-152 0 0,-10 0-32 0 0,-10-3-8 0 0,-11-2-360 0 0,-4 0-144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1036 8751 0 0,'26'-39'2426'0'0,"38"-44"-1"0"0,-45 60-2168 0 0,85-93 1821 0 0,177-156 0 0 0,-249 244-2116 0 0,-1-2-1 0 0,-1-1 1 0 0,-1-1-1 0 0,-2-1 1 0 0,-2-2-1 0 0,22-39 1 0 0,-12 3-42 0 0,-24 45 54 0 0,0 2 0 0 0,2 0 0 0 0,1 0-1 0 0,26-32 1 0 0,-40 55 37 0 0,1 0-1 0 0,0 0 1 0 0,0 0-1 0 0,-1 0 0 0 0,1 0 1 0 0,0 0-1 0 0,0 1 1 0 0,0-1-1 0 0,0 0 1 0 0,0 0-1 0 0,0 1 1 0 0,0-1-1 0 0,1 0 0 0 0,-1 1 1 0 0,0-1-1 0 0,0 1 1 0 0,0 0-1 0 0,0-1 1 0 0,1 1-1 0 0,-1 0 1 0 0,0 0-1 0 0,0 0 0 0 0,1 0 1 0 0,-1 0-1 0 0,0 0 1 0 0,1 0-1 0 0,-1 0 1 0 0,0 0-1 0 0,0 0 1 0 0,0 1-1 0 0,1-1 0 0 0,-1 1 1 0 0,0-1-1 0 0,0 1 1 0 0,3 1 487 0 0,-4 19-368 0 0,2 59 4 0 0,-3-44 2 0 0,-9 57 71 0 0,0 1-136 0 0,-2 7 18 0 0,6-58-1 0 0,-6 47-7 0 0,7-46-1 0 0,-8 65-13 0 0,0 14-54 0 0,6-15-13 0 0,5-78-5 0 0,2 51-166 0 0,1-15-335 0 0,-1-50-124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12895 0 0,'52'-1'1525'0'0,"-1"2"0"0"0,1 2 1 0 0,64 13-1 0 0,-39-6-775 0 0,-14-2 100 0 0,161 22 1424 0 0,-163-19-1800 0 0,90 28 0 0 0,-150-38-508 0 0,39 14 264 0 0,-8 0-6947 0 0,10 4-717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439 689 3679 0 0,'1'-5'311'0'0,"0"1"1"0"0,0-1-1 0 0,-1 0 0 0 0,0 1 0 0 0,0-1 0 0 0,0 0 0 0 0,0 1 0 0 0,-1-1 0 0 0,-1-7 0 0 0,-15-40 2880 0 0,14 43-2654 0 0,-1 1 0 0 0,0 0 0 0 0,0 0 0 0 0,-1 0 0 0 0,0 1 0 0 0,-1-1 0 0 0,0 1 0 0 0,0 1 0 0 0,0-1 0 0 0,-1 1 0 0 0,-12-9 0 0 0,14 11-297 0 0,-1 1-1 0 0,0 0 1 0 0,0 0 0 0 0,0 0 0 0 0,0 1 0 0 0,0 0 0 0 0,-1 0-1 0 0,1 0 1 0 0,-1 1 0 0 0,1 0 0 0 0,-1 0 0 0 0,0 1 0 0 0,1 0-1 0 0,-1 0 1 0 0,1 1 0 0 0,-13 2 0 0 0,4 1-58 0 0,0 0 0 0 0,1 1 0 0 0,0 1 0 0 0,0 0 0 0 0,0 1 0 0 0,1 1 0 0 0,0 0 0 0 0,-19 16 0 0 0,21-11-83 0 0,-16 24-4 0 0,25-34-86 0 0,0 0 0 0 0,0-1 1 0 0,1 1-1 0 0,-1 0 0 0 0,1 0 1 0 0,0 0-1 0 0,-1 4 0 0 0,-24 62 19 0 0,20-52 15 0 0,6 73-180 0 0,0-72 34 0 0,7-4 16 0 0,20 45 87 0 0,-21-45 84 0 0,6-5 6 0 0,46 30-22 0 0,-48-34-67 0 0,0 0-1 0 0,0-1 1 0 0,0 0 0 0 0,1-1-1 0 0,-1-1 1 0 0,1 1 0 0 0,0-1-1 0 0,-1-1 1 0 0,1 0 0 0 0,0-1-1 0 0,0 0 1 0 0,0-1 0 0 0,0 0 0 0 0,0 0-1 0 0,0-1 1 0 0,-1-1 0 0 0,1 0-1 0 0,-1 0 1 0 0,0-1 0 0 0,13-6-1 0 0,-8 2 0 0 0,-1 0 0 0 0,0-1 0 0 0,0 0 0 0 0,0-2 0 0 0,-2 1 0 0 0,1-2 0 0 0,-1 1 0 0 0,-1-2 0 0 0,0 1-1 0 0,-1-2 1 0 0,0 1 0 0 0,10-20 0 0 0,-5 1 0 0 0,0-2 0 0 0,-3 0 0 0 0,-1 0 0 0 0,10-48 0 0 0,13-146 0 0 0,-21 64-892 0 0,-13 131 595 0 0,-1 0 0 0 0,-10-65-1 0 0,9 91 289 0 0,1 12 936 0 0,-1 9-667 0 0,-12 75 542 0 0,-1 5-399 0 0,0-2-38 0 0,2-21-201 0 0,6-34-4 0 0,-5 43 0 0 0,7-40-5 0 0,-6 41-22 0 0,6-41-6 0 0,-6 39-6 0 0,7-42-21 0 0,-4 34-69 0 0,5-34 11 0 0,-3 59-1130 0 0,5-14-4615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1:46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1 494 6911 0 0,'0'0'3122'0'0,"10"8"-2192"0"0,30 27 322 0 0,-29-27 144 0 0,2-1 32 0 0,3 2-964 0 0,-7-3-82 0 0,1-1 1 0 0,0-1 0 0 0,-1 1 0 0 0,16 3 0 0 0,-14-3-85 0 0,-5-2-92 0 0,-1-1 0 0 0,0 0 0 0 0,1 0 0 0 0,-1-1 0 0 0,1 1 1 0 0,7 0-1 0 0,36 6 1227 0 0,-38-7-1126 0 0,0-1-1 0 0,0 0 0 0 0,1 0 1 0 0,18-4-1 0 0,-27 4-248 0 0,0-1 0 0 0,-1 0 0 0 0,1 0 0 0 0,0 0 1 0 0,-1 0-1 0 0,1 0 0 0 0,-1 0 0 0 0,1-1 0 0 0,-1 1 0 0 0,1-1 0 0 0,-1 0 0 0 0,3-2 0 0 0,-4 3-47 0 0,0-1 0 0 0,0 1-1 0 0,-1-1 1 0 0,1 1 0 0 0,0-1 0 0 0,0 1 0 0 0,-1-1 0 0 0,1 0-1 0 0,-1 1 1 0 0,0-1 0 0 0,1 0 0 0 0,-1 1 0 0 0,0-1 0 0 0,0 0-1 0 0,0 0 1 0 0,0 1 0 0 0,0-1 0 0 0,-1 0 0 0 0,1 1 0 0 0,0-1-1 0 0,-1 0 1 0 0,-1-3 0 0 0,1 2 15 0 0,-1-1-1 0 0,0 1 0 0 0,0-1 1 0 0,0 1-1 0 0,-1 0 1 0 0,1-1-1 0 0,-1 1 1 0 0,0 0-1 0 0,0 1 0 0 0,-6-6 1 0 0,-37-22 136 0 0,36 24-132 0 0,-11-6-15 0 0,0-1-1 0 0,2-1 1 0 0,0-1 0 0 0,0 0-1 0 0,-28-32 1 0 0,42 41-11 0 0,-1-1-1 0 0,1-1 0 0 0,0 1 1 0 0,1-1-1 0 0,0 0 0 0 0,0 0 1 0 0,0 0-1 0 0,1 0 0 0 0,1-1 1 0 0,-1 1-1 0 0,1-1 1 0 0,1 0-1 0 0,0 0 0 0 0,0 0 1 0 0,0 1-1 0 0,1-1 0 0 0,1 0 1 0 0,2-16-1 0 0,0 12 33 0 0,0 0 0 0 0,1 0 1 0 0,1 0-1 0 0,0 0 0 0 0,1 0 0 0 0,12-18 0 0 0,-14 24-15 0 0,1 1 0 0 0,-1-1 0 0 0,1 1 0 0 0,0 0 0 0 0,1 1 1 0 0,0-1-1 0 0,-1 1 0 0 0,2 0 0 0 0,-1 0 0 0 0,0 1 0 0 0,1 0 0 0 0,0 0 0 0 0,8-2 0 0 0,-10 4 66 0 0,1 1 0 0 0,0 1 0 0 0,-1-1 0 0 0,1 1 0 0 0,0 0 0 0 0,0 0 0 0 0,0 1 0 0 0,-1 0 0 0 0,9 2 0 0 0,-3-1 448 0 0,-9-2 9 0 0,6 4-138 0 0,24 9-612 0 0,-25-10-272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0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0 242 20735 0 0,'0'0'2159'0'0,"2"-6"-2050"0"0,-1-1-99 0 0,-1 5-2 0 0,1-1 0 0 0,-1 0 0 0 0,1 1-1 0 0,0-1 1 0 0,0 0 0 0 0,0 1 0 0 0,0-1 0 0 0,0 1-1 0 0,3-5 1 0 0,23-45 171 0 0,-5 9-6 0 0,-11 21-32 0 0,-8 16 19 0 0,-1 0 7 0 0,8-18-56 0 0,-8 17-242 0 0,-2 1-1884 0 0,-3-27-5854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31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1873 19807 0 0,'0'0'2065'0'0,"-2"-4"-1937"0"0,-1 0-91 0 0,-6-17 189 0 0,-3-15-29 0 0,-28-101 742 0 0,33 107-568 0 0,1-1 1 0 0,-2-53 0 0 0,8-21 696 0 0,5 0 0 0 0,33-184 0 0 0,-26 228-728 0 0,3 0 1 0 0,2 1-1 0 0,25-57 1 0 0,-23 75-189 0 0,1 1 0 0 0,2 1-1 0 0,2 1 1 0 0,50-65 0 0 0,-41 65-53 0 0,2 2 0 0 0,1 1 0 0 0,2 1 0 0 0,1 2 0 0 0,2 2 0 0 0,0 2 0 0 0,83-43 0 0 0,-65 45-26 0 0,1 3 0 0 0,2 2 0 0 0,0 2-1 0 0,1 4 1 0 0,1 2 0 0 0,1 4 0 0 0,-1 1 0 0 0,1 4 0 0 0,1 3 0 0 0,65 6-1 0 0,198 33 583 0 0,-234-20-339 0 0,132 42 0 0 0,-186-45-311 0 0,-1 2 0 0 0,0 1-1 0 0,-2 2 1 0 0,45 29 0 0 0,-57-29-2 0 0,0 0 1 0 0,-1 1-1 0 0,-2 1 1 0 0,0 2-1 0 0,-1 0 1 0 0,26 37-1 0 0,3 15-3 0 0,60 124 0 0 0,24 91 0 0 0,-117-249 0 0 0,13 33 0 0 0,-4 1 0 0 0,30 132 0 0 0,-48-161 0 0 0,1 18 0 0 0,-5-5 0 0 0,-8-10-48 0 0,2-37-16 0 0,1-7-7 0 0,-1 0 0 0 0,0 0 0 0 0,0-1 0 0 0,0 1 0 0 0,0-1 0 0 0,-4 8 0 0 0,-7 20-2329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32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9 144 2303 0 0,'-8'-36'18027'0'0,"40"11"-16203"0"0,-31 24-1771 0 0,0 0 0 0 0,1 0 0 0 0,-1 0 0 0 0,0 0 0 0 0,1 0 0 0 0,-1 0 0 0 0,1 1 0 0 0,0-1 0 0 0,-1 1 0 0 0,1-1 0 0 0,-1 1 0 0 0,1-1 0 0 0,3 1 0 0 0,236-33 1683 0 0,397 2 2291 0 0,5 23-1360 0 0,103 15-1263 0 0,-471-2-1431 0 0,232 6 27 0 0,-276-4 11 0 0,49 6 21 0 0,41 1-11 0 0,-140-23-1481 0 0,-158 5-6127 0 0,48-10-2606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38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1809 16583 0 0,'0'0'6191'0'0,"1"-11"-5545"0"0,4-30-19 0 0,1 19 10 0 0,10-24 55 0 0,-7 18 20 0 0,94-245 2014 0 0,-1-23-679 0 0,-48 136-933 0 0,70-218-565 0 0,-21-6-311 0 0,-82 271-2418 0 0,-11 57-8747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42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760 260 14743 0 0,'0'0'1924'0'0,"-3"-6"-1552"0"0,-1 0-244 0 0,-13-20 588 0 0,-9-7 1171 0 0,19 23-1538 0 0,3 5-12 0 0,0 0-1 0 0,0 0 1 0 0,-1 0-1 0 0,-10-8 1 0 0,8 5-118 0 0,2 3-82 0 0,0 0 0 0 0,0 0 1 0 0,-1 1-1 0 0,-8-6 0 0 0,-13-10 186 0 0,24 18-267 0 0,0-1 0 0 0,0 1 0 0 0,0 0 1 0 0,-1 0-1 0 0,1 1 0 0 0,0-1 0 0 0,-1 0 0 0 0,-5-1 1 0 0,0 1 38 0 0,6 0-47 0 0,0 0 0 0 0,0 1 1 0 0,0 0-1 0 0,0 0 0 0 0,-1 0 0 0 0,1 0 0 0 0,0 0 0 0 0,0 1 0 0 0,-4-1 0 0 0,-2 0 47 0 0,6 0-35 0 0,-1 0 1 0 0,0 0-1 0 0,0 1 0 0 0,1-1 0 0 0,-1 1 1 0 0,0 0-1 0 0,-7 0 0 0 0,1 1 34 0 0,-2 0 48 0 0,0 0 0 0 0,0 0 0 0 0,0 1 0 0 0,0 1 0 0 0,1 0 0 0 0,-1 1-1 0 0,1 0 1 0 0,0 0 0 0 0,-21 13 0 0 0,6-1 149 0 0,1 2-1 0 0,-36 31 1 0 0,43-31-157 0 0,0 2-1 0 0,1 0 1 0 0,0 0 0 0 0,-22 41 0 0 0,32-47-6 0 0,2-3-86 0 0,-13 36 140 0 0,5-7-86 0 0,8-20 0 0 0,2-9-64 0 0,1-4 0 0 0,1 1 0 0 0,-1-1 0 0 0,2 1 0 0 0,-1 10 0 0 0,-2 26 64 0 0,3-21 0 0 0,4 36-4 0 0,7 10-17 0 0,-8-53-48 0 0,12 30 0 0 0,-8-31-23 0 0,0-1 0 0 0,8 14-1 0 0,14 14 8 0 0,-16-28 31 0 0,23 14-20 0 0,4-5 31 0 0,-34-20-35 0 0,-1 0 0 0 0,1 0-1 0 0,0-1 1 0 0,0 0 0 0 0,9 3 0 0 0,-4-2 3 0 0,-3 0 1 0 0,-1 0 1 0 0,1-1-1 0 0,-1 0 0 0 0,9 1 0 0 0,-4-1 8 0 0,2 1 66 0 0,17 3 32 0 0,5-4 99 0 0,9 2-76 0 0,-21-4-39 0 0,26-2-15 0 0,-25-1-1 0 0,-10 0-63 0 0,-2 1 31 0 0,-1-1-1 0 0,20-6 1 0 0,12-4 64 0 0,-21 4 0 0 0,35-16-21 0 0,4-7-86 0 0,-8-2-21 0 0,-42 25 5 0 0,-4 4 13 0 0,-1 0 0 0 0,0-1 0 0 0,9-11 0 0 0,16-17 53 0 0,3-12 14 0 0,-4-4-6 0 0,-22 35-67 0 0,13-29 52 0 0,-5 3-52 0 0,-2-5-12 0 0,-5 2 0 0 0,-7 2 0 0 0,-6-1 0 0 0,-8-1 0 0 0,-4 0 0 0 0,10 30-1 0 0,2 8-12 0 0,1-1 0 0 0,-1 0 0 0 0,-6-8 0 0 0,-9-18 2 0 0,-6-6 11 0 0,-2 4 0 0 0,-4 4 0 0 0,21 21-2 0 0,7 8-6 0 0,-1-1 0 0 0,1 0 0 0 0,-1 1 0 0 0,0-1 0 0 0,0 1 0 0 0,0 0-1 0 0,-6-3 1 0 0,2 1-3 0 0,-20-11-71 0 0,21 11 70 0 0,2 2 0 0 0,0 0 0 0 0,1 0 0 0 0,-1 1 1 0 0,0-1-1 0 0,-6-1 0 0 0,-27-9-54 0 0,5 3 44 0 0,-9-2-20 0 0,-4 2 50 0 0,32 7 15 0 0,-28-3 143 0 0,-8 1-182 0 0,40 3-29 0 0,-27 1-214 0 0,4 2 126 0 0,-2 4 118 0 0,4 2 63 0 0,2 5-36 0 0,1 4-24 0 0,17-10-36 0 0,-14 14 36 0 0,-2 8 12 0 0,7-1 0 0 0,0 0-13 0 0,-4 7-118 0 0,4-1-2 0 0,15-27 104 0 0,1-4 3 0 0,1 1 0 0 0,0-1-1 0 0,1 1 1 0 0,-1 0-1 0 0,-2 6 1 0 0,1-3-6 0 0,1-4 13 0 0,1 0 0 0 0,0 0-1 0 0,-1 1 1 0 0,1-1 0 0 0,1 0-1 0 0,-1 1 1 0 0,0 5-1 0 0,-1 0-5 0 0,-4 27-83 0 0,2 0 44 0 0,4-17 11 0 0,2 19 31 0 0,1-17-20 0 0,-1-9 33 0 0,0 0-16 0 0,1 0 0 0 0,5 15 0 0 0,4 13-87 0 0,-4-20-15 0 0,13 21-1 0 0,-9-22 21 0 0,15 17 74 0 0,-24-31 24 0 0,0-1 0 0 0,0 0 1 0 0,1 1-1 0 0,-1-1 0 0 0,1-1 0 0 0,6 6 0 0 0,-2-2 0 0 0,9 6-44 0 0,36 18-11 0 0,-46-27 53 0 0,1-1 1 0 0,0 0-1 0 0,0 0 0 0 0,16 3 1 0 0,-15-4 8 0 0,0-1-1 0 0,1-1 1 0 0,-1 0 0 0 0,10-1 0 0 0,-11 1 2 0 0,0-2 0 0 0,0 1 0 0 0,0-1 0 0 0,14-5 0 0 0,-14 3 0 0 0,0 0 0 0 0,0 0 0 0 0,-1 0 0 0 0,12-10 0 0 0,21-23-16 0 0,-26 21-65 0 0,10-16-22 0 0,-13 13-1 0 0,14-35 17 0 0,-20 39 82 0 0,0 0-1 0 0,3-19 0 0 0,-6 20 6 0 0,0 1 0 0 0,0-23 0 0 0,-3 24 0 0 0,0 0 0 0 0,-4-21 0 0 0,2 23 0 0 0,0 0 0 0 0,0 0 0 0 0,-5-9 0 0 0,3 9 0 0 0,0 0 0 0 0,-13-17 0 0 0,-15-11 17 0 0,19 25 65 0 0,-17-11-6 0 0,15 14-11 0 0,-17-3 6 0 0,17 9 27 0 0,6 3-55 0 0,0 1 0 0 0,-1 0-1 0 0,1 0 1 0 0,0 1 0 0 0,0 1-1 0 0,0-1 1 0 0,-13 5 0 0 0,8 1 40 0 0,2-1 1 0 0,-1 2 0 0 0,1 0 0 0 0,0 0-1 0 0,0 2 1 0 0,1-1 0 0 0,1 1 0 0 0,0 1-1 0 0,0 0 1 0 0,-18 25 0 0 0,16-18-67 0 0,1 1 0 0 0,0 0 0 0 0,2 1 1 0 0,0 0-1 0 0,1 1 0 0 0,-10 34 0 0 0,16-36-77 0 0,-1 42 48 0 0,4-44 12 0 0,0 0 0 0 0,4 21 0 0 0,-2-27 0 0 0,1 0 0 0 0,0 0 0 0 0,7 17 0 0 0,-6-20 0 0 0,0 1 0 0 0,0-1 0 0 0,1 0 0 0 0,8 10 0 0 0,-7-11 0 0 0,0 0 0 0 0,1-1 0 0 0,0 0 0 0 0,12 9 0 0 0,24 9-11 0 0,-41-23 6 0 0,0 0 0 0 0,1 0-1 0 0,-1 0 1 0 0,0 0 0 0 0,0-1-1 0 0,0 1 1 0 0,3 0 0 0 0,37 7-22 0 0,-39-8 19 0 0,-1 1 0 0 0,0-1 0 0 0,1 0 0 0 0,-1 0 0 0 0,0 0 0 0 0,1 0 0 0 0,2 0 0 0 0,41-4-24 0 0,-43 3 23 0 0,-1 1 0 0 0,1 0 0 0 0,0-1-1 0 0,0 0 1 0 0,0 1 0 0 0,3-2 0 0 0,42-14-18 0 0,-46 15 22 0 0,1 0 0 0 0,0 0-1 0 0,0 0 1 0 0,-1-1 0 0 0,1 1-1 0 0,-1-1 1 0 0,4-1 0 0 0,20-16-14 0 0,0 0 0 0 0,-1-2 1 0 0,26-29-1 0 0,-36 33 27 0 0,0-2-1 0 0,-2 0 0 0 0,0-1 1 0 0,-1 0-1 0 0,-1 0 1 0 0,-1-1-1 0 0,-1-1 1 0 0,-1 0-1 0 0,8-34 1 0 0,-10 13 34 0 0,-6 27-36 0 0,-2-30-1 0 0,-1 30 14 0 0,0 0 0 0 0,-1 0 0 0 0,-1 1 0 0 0,0-1 0 0 0,-2 1 0 0 0,1 0 0 0 0,-2 1 0 0 0,0-1 0 0 0,-1 2 0 0 0,0-1-1 0 0,-1 1 1 0 0,0 1 0 0 0,-1-1 0 0 0,0 2 0 0 0,-1 0 0 0 0,-1 0 0 0 0,0 1 0 0 0,-15-9 0 0 0,21 15 32 0 0,1 1-1 0 0,-1 0 1 0 0,0 0-1 0 0,-1 1 1 0 0,1 0 0 0 0,0 0-1 0 0,-1 1 1 0 0,1 0-1 0 0,0 0 1 0 0,-1 1 0 0 0,1 0-1 0 0,-1 0 1 0 0,1 1-1 0 0,-1-1 1 0 0,1 2 0 0 0,-1-1-1 0 0,1 1 1 0 0,0 0-1 0 0,0 1 1 0 0,-11 4 0 0 0,6 0 4 0 0,-1 0 0 0 0,1 1 0 0 0,1 1 0 0 0,0-1 0 0 0,0 2 0 0 0,0 0 0 0 0,2 0 0 0 0,-1 0 0 0 0,-15 24 0 0 0,9-8-49 0 0,2 0 0 0 0,0 0 0 0 0,2 1 0 0 0,1 1 0 0 0,1 0 0 0 0,2 0 0 0 0,1 1 0 0 0,1 0 0 0 0,1 0 0 0 0,1 1 0 0 0,2 0 0 0 0,1-1 0 0 0,6 53 0 0 0,-2-63-67 0 0,11 39 62 0 0,-10-48 10 0 0,0 1 0 0 0,1-1-1 0 0,0-1 1 0 0,7 12 0 0 0,-5-11-8 0 0,1 0 0 0 0,0 0 1 0 0,14 12-1 0 0,-14-14-3 0 0,1-1 0 0 0,0-1 0 0 0,0 1 0 0 0,11 4 0 0 0,-11-6 0 0 0,-1-2 0 0 0,1 1 0 0 0,-1-2 0 0 0,1 1 0 0 0,13 2 0 0 0,-10-4-3 0 0,1 0 1 0 0,-1 0-1 0 0,0-2 0 0 0,14-1 1 0 0,-13 1-14 0 0,0-2 0 0 0,0 0 0 0 0,22-8 0 0 0,-19 4-13 0 0,0-1 1 0 0,-1-1-1 0 0,0 0 1 0 0,0-1-1 0 0,-1 0 1 0 0,0-1-1 0 0,-1-1 1 0 0,-1 0-1 0 0,1-1 1 0 0,15-23-1 0 0,-9 10-18 0 0,-1 0-1 0 0,-2-2 1 0 0,-1 0-1 0 0,-1-1 1 0 0,-2 0-1 0 0,-1-1 1 0 0,10-40-1 0 0,-14 27 35 0 0,-6 29 8 0 0,-1 0 0 0 0,-1 0 0 0 0,0 0 0 0 0,-1 0 0 0 0,0 0 0 0 0,-1 1 1 0 0,-1-1-1 0 0,0 1 0 0 0,-1 0 0 0 0,0 0 0 0 0,-1 0 0 0 0,-13-20 0 0 0,7 17 5 0 0,0 0 0 0 0,-1 1 0 0 0,-22-19 0 0 0,4 9 19 0 0,-10 0 77 0 0,39 24-78 0 0,0 0 0 0 0,0 0-1 0 0,0 0 1 0 0,0 0 0 0 0,-1 0 0 0 0,-4-1 0 0 0,-5-2 50 0 0,0 1-1 0 0,-1 1 1 0 0,0 0 0 0 0,1 0-1 0 0,-1 1 1 0 0,0 1 0 0 0,-21 2-1 0 0,18 2-25 0 0,1 0 0 0 0,0 1 0 0 0,0 1 0 0 0,0 0 0 0 0,1 1 0 0 0,0 0 0 0 0,0 2 0 0 0,1-1 0 0 0,0 2 0 0 0,1 0 0 0 0,0 0 0 0 0,0 1 0 0 0,-18 23 0 0 0,13-13 13 0 0,1 0-1 0 0,2 1 1 0 0,0 1 0 0 0,1 1 0 0 0,2-1 0 0 0,0 2 0 0 0,-11 39 0 0 0,15-38-55 0 0,1 1 0 0 0,2 0 0 0 0,-2 34 0 0 0,7-11 0 0 0,2-27 0 0 0,5 26 0 0 0,-5-37 0 0 0,0 0 0 0 0,1-1 0 0 0,0 0 0 0 0,7 12 0 0 0,-7-15 0 0 0,1 0 0 0 0,0-1 0 0 0,0 0 0 0 0,1 0 0 0 0,9 10 0 0 0,-9-12 0 0 0,0 0 0 0 0,0 0 0 0 0,1-1 0 0 0,0 0 0 0 0,-1 0 0 0 0,10 4 0 0 0,-8-5 0 0 0,1 0 0 0 0,-1-1 0 0 0,0 0 0 0 0,1 0 0 0 0,15 0 0 0 0,-9-2 0 0 0,0 0 0 0 0,-1-1 0 0 0,20-4 0 0 0,-16 2 0 0 0,-2-1 0 0 0,32-12 0 0 0,-29 6-23 0 0,1 0 0 0 0,-2-2 0 0 0,0 0 0 0 0,0 0 0 0 0,-1-2 0 0 0,-1 0 0 0 0,0-1 1 0 0,-1-1-1 0 0,15-18 0 0 0,-6 2 80 0 0,41-65 0 0 0,-44 51-46 0 0,1-14-11 0 0,-19 52 0 0 0,-1 0 0 0 0,0 0 0 0 0,1-15 0 0 0,-2 10 0 0 0,-1 0 0 0 0,-3-24 0 0 0,0 21 0 0 0,-1 0 0 0 0,0-1 0 0 0,-2 2 0 0 0,0-1 0 0 0,0 0 0 0 0,-1 1 0 0 0,-1 1 0 0 0,-1-1 0 0 0,0 1 0 0 0,-1 1 0 0 0,-13-15 0 0 0,18 22 0 0 0,-1 0 0 0 0,-13-9 0 0 0,10 9 0 0 0,0 0 0 0 0,0 1 0 0 0,-14-6 0 0 0,-26-4 11 0 0,47 15-7 0 0,1 0 0 0 0,-1-1 0 0 0,0 1 1 0 0,0 0-1 0 0,0 0 0 0 0,1-1 1 0 0,-1 2-1 0 0,0-1 0 0 0,-2 0 0 0 0,-14 2 5 0 0,1 1 0 0 0,0 1 0 0 0,0 0 0 0 0,-31 13-1 0 0,26-7-7 0 0,1 1-1 0 0,0 1 1 0 0,1 1-1 0 0,0 1 1 0 0,1 1-1 0 0,1 0 1 0 0,0 2-1 0 0,1 0 1 0 0,1 0-1 0 0,1 2 1 0 0,0 0-1 0 0,-20 37 1 0 0,16-15-1 0 0,11-19 0 0 0,-5 24 0 0 0,9-29 0 0 0,2 0 0 0 0,-2 22 0 0 0,4-23 0 0 0,0-1 0 0 0,4 25 0 0 0,-2-29 0 0 0,1 1 0 0 0,0 0 0 0 0,6 14 0 0 0,-5-17 0 0 0,0-1 0 0 0,1 1 0 0 0,0-1 0 0 0,6 8 0 0 0,-4-7 0 0 0,1 0 0 0 0,0-1 0 0 0,12 10 0 0 0,-11-11 0 0 0,0-1 0 0 0,1 1 0 0 0,15 6 0 0 0,-15-8 0 0 0,1-1 0 0 0,-1 0 0 0 0,18 3 0 0 0,-18-5 0 0 0,0-1 0 0 0,0 0 0 0 0,0-1 0 0 0,11 0 0 0 0,-8-1 0 0 0,-1-1 0 0 0,0 0 0 0 0,18-5 0 0 0,-16 2 0 0 0,0-1 0 0 0,24-12 0 0 0,-26 11 0 0 0,1-1 0 0 0,20-18 0 0 0,-20 14 0 0 0,0-1 0 0 0,12-16 0 0 0,-16 17 0 0 0,0-1 0 0 0,12-21 0 0 0,-17 25 0 0 0,0 0 0 0 0,0-1 0 0 0,-1 1 0 0 0,3-16 0 0 0,-4 16 0 0 0,-1-1 0 0 0,0 0 0 0 0,-1 0 0 0 0,-1-14 0 0 0,-1 9 0 0 0,-1 0 0 0 0,-1 1 0 0 0,0-1 0 0 0,-1 1 0 0 0,-1 0 0 0 0,0 0 0 0 0,0 0 0 0 0,-2 1 0 0 0,-15-22 0 0 0,3 9 0 0 0,-1 1 0 0 0,-1 0 0 0 0,-37-31 0 0 0,42 41 0 0 0,-1 1 0 0 0,-1 0 0 0 0,1 2 0 0 0,-36-18 0 0 0,45 26 0 0 0,1 0 0 0 0,-1 1 0 0 0,0 1 0 0 0,0 0 0 0 0,0 0 0 0 0,0 0 0 0 0,0 1 0 0 0,-1 1 0 0 0,1-1 0 0 0,0 1 0 0 0,0 1 0 0 0,0 0 0 0 0,-1 0 0 0 0,-12 4 0 0 0,15-3 0 0 0,1 1 0 0 0,-1-1 0 0 0,-9 6 0 0 0,-4 4 0 0 0,1 2 0 0 0,0 1 0 0 0,1 0 0 0 0,0 1 0 0 0,-21 25 0 0 0,12-5 0 0 0,-9 26 0 0 0,25-41 0 0 0,-10 28 0 0 0,15-32 0 0 0,1 0 0 0 0,-4 25 0 0 0,6-20 0 0 0,0 41 0 0 0,4-37 0 0 0,5 34 0 0 0,-3-40 0 0 0,13 39 0 0 0,-10-43 0 0 0,0 0 0 0 0,15 25 0 0 0,-14-30 0 0 0,-1-1 0 0 0,2 0 0 0 0,0 0 0 0 0,9 8 0 0 0,-11-12 0 0 0,0 0 0 0 0,1-1 0 0 0,0 0 0 0 0,0 0 0 0 0,15 7 0 0 0,-14-8 0 0 0,0-1 0 0 0,0-1 0 0 0,1 1 0 0 0,-1-1 0 0 0,17 1 0 0 0,-13-2 0 0 0,0-1 0 0 0,0 0 0 0 0,22-4 0 0 0,-20 1 0 0 0,1-1 0 0 0,27-10 0 0 0,-16 2 0 0 0,-1-1 0 0 0,0-1 0 0 0,-1-2 0 0 0,-1 0 0 0 0,0-1 0 0 0,-1-2 0 0 0,32-34 0 0 0,-38 35-21 0 0,-1-1 0 0 0,0-1 0 0 0,-2 0 0 0 0,0-1 0 0 0,-1 0 1 0 0,11-29-1 0 0,-18 38 14 0 0,-1 1 0 0 0,-1-1 1 0 0,0 0-1 0 0,-1 0 0 0 0,0 0 1 0 0,0-1-1 0 0,-1 1 0 0 0,-1 0 0 0 0,0-1 1 0 0,-1 1-1 0 0,-1 0 0 0 0,1 0 1 0 0,-2 0-1 0 0,-4-14 0 0 0,-2 4 7 0 0,-1 1 0 0 0,-1 0 0 0 0,0 0 0 0 0,-2 1 0 0 0,0 1 0 0 0,-2 1 0 0 0,0-1 0 0 0,-1 2 0 0 0,-30-26 0 0 0,36 35 12 0 0,0 0 0 0 0,0 1 0 0 0,-1 1 0 0 0,0-1 0 0 0,0 2 0 0 0,-1 0 0 0 0,0 0 0 0 0,1 1 0 0 0,-2 0 0 0 0,1 1-1 0 0,0 0 1 0 0,-1 1 0 0 0,1 1 0 0 0,-1 0 0 0 0,1 0 0 0 0,-16 3 0 0 0,-8 4 27 0 0,21-2-38 0 0,0 1 0 0 0,0 1 1 0 0,-22 11-1 0 0,1 6-1 0 0,-51 45 0 0 0,61-44 0 0 0,1 2 0 0 0,-33 44 0 0 0,31-31 0 0 0,17-22 0 0 0,-11 27 0 0 0,16-32 0 0 0,1 1 0 0 0,0-1 0 0 0,-2 20 0 0 0,4-18 0 0 0,1 0 0 0 0,0 0 0 0 0,2 15 0 0 0,0-14 0 0 0,1 0 0 0 0,7 24 0 0 0,-6-27 0 0 0,1-1 0 0 0,1 0 0 0 0,10 20 0 0 0,-8-21 0 0 0,0 0 0 0 0,0 0 0 0 0,1 0 0 0 0,10 9 0 0 0,-8-10 0 0 0,1 0 0 0 0,0 0 0 0 0,19 10 0 0 0,-17-11 0 0 0,1-2 0 0 0,-1 0 0 0 0,20 6 0 0 0,-14-7 0 0 0,0-1 0 0 0,23 2 0 0 0,-20-4 0 0 0,36-1 0 0 0,-40-3 0 0 0,1 0 0 0 0,19-5 0 0 0,-20 2 0 0 0,35-13 0 0 0,-38 12 0 0 0,0-1 0 0 0,-1-1 0 0 0,0 0 0 0 0,0 0 0 0 0,18-17 0 0 0,-9 5-2 0 0,-1-2 0 0 0,-1 0 0 0 0,-2-1 0 0 0,0-1 0 0 0,-1-1 1 0 0,17-32-1 0 0,-31 49-16 0 0,1 0 1 0 0,-2-1-1 0 0,5-12 0 0 0,-4 8 6 0 0,3-8-65 0 0,1-20-5 0 0,-6 20 9 0 0,-2 0 93 0 0,-1 0 1 0 0,-1 0-1 0 0,-8-37 0 0 0,4 35 28 0 0,-2 0 0 0 0,0 0-1 0 0,-22-39 1 0 0,7 28-48 0 0,12 20 0 0 0,-17-17 0 0 0,-11-2 9 0 0,38 32-4 0 0,-1 0 0 0 0,0-1-1 0 0,1 1 1 0 0,-1 0 0 0 0,0 0-1 0 0,0 1 1 0 0,-3-2 0 0 0,-8-3-1 0 0,-23-5 1 0 0,24 8-5 0 0,1 0 0 0 0,-22 1 0 0 0,26 2 0 0 0,-1-1 0 0 0,1 1 0 0 0,-13 3 0 0 0,7-1 0 0 0,0 1 0 0 0,0 0 0 0 0,1 1 0 0 0,-24 13 0 0 0,2 6 0 0 0,18-11 0 0 0,1 0 0 0 0,1 1 0 0 0,-18 22 0 0 0,5 2 0 0 0,-8 25 0 0 0,27-45 0 0 0,-10 34 0 0 0,12-32 0 0 0,-4 32 0 0 0,9-35 0 0 0,0 0 0 0 0,1 20 0 0 0,1-18 0 0 0,8 34 0 0 0,-4-33 0 0 0,11 29 0 0 0,-10-34 0 0 0,1-1 0 0 0,9 16 0 0 0,-11-23 0 0 0,-1-1 0 0 0,1 1 0 0 0,0-1 0 0 0,0 0 0 0 0,7 5 0 0 0,-6-6 0 0 0,0-1 0 0 0,0 0 0 0 0,0 0 0 0 0,0-1 0 0 0,13 6 0 0 0,-11-6 0 0 0,1-1 0 0 0,-1 0 0 0 0,1 0 0 0 0,16 1 0 0 0,-14-2 0 0 0,0-1 0 0 0,1-1 0 0 0,17-3 0 0 0,-16 1 0 0 0,0 0 0 0 0,0-1 0 0 0,13-5 0 0 0,-14 3 0 0 0,1-1 0 0 0,-1 1 0 0 0,12-10 0 0 0,-3 0 0 0 0,0-1 0 0 0,26-27 0 0 0,3-14 0 0 0,-26 24 0 0 0,6-21 0 0 0,-22 39 0 0 0,8-26 0 0 0,-12 28 0 0 0,-1 0 0 0 0,2-15 0 0 0,-4 16 0 0 0,0 0 0 0 0,-1-18 0 0 0,-1 18 0 0 0,-1 0 0 0 0,-4-17 0 0 0,3 20 0 0 0,-1 0 0 0 0,-7-17 0 0 0,8 20 0 0 0,-1 1 0 0 0,0 0 0 0 0,0 1 0 0 0,-5-7 0 0 0,6 9 0 0 0,0-1 0 0 0,0 1 0 0 0,-1 1 0 0 0,1-1 0 0 0,-1 0 0 0 0,-6-2 0 0 0,7 3 0 0 0,0 1 0 0 0,-1-1 0 0 0,1 1 0 0 0,-1 0 0 0 0,0 0 0 0 0,1 1 0 0 0,-7-1 0 0 0,5 1 0 0 0,0 0 0 0 0,-1 0 0 0 0,1 1 0 0 0,0 0 0 0 0,-8 1 0 0 0,6 0 0 0 0,0 1 0 0 0,1 0 0 0 0,-14 7 0 0 0,-21 19 0 0 0,-1 7 0 0 0,32-25 0 0 0,-17 22 0 0 0,18-20 0 0 0,-13 27 0 0 0,14-23 0 0 0,-7 23 0 0 0,1 16 0 0 0,12-41 0 0 0,-1 27 0 0 0,3-33 0 0 0,1 0 0 0 0,0-1 0 0 0,0 1 0 0 0,4 13 0 0 0,-3-14 0 0 0,1-1 0 0 0,0 1 0 0 0,0 0 0 0 0,1-1 0 0 0,9 14 0 0 0,-10-17 0 0 0,0 0 0 0 0,0 0 0 0 0,1-1 0 0 0,0 1 0 0 0,0-1 0 0 0,0 0 0 0 0,0 0 0 0 0,0 0 0 0 0,0 0 0 0 0,8 2 0 0 0,-5-2 0 0 0,0-1 0 0 0,0 0 0 0 0,0-1 0 0 0,0 1 0 0 0,0-1 0 0 0,0-1 0 0 0,8 1 0 0 0,-8-2 0 0 0,0 1 0 0 0,1-1 0 0 0,-1-1 0 0 0,0 1 0 0 0,13-5 0 0 0,-10 2 0 0 0,0-1 0 0 0,19-11 0 0 0,9-11-17 0 0,-25 14-65 0 0,11-16 6 0 0,-14 14 22 0 0,6-22 43 0 0,-13 28 11 0 0,0 1 0 0 0,-1-1 0 0 0,2-14 0 0 0,-4 14 0 0 0,0 0 0 0 0,0 0 0 0 0,-1-12 0 0 0,-1 11 0 0 0,0 0 0 0 0,-5-16 0 0 0,3 16 0 0 0,0 1 0 0 0,-10-19 0 0 0,7 17 0 0 0,-1 1 0 0 0,-9-11 0 0 0,-11-8 15 0 0,27 28-10 0 0,1 1 0 0 0,-1-1 0 0 0,0 0-1 0 0,1 1 1 0 0,-1-1 0 0 0,0 1 0 0 0,0-1 0 0 0,1 1 0 0 0,-1-1 0 0 0,0 1 0 0 0,0 0 0 0 0,0-1 0 0 0,-1 1 0 0 0,-23-8 63 0 0,12 5-25 0 0,-14 2-91 0 0,26 1 42 0 0,0 0-1 0 0,1 0 1 0 0,-1 0 0 0 0,0 0 0 0 0,0 0 0 0 0,0 0 0 0 0,0 0 0 0 0,1 0-1 0 0,-1 0 1 0 0,0 1 0 0 0,0-1 0 0 0,0 0 0 0 0,1 1 0 0 0,-2 0 0 0 0,-6 1-27 0 0,5-1 17 0 0,-1 0 0 0 0,1 1-1 0 0,0-1 1 0 0,0 1 0 0 0,-1-1 0 0 0,2 1-1 0 0,-1 0 1 0 0,-4 3 0 0 0,-20 14 57 0 0,15-8 50 0 0,5-4-59 0 0,3-3-10 0 0,0 0 0 0 0,1 0 1 0 0,0 0-1 0 0,0 0 0 0 0,0 0 1 0 0,-3 6-1 0 0,-17 30 17 0 0,17-28-37 0 0,-9 23 1 0 0,11-23-3 0 0,-4 26 0 0 0,4 14 0 0 0,4-37 0 0 0,3 22 0 0 0,-2-29 0 0 0,1 1 0 0 0,-1-1 0 0 0,2 0 0 0 0,4 10 0 0 0,-4-11-5 0 0,0-1 1 0 0,0 0-1 0 0,1 0 1 0 0,0 0-1 0 0,0 0 1 0 0,8 8-1 0 0,-5-9-28 0 0,-1 1 0 0 0,1-1 0 0 0,0 0 0 0 0,8 3 0 0 0,-15-8 33 0 0,9 5-219 0 0,1-6-6 0 0,31-1 55 0 0,-39 2 178 0 0,-1 0 0 0 0,1 0 0 0 0,-1-1 0 0 0,1 1 0 0 0,-1 0 0 0 0,1 0 0 0 0,-1-1 0 0 0,1 1 0 0 0,-1-1 0 0 0,3-1 0 0 0,27-12 196 0 0,-15 5 20 0 0,18-20-32 0 0,-26 22-179 0 0,-1-1 0 0 0,11-14 0 0 0,-11 12-13 0 0,-1 1 0 0 0,7-15 0 0 0,-8 12 0 0 0,-1 0 0 0 0,4-13 0 0 0,-5 16 0 0 0,-1-1 0 0 0,1-18 0 0 0,-3 20 0 0 0,0 0 0 0 0,-1 1 0 0 0,-1-13 0 0 0,0 12 0 0 0,0 1 0 0 0,-6-15 0 0 0,7 19 0 0 0,-1-1 0 0 0,1 1 0 0 0,-1 0 0 0 0,0 0 0 0 0,0 1 0 0 0,0-1 0 0 0,-3-2 0 0 0,1 1 0 0 0,0 1 0 0 0,0-1 0 0 0,-1 1 0 0 0,-6-4 0 0 0,-14-3 11 0 0,13 9 31 0 0,3 2-38 0 0,1 0-1 0 0,-14 4 1 0 0,17-4-4 0 0,0 2 0 0 0,-1-1 0 0 0,1 0 0 0 0,0 1 0 0 0,0 0 0 0 0,-8 7 0 0 0,5-4 0 0 0,1 1 0 0 0,1 0 0 0 0,-11 14 0 0 0,11-13 0 0 0,1 1 0 0 0,-8 16 0 0 0,-3 19 0 0 0,6 7 0 0 0,8 3 0 0 0,3-44 0 0 0,0 1 0 0 0,0-2 0 0 0,4 14 0 0 0,-3-15 0 0 0,1 0 0 0 0,-1 0 0 0 0,2 0 0 0 0,-1-1 0 0 0,6 9 0 0 0,-7-14 0 0 0,0 1 0 0 0,0 0 0 0 0,0-1 0 0 0,0 0 0 0 0,0 1 0 0 0,1-1 0 0 0,-1 0 0 0 0,1 0 0 0 0,0 0 0 0 0,-1-1 0 0 0,1 1 0 0 0,0-1 0 0 0,4 2 0 0 0,-3-2 0 0 0,0 0 0 0 0,0 0 0 0 0,0-1 0 0 0,0 1 0 0 0,0-1 0 0 0,0 0 0 0 0,0 0 0 0 0,0 0 0 0 0,7-2 0 0 0,-5 1 0 0 0,0-1 0 0 0,1 0 0 0 0,-1 0 0 0 0,0-1 0 0 0,8-4 0 0 0,-7 3 0 0 0,0-1 0 0 0,0 0 0 0 0,10-9 0 0 0,-8 5-6 0 0,0 0 0 0 0,9-12 1 0 0,-9 9-16 0 0,-5 7-1 0 0,0 0-1 0 0,0-1 0 0 0,-1 0 0 0 0,0 0 0 0 0,5-11 0 0 0,8-22-31 0 0,-13 31 51 0 0,-1-1 0 0 0,0 1 1 0 0,1-13-1 0 0,-3 15 3 0 0,1 0 0 0 0,-2-1 0 0 0,1 1 0 0 0,-2-10 0 0 0,0 9 0 0 0,1 1 0 0 0,-1 0 0 0 0,-1 0 0 0 0,-2-7 0 0 0,3 9-2 0 0,-1-1 0 0 0,0 1 0 0 0,0-1-1 0 0,-6-6 1 0 0,-13-7-51 0 0,21 17 51 0 0,1 1 0 0 0,-1-1 0 0 0,1 1-1 0 0,-1 0 1 0 0,1-1 0 0 0,-1 1 0 0 0,0 0 0 0 0,1 0 0 0 0,-1-1 0 0 0,1 1 0 0 0,-1 0-1 0 0,0 0 1 0 0,1 0 0 0 0,-1 0 0 0 0,0 0 0 0 0,1 0 0 0 0,-1 0 0 0 0,1 0-1 0 0,-2 0 1 0 0,-30 0 49 0 0,31 0-42 0 0,1 0 1 0 0,-1 0-1 0 0,0 0 0 0 0,0 0 1 0 0,0 0-1 0 0,0 0 0 0 0,1 0 1 0 0,-1 1-1 0 0,0-1 0 0 0,0 0 1 0 0,0 0-1 0 0,1 1 0 0 0,-1-1 1 0 0,0 0-1 0 0,-1 2 0 0 0,-22 11 90 0 0,12-4-11 0 0,-18 21-52 0 0,19-17-30 0 0,-12 19 0 0 0,-6 17-2 0 0,6 0 0 0 0,7-3 0 0 0,14-37 0 0 0,0-1 0 0 0,1 1 0 0 0,-1 14 0 0 0,2-15 0 0 0,0 0 0 0 0,1 0 0 0 0,0-1 0 0 0,0 1 0 0 0,4 12 0 0 0,-3-16 0 0 0,-1 0 0 0 0,1 0 0 0 0,0 0 0 0 0,0 0 0 0 0,0-1 0 0 0,1 1 0 0 0,-1 0 0 0 0,1-1 0 0 0,0 0 0 0 0,6 6 0 0 0,-7-7 0 0 0,1 0 0 0 0,-1 0 0 0 0,1-1 0 0 0,0 1 0 0 0,0-1 0 0 0,0 0 0 0 0,0 0 0 0 0,0 0 0 0 0,0 0 0 0 0,0 0 0 0 0,0-1 0 0 0,0 1 0 0 0,0-1 0 0 0,4 0 0 0 0,-3 0 0 0 0,1-1 0 0 0,-1 0 0 0 0,1 1 0 0 0,-1-2 0 0 0,1 1 0 0 0,-1-1 0 0 0,1 1 0 0 0,5-5 0 0 0,-4 3 0 0 0,-1 0 0 0 0,0-1 0 0 0,0 1 0 0 0,9-10 0 0 0,16-22 0 0 0,-5-6-17 0 0,-18 29-4 0 0,-4 6-13 0 0,1-1 0 0 0,-1 1-1 0 0,3-12 1 0 0,2-11-20 0 0,-8 25 52 0 0,0 1 1 0 0,1 0 0 0 0,-1 0 0 0 0,-1-1 0 0 0,1 1 0 0 0,0 0-1 0 0,-1-1 1 0 0,-1-4 0 0 0,2 7 1 0 0,-1 0 0 0 0,1-1 0 0 0,-1 1 0 0 0,1 0 0 0 0,-1 0 0 0 0,1 0 0 0 0,-1 0 0 0 0,0 0 0 0 0,1 0 0 0 0,-1 0 0 0 0,0 1 0 0 0,0-1 0 0 0,0 0 0 0 0,0 0 0 0 0,0 0 0 0 0,0 1 0 0 0,0-1 0 0 0,0 0 0 0 0,0 1 0 0 0,0-1 0 0 0,0 1 0 0 0,0 0 0 0 0,-1-1 0 0 0,-1 1 1 0 0,1 0 0 0 0,0 0 0 0 0,-1 0 0 0 0,1 1 0 0 0,-1-1 0 0 0,1 1 0 0 0,0 0 0 0 0,-1-1 0 0 0,1 1 0 0 0,0 0 0 0 0,0 0 0 0 0,0 0 0 0 0,0 1 0 0 0,-3 1 0 0 0,-4 4 33 0 0,-17 16 1 0 0,15-9 33 0 0,5-6-48 0 0,2-2-4 0 0,0-1 0 0 0,0 1 0 0 0,-5 11 0 0 0,-9 22-12 0 0,13-24-4 0 0,-6 28 0 0 0,9-32 0 0 0,0 1 0 0 0,1 19 0 0 0,1-20 0 0 0,1-1 0 0 0,0 1 0 0 0,3 15 0 0 0,-4-23 0 0 0,1 0 0 0 0,0 0 0 0 0,0 0 0 0 0,0 0 0 0 0,0 0 0 0 0,0 0 0 0 0,1-1 0 0 0,-1 1 0 0 0,1 0 0 0 0,0-1 0 0 0,0 1 0 0 0,0-1 0 0 0,0 0 0 0 0,4 4 0 0 0,-4-5 0 0 0,-1-1 0 0 0,1 1 0 0 0,0 0 0 0 0,0-1 0 0 0,0 1 0 0 0,0-1 0 0 0,0 0 0 0 0,0 1 0 0 0,0-1 0 0 0,0 0 0 0 0,0 0 0 0 0,0 0 0 0 0,0-1 0 0 0,0 1 0 0 0,0 0 0 0 0,0-1 0 0 0,0 0 0 0 0,0 1 0 0 0,3-2 0 0 0,-2 0 0 0 0,1 0 0 0 0,-1 0 0 0 0,0 0 0 0 0,1-1 0 0 0,-1 1 0 0 0,0-1 0 0 0,-1 0 0 0 0,4-3 0 0 0,20-26 0 0 0,0-5 0 0 0,-2 0 0 0 0,-4 1-12 0 0,-16 29-53 0 0,-10 11-27 0 0,-20 12 18 0 0,25-15 69 0 0,0-1 0 0 0,0 1-1 0 0,0 0 1 0 0,0 0 0 0 0,0 0-1 0 0,0-1 1 0 0,0 1 0 0 0,0 0-1 0 0,1 0 1 0 0,-1 1 0 0 0,-1 1-1 0 0,-33 46-63 0 0,8-9 206 0 0,10-13-34 0 0,12-21-11 0 0,0 2-53 0 0,-18 23-65 0 0,-7 10-344 0 0,25-35 147 0 0,-25 9-10109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47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1719 18199 0 0,'0'0'884'0'0,"0"-6"-382"0"0,1-19-61 0 0,3 9-292 0 0,122-332 1504 0 0,-99 288-1183 0 0,3 1-1 0 0,2 2 0 0 0,71-95 1 0 0,219-218 1407 0 0,-253 302-1233 0 0,3 2 0 0 0,2 4 0 0 0,150-95 0 0 0,-200 144-427 0 0,41-17-29 0 0,-30 16-17 0 0,114-37 158 0 0,-25 11 30 0 0,-57 17-250 0 0,-36 13-10 0 0,26-10-3 0 0,-30 11 0 0 0,25-6 0 0 0,-28 10-1 0 0,21-3-6 0 0,-23 6-1 0 0,42 0 53 0 0,0 0-39 0 0,-9 1-44 0 0,9-2-47 0 0,-4-4-11 0 0,-9 0-57 0 0,-41 5-235 0 0,-1 1-910 0 0,26-5 493 0 0,-27 5-111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48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28 812 20271 0 0,'-4'0'1560'0'0,"-15"2"-1008"0"0,15-2 1416 0 0,14-7-1584 0 0,31-21 44 0 0,-16 14 185 0 0,222-110 2029 0 0,-207 104-2280 0 0,90-42 1344 0 0,-53 27-329 0 0,-20 8-568 0 0,-19 6-786 0 0,-33 18-23 0 0,0-1 0 0 0,0 0 0 0 0,0 0 0 0 0,0 0 0 0 0,7-9 0 0 0,-10 11-1 0 0,-1 0 0 0 0,0 0-1 0 0,1 0 1 0 0,-1 0 0 0 0,0-1 0 0 0,0 1-1 0 0,-1 0 1 0 0,1-1 0 0 0,0 1 0 0 0,-1-1-1 0 0,1 1 1 0 0,-1 0 0 0 0,0-5 0 0 0,0 3-11 0 0,0 3 6 0 0,0-1 0 0 0,0 1 0 0 0,0-1 0 0 0,-1 0 0 0 0,1 1 0 0 0,-1-1-1 0 0,1 1 1 0 0,-1 0 0 0 0,1-1 0 0 0,-1 1 0 0 0,0-1 0 0 0,0 1 0 0 0,1 0 0 0 0,-1-1-1 0 0,0 1 1 0 0,0 0 0 0 0,-1 0 0 0 0,1 0 0 0 0,0 0 0 0 0,-2-1 0 0 0,-22-22-5 0 0,-20-9 75 0 0,-77-44 1 0 0,52 36-58 0 0,-87-42-124 0 0,71 41 223 0 0,60 27-95 0 0,-22-17-186 0 0,30 19-2399 0 0,1-1-3648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20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1217 1154 21191 0 0,'-10'-228'2956'0'0,"9"222"-2939"0"0,0-5-35 0 0,-5-22 1 0 0,6 31 12 0 0,0 0 0 0 0,-1 0 0 0 0,1 0 0 0 0,-1 1 0 0 0,0-1 0 0 0,1 0 0 0 0,-1 1 0 0 0,0-1 0 0 0,0 0 0 0 0,0 1 0 0 0,0-1 0 0 0,0 1 0 0 0,-1 0 0 0 0,1-1 0 0 0,0 1 0 0 0,-1 0 0 0 0,1 0 0 0 0,-1 0 0 0 0,-2-2-1 0 0,2 3 31 0 0,1 0-1 0 0,-1-1 0 0 0,0 1 1 0 0,0 0-1 0 0,0 1 0 0 0,1-1 1 0 0,-1 0-1 0 0,0 0 0 0 0,0 1 0 0 0,1-1 1 0 0,-1 1-1 0 0,0-1 0 0 0,1 1 1 0 0,-1 0-1 0 0,1 0 0 0 0,-1 0 1 0 0,1 0-1 0 0,-1 0 0 0 0,1 0 0 0 0,0 0 1 0 0,-2 2-1 0 0,-6 5 100 0 0,2 0 0 0 0,-9 11 0 0 0,10-13-61 0 0,-128 178 542 0 0,75-99-500 0 0,-120 183 34 0 0,128-182-50 0 0,-47 111-1 0 0,78-147-57 0 0,16-39-6 0 0,1 0 0 0 0,-3 12 0 0 0,6-21-22 0 0,-1 0 0 0 0,1 0 0 0 0,-1 0 0 0 0,1 0-1 0 0,0 0 1 0 0,0 0 0 0 0,0 0 0 0 0,0 0 0 0 0,0 1 0 0 0,0-1 0 0 0,1 0 0 0 0,-1 0 0 0 0,1 0 0 0 0,-1 0 0 0 0,1 0 0 0 0,0 0 0 0 0,0-1 0 0 0,0 1 0 0 0,2 4-1 0 0,-1-5-1 0 0,-1 0 0 0 0,1 0-1 0 0,0 0 1 0 0,-1 0-1 0 0,1 0 1 0 0,0 0-1 0 0,0 0 1 0 0,0-1-1 0 0,-1 1 1 0 0,1 0-1 0 0,0-1 1 0 0,0 0-1 0 0,0 1 1 0 0,0-1-1 0 0,0 0 1 0 0,0 0 0 0 0,0 0-1 0 0,0 0 1 0 0,2-1-1 0 0,2 0 0 0 0,-1-1 1 0 0,0 1-1 0 0,0-1 0 0 0,0 0 1 0 0,0-1-1 0 0,0 1 0 0 0,5-4 1 0 0,9-7-2 0 0,-1-2 0 0 0,29-27 0 0 0,107-128 16 0 0,-10-12 13 0 0,32-40-7 0 0,121-99 180 0 0,-97 109 159 0 0,-197 209-350 0 0,12-14 123 0 0,25-34-1 0 0,-39 51-120 0 0,0-1 0 0 0,-1 0 1 0 0,1 0-1 0 0,0 0 0 0 0,-1 0 0 0 0,1 0 0 0 0,-1 0 0 0 0,1 0 1 0 0,-1 0-1 0 0,1 0 0 0 0,-1-1 0 0 0,0 1 0 0 0,0 0 0 0 0,1 0 1 0 0,-1 0-1 0 0,0 0 0 0 0,0 0 0 0 0,0-1 0 0 0,0 1 0 0 0,0 0 1 0 0,-1 0-1 0 0,1 0 0 0 0,0 0 0 0 0,0-1 0 0 0,-1 1 0 0 0,0-1 1 0 0,0 1 3 0 0,0 0 1 0 0,-1 0 0 0 0,1 0 0 0 0,0 0-1 0 0,-1 1 1 0 0,1-1 0 0 0,-1 0 0 0 0,1 1-1 0 0,0-1 1 0 0,-1 1 0 0 0,0 0 0 0 0,1-1-1 0 0,-1 1 1 0 0,1 0 0 0 0,-1 0 0 0 0,1 0-1 0 0,-1 0 1 0 0,-2 0 0 0 0,-11 2 20 0 0,-1 0 0 0 0,1 0 0 0 0,0 1 0 0 0,0 1 1 0 0,0 1-1 0 0,-15 6 0 0 0,-86 45 107 0 0,86-39-95 0 0,-33 18 25 0 0,2 2-1 0 0,2 4 1 0 0,-78 68 0 0 0,-143 161 15 0 0,67-30-89 0 0,166-178 0 0 0,3 2 0 0 0,-39 76 0 0 0,73-121 0 0 0,1 1 0 0 0,-8 21 0 0 0,17-39-1 0 0,-1-1 0 0 0,1 0 0 0 0,-1 1 0 0 0,1-1 0 0 0,0 1 0 0 0,-1-1 0 0 0,1 0 0 0 0,0 1 0 0 0,0-1 0 0 0,0 1 0 0 0,0-1 0 0 0,0 1 0 0 0,1-1 1 0 0,-1 0-1 0 0,0 1 0 0 0,1-1 0 0 0,-1 1 0 0 0,1-1 0 0 0,-1 0 0 0 0,1 1 0 0 0,0 0 0 0 0,2 2-8 0 0,-1-1 1 0 0,0 0-1 0 0,1 0 1 0 0,-1 0-1 0 0,1 0 1 0 0,0-1-1 0 0,5 5 1 0 0,-6-6 0 0 0,-1 0 1 0 0,1-1 0 0 0,0 1-1 0 0,-1 0 1 0 0,1 0 0 0 0,0-1-1 0 0,0 1 1 0 0,-1-1 0 0 0,1 1-1 0 0,0-1 1 0 0,0 0 0 0 0,0 0-1 0 0,0 0 1 0 0,0 0 0 0 0,0 0-1 0 0,-1 0 1 0 0,1 0 0 0 0,0-1-1 0 0,0 1 1 0 0,0-1 0 0 0,-1 1-1 0 0,1-1 1 0 0,3-1 0 0 0,17-11-92 0 0,-1 0-1 0 0,0-1 1 0 0,22-20 0 0 0,55-57-152 0 0,-77 71 204 0 0,250-253-62 0 0,-56 53 82 0 0,26-28 162 0 0,40-39 74 0 0,-260 267-174 0 0,1-1-16 0 0,-1 0 0 0 0,20-27 0 0 0,-41 48-16 0 0,1-1-1 0 0,0 0 0 0 0,0 0 1 0 0,-1 0-1 0 0,1 0 1 0 0,0 0-1 0 0,-1 0 1 0 0,1 0-1 0 0,-1 0 1 0 0,0 0-1 0 0,1 0 1 0 0,-1 0-1 0 0,0 0 1 0 0,1 0-1 0 0,-1 0 0 0 0,0 0 1 0 0,0 0-1 0 0,0-1 1 0 0,0 1-1 0 0,0 0 1 0 0,0 0-1 0 0,0 0 1 0 0,-1-2-1 0 0,0 2 0 0 0,1 1 1 0 0,-1-1-1 0 0,0 0 0 0 0,0 1 0 0 0,0-1 1 0 0,0 1-1 0 0,0-1 0 0 0,0 1 0 0 0,0-1 1 0 0,0 1-1 0 0,0-1 0 0 0,0 1 1 0 0,0 0-1 0 0,0 0 0 0 0,0 0 0 0 0,-1 0 1 0 0,1-1-1 0 0,0 1 0 0 0,0 1 0 0 0,0-1 1 0 0,0 0-1 0 0,0 0 0 0 0,-2 1 0 0 0,-12 1 13 0 0,0 1-1 0 0,0 1 0 0 0,-22 9 0 0 0,-43 22 108 0 0,-26 19-61 0 0,2 4 0 0 0,2 5-1 0 0,4 4 1 0 0,-120 106 0 0 0,-174 195-61 0 0,326-298 0 0 0,4 3 0 0 0,3 2 0 0 0,-79 133 0 0 0,96-125 0 0 0,32-58-12 0 0,9-20-48 0 0,22-5-114 0 0,-17 1 161 0 0,-1-1 0 0 0,0 1 0 0 0,1-1 0 0 0,-1 0-1 0 0,1 0 1 0 0,-1-1 0 0 0,0 1 0 0 0,1-1 0 0 0,-1 1 0 0 0,1-1 0 0 0,-1 0 0 0 0,0-1 0 0 0,0 1 0 0 0,0 0 0 0 0,0-1 0 0 0,0 0 0 0 0,0 0 0 0 0,0 0-1 0 0,0 0 1 0 0,-1 0 0 0 0,1 0 0 0 0,-1-1 0 0 0,4-3 0 0 0,175-214-522 0 0,-41 46 402 0 0,538-524 521 0 0,-262 325 3 0 0,-405 363-370 0 0,18-15 46 0 0,27-31 1 0 0,-54 54-63 0 0,-1 1 1 0 0,0-1-1 0 0,0 1 1 0 0,0-1-1 0 0,0 1 1 0 0,0-1-1 0 0,0 0 1 0 0,0 1-1 0 0,0-1 0 0 0,-1 0 1 0 0,2-2-1 0 0,-2 3-4 0 0,0 1-1 0 0,0 0 0 0 0,0-1 0 0 0,0 1 1 0 0,0 0-1 0 0,-1-1 0 0 0,1 1 0 0 0,0 0 0 0 0,0 0 1 0 0,0-1-1 0 0,0 1 0 0 0,0 0 0 0 0,0-1 1 0 0,0 1-1 0 0,-1 0 0 0 0,1 0 0 0 0,0-1 1 0 0,0 1-1 0 0,0 0 0 0 0,-1 0 0 0 0,1-1 1 0 0,0 1-1 0 0,0 0 0 0 0,-1 0 0 0 0,-13-3 9 0 0,4 4 11 0 0,1 0 1 0 0,-1 1-1 0 0,0 1 1 0 0,0-1-1 0 0,1 1 1 0 0,-11 5 0 0 0,-55 30 77 0 0,56-28-63 0 0,-184 119 93 0 0,9 16-32 0 0,93-61-78 0 0,4 4 0 0 0,-131 154-1 0 0,201-210-14 0 0,-233 282 8 0 0,213-251-12 0 0,4 3 0 0 0,2 1 1 0 0,-37 83-1 0 0,58-102 1 0 0,8-9 11 0 0,12-36-8 0 0,-1-1-1 0 0,0 1 1 0 0,1-1 0 0 0,0 1 0 0 0,0 0 0 0 0,0-1 0 0 0,0 1-1 0 0,0-1 1 0 0,0 1 0 0 0,1 0 0 0 0,-1-1 0 0 0,1 1 0 0 0,-1-1 0 0 0,3 4-1 0 0,-2-4-1 0 0,0-1-1 0 0,0 1 0 0 0,0-1 0 0 0,0 0 1 0 0,0 1-1 0 0,0-1 0 0 0,0 0 1 0 0,1 0-1 0 0,-1 0 0 0 0,0 0 0 0 0,1 0 1 0 0,-1 0-1 0 0,1 0 0 0 0,-1 0 0 0 0,1-1 1 0 0,0 1-1 0 0,-1-1 0 0 0,1 1 0 0 0,0-1 1 0 0,-1 1-1 0 0,1-1 0 0 0,0 0 1 0 0,0 0-1 0 0,-1 0 0 0 0,1 0 0 0 0,0 0 1 0 0,-1 0-1 0 0,1-1 0 0 0,0 1 0 0 0,-1 0 1 0 0,1-1-1 0 0,0 0 0 0 0,-1 1 0 0 0,1-1 1 0 0,-1 0-1 0 0,1 0 0 0 0,-1 0 1 0 0,1 0-1 0 0,1-1 0 0 0,26-27-16 0 0,-1-1 0 0 0,29-41 0 0 0,-27 33-3 0 0,476-533-66 0 0,70 83 596 0 0,-516 442-430 0 0,-57 42-80 0 0,-4 3-1 0 0,-10 4-2 0 0,-15 8 19 0 0,-79 53 175 0 0,-108 88 0 0 0,53-22-93 0 0,-196 208-1 0 0,265-242-39 0 0,4 3 0 0 0,-138 207-1 0 0,209-280-24 0 0,-21 46-1 0 0,34-65-33 0 0,1 0 0 0 0,-1 0 0 0 0,-1 10 0 0 0,4-16 0 0 0,-1 1 0 0 0,1-1 0 0 0,0 1 0 0 0,0-1 0 0 0,-1 1 0 0 0,1-1 0 0 0,0 1 0 0 0,0-1 0 0 0,1 1 0 0 0,-1-1 0 0 0,0 1 0 0 0,0-1 0 0 0,1 1 0 0 0,-1-1 0 0 0,1 1 0 0 0,-1-1 0 0 0,1 1 0 0 0,0-1 0 0 0,-1 0 0 0 0,1 1 0 0 0,0-1 0 0 0,0 0 0 0 0,1 2 0 0 0,1-2-5 0 0,0 0 1 0 0,0 1-1 0 0,0-1 1 0 0,0-1-1 0 0,0 1 0 0 0,0 0 1 0 0,0-1-1 0 0,0 1 0 0 0,0-1 1 0 0,0 0-1 0 0,1 0 1 0 0,-1 0-1 0 0,0 0 0 0 0,0-1 1 0 0,0 1-1 0 0,0-1 1 0 0,0 0-1 0 0,0 0 0 0 0,0 0 1 0 0,0 0-1 0 0,0-1 0 0 0,-1 1 1 0 0,1-1-1 0 0,0 0 1 0 0,-1 1-1 0 0,1-1 0 0 0,2-3 1 0 0,39-37-219 0 0,57-71 0 0 0,-65 71 161 0 0,191-230-43 0 0,93-106-9 0 0,-195 243 177 0 0,64-72 98 0 0,-185 202-150 0 0,0 1 6 0 0,0 0-1 0 0,-1-1 1 0 0,0 1 0 0 0,0-1-1 0 0,0 0 1 0 0,0 0-1 0 0,3-8 1 0 0,-6 12-15 0 0,1 1 1 0 0,-1-1-1 0 0,0 0 1 0 0,0 0-1 0 0,0 1 1 0 0,0-1-1 0 0,0 0 1 0 0,1 1-1 0 0,-1-1 0 0 0,-1 0 1 0 0,1 0-1 0 0,0 1 1 0 0,0-1-1 0 0,0 0 1 0 0,0 1-1 0 0,0-1 1 0 0,-1 0-1 0 0,1 1 0 0 0,0-1 1 0 0,-1 0-1 0 0,1 1 1 0 0,0-1-1 0 0,-1 1 1 0 0,1-1-1 0 0,-1 0 0 0 0,1 1 1 0 0,-2-2-1 0 0,1 2-1 0 0,-1-1 0 0 0,0 0 0 0 0,1 0 0 0 0,-1 0-1 0 0,0 1 1 0 0,0-1 0 0 0,0 1 0 0 0,1-1 0 0 0,-1 1 0 0 0,-3 0-1 0 0,-5 0 2 0 0,1 0 0 0 0,-1 1-1 0 0,-10 2 1 0 0,-9 3 26 0 0,0 1 0 0 0,0 2 0 0 0,1 1 0 0 0,1 1 1 0 0,-38 21-1 0 0,6 3 20 0 0,-68 52 0 0 0,-8 17-42 0 0,-175 175-1 0 0,250-215 11 0 0,2 3 0 0 0,4 3 0 0 0,-75 124 0 0 0,111-165-16 0 0,3-4 0 0 0,0 0 0 0 0,2 1 0 0 0,-16 41 0 0 0,24-49-11 0 0,4-15-61 0 0,11-3-227 0 0,-8 0 285 0 0,0 1-1 0 0,1-1 0 0 0,-1 0 1 0 0,0 0-1 0 0,0 0 1 0 0,0 0-1 0 0,0-1 0 0 0,0 1 1 0 0,0 0-1 0 0,0-1 1 0 0,0 0-1 0 0,0 1 0 0 0,0-1 1 0 0,0 0-1 0 0,0 0 1 0 0,0 0-1 0 0,-1 0 0 0 0,1 0 1 0 0,0-1-1 0 0,-1 1 1 0 0,1 0-1 0 0,0-1 1 0 0,-1 1-1 0 0,0-1 0 0 0,2-3 1 0 0,23-29-202 0 0,35-67 0 0 0,10-45 74 0 0,-63 130 136 0 0,283-619-5 0 0,-282 616 11 0 0,9-18 0 0 0,-17 34 0 0 0,0 0 0 0 0,0 0 0 0 0,0 0 0 0 0,-1 0 0 0 0,1-1 0 0 0,-1 1 0 0 0,0 0 0 0 0,0 0 0 0 0,0-5 0 0 0,0 7 0 0 0,0 1 0 0 0,0-1 0 0 0,0 1 0 0 0,0-1 0 0 0,-1 1 0 0 0,1 0 0 0 0,0-1 0 0 0,0 1 0 0 0,0-1 0 0 0,-1 1 0 0 0,1 0 0 0 0,0-1 0 0 0,-1 1 0 0 0,1 0 0 0 0,0-1 0 0 0,-1 1 0 0 0,1 0 0 0 0,0-1 0 0 0,-1 1 0 0 0,1 0 0 0 0,0 0 0 0 0,-1-1 0 0 0,1 1 0 0 0,-1 0 0 0 0,1 0 0 0 0,0 0 0 0 0,-1 0 0 0 0,1 0 0 0 0,-1-1 0 0 0,1 1 0 0 0,-1 0 0 0 0,1 0 0 0 0,-1 0 0 0 0,1 0 0 0 0,-1 0 0 0 0,1 0 0 0 0,0 1 0 0 0,-1-1 0 0 0,1 0 0 0 0,-1 0 0 0 0,1 0 0 0 0,-1 0 0 0 0,1 0 0 0 0,0 1 0 0 0,-1-1 0 0 0,0 1 0 0 0,-20 11 0 0 0,5 3 13 0 0,0-1 0 0 0,1 2 0 0 0,1 0 1 0 0,-19 28-1 0 0,14-18-7 0 0,-63 87 35 0 0,-81 150 1 0 0,-35 141 56 0 0,187-377-47 0 0,-10 41 0 0 0,20-63 18 0 0,1 4-5 0 0,1 25 3 0 0,-1-34-66 0 0,0 0 0 0 0,-1 1 0 0 0,1-1 1 0 0,0 0-1 0 0,0 0 0 0 0,0 1 0 0 0,0-1 1 0 0,0 0-1 0 0,0 0 0 0 0,0 0 0 0 0,0 1 0 0 0,0-1 1 0 0,0 0-1 0 0,0 0 0 0 0,0 1 0 0 0,0-1 1 0 0,0 0-1 0 0,0 0 0 0 0,0 1 0 0 0,0-1 0 0 0,0 0 1 0 0,0 0-1 0 0,0 0 0 0 0,1 1 0 0 0,-1-1 1 0 0,0 0-1 0 0,0 0 0 0 0,0 0 0 0 0,0 1 1 0 0,0-1-1 0 0,1 0 0 0 0,-1 0 0 0 0,0 0 0 0 0,0 0 1 0 0,0 1-1 0 0,0-1 0 0 0,1 0 0 0 0,-1 0 1 0 0,0 0-1 0 0,0 0 0 0 0,0 0 0 0 0,1 0 0 0 0,-1 0 1 0 0,0 0-1 0 0,0 0 0 0 0,1 1 0 0 0,-1-1 1 0 0,0 0-1 0 0,0 0 0 0 0,1 0 0 0 0,-1 0 0 0 0,0 0 1 0 0,0-1-1 0 0,1 1 0 0 0,-1 0 0 0 0,0 0 1 0 0,0 0-1 0 0,0 0 0 0 0,1 0 0 0 0,-1 0 1 0 0,0 0-1 0 0,1-1 0 0 0,2 1 9 0 0,0 0-5 0 0,1-1 1 0 0,-1 1-1 0 0,1-1 0 0 0,-1 0 0 0 0,0 0 0 0 0,1 0 1 0 0,-1-1-1 0 0,0 1 0 0 0,0-1 0 0 0,0 1 0 0 0,0-1 1 0 0,0 0-1 0 0,0 0 0 0 0,-1-1 0 0 0,4-3 0 0 0,19-24 37 0 0,-1-1 0 0 0,-2-2 0 0 0,19-37-1 0 0,48-110 75 0 0,-83 166-105 0 0,102-229 27 0 0,-20-8 12 0 0,-87 245-42 0 0,3-4-3 0 0,-1 0 0 0 0,-1-1 0 0 0,1 1 0 0 0,-2-1 0 0 0,0 1 0 0 0,0-1 0 0 0,-1 1 0 0 0,-1-13 0 0 0,1 22-5 0 0,0 0 0 0 0,0 1 0 0 0,0-1 0 0 0,0 0 0 0 0,-1 0 0 0 0,1 0 0 0 0,0 1 0 0 0,0-1 0 0 0,-1 0 0 0 0,1 0 0 0 0,-1 1 0 0 0,1-1 0 0 0,-1 0 0 0 0,1 0 0 0 0,-1 1 0 0 0,1-1 0 0 0,-1 1 0 0 0,0-1 0 0 0,1 1 0 0 0,-1-1 0 0 0,0 1 0 0 0,1-1 0 0 0,-1 1 0 0 0,0-1 0 0 0,0 1 0 0 0,-1-1 0 0 0,1 1 0 0 0,-1 0 0 0 0,0 0 0 0 0,1 0 0 0 0,-1 0 0 0 0,1 1 0 0 0,-1-1 0 0 0,0 0 0 0 0,1 1 0 0 0,-1-1 0 0 0,1 1 0 0 0,-1 0 0 0 0,1-1 0 0 0,-2 2 0 0 0,-5 3 0 0 0,1 0 0 0 0,-1 0 0 0 0,-10 12 0 0 0,-18 20-39 0 0,3 1 0 0 0,-53 77 0 0 0,-41 96 4 0 0,-69 191 35 0 0,179-366 0 0 0,2 2 0 0 0,-18 65 0 0 0,27-68 0 0 0,6-33 0 0 0,-1 1 0 0 0,1-1 0 0 0,0 0 0 0 0,0 1 0 0 0,0-1 0 0 0,0 0 0 0 0,0 1 0 0 0,0-1 0 0 0,1 0 0 0 0,-1 0 0 0 0,1 1 0 0 0,-1-1 0 0 0,1 0 0 0 0,0 0 0 0 0,2 4 0 0 0,-2-5 0 0 0,1 1 0 0 0,-1-1 0 0 0,1 0 0 0 0,-1 0 0 0 0,1 0 0 0 0,0 0 0 0 0,-1 0 0 0 0,1 0 0 0 0,0 0 0 0 0,0-1 0 0 0,0 1 0 0 0,0-1 0 0 0,-1 1 0 0 0,1-1 0 0 0,0 0 0 0 0,0 0 0 0 0,0 0 0 0 0,0 0 0 0 0,0 0 0 0 0,0 0 0 0 0,0 0 0 0 0,0 0 0 0 0,0-1 0 0 0,-1 1 0 0 0,1-1 0 0 0,0 0 0 0 0,0 1 0 0 0,0-1 0 0 0,-1 0 0 0 0,1 0 0 0 0,0 0 0 0 0,-1 0 0 0 0,1-1 0 0 0,-1 1 0 0 0,1 0 0 0 0,2-3 0 0 0,36-44 70 0 0,40-59-1 0 0,28-59 40 0 0,-88 134-122 0 0,244-433 130 0 0,-238 411-117 0 0,-2-1 0 0 0,21-69 0 0 0,-44 118 0 0 0,0 3 0 0 0,0 1 0 0 0,0-1 0 0 0,0 1 0 0 0,0-1 0 0 0,-1 0 0 0 0,0 1 0 0 0,1-1 0 0 0,-1 0 0 0 0,0 1 0 0 0,0-1 0 0 0,0 0 0 0 0,-2-4 0 0 0,2 7 0 0 0,0-1-1 0 0,-1 1 1 0 0,1 0-1 0 0,0 0 1 0 0,0 0-1 0 0,-1 0 1 0 0,1 0 0 0 0,0-1-1 0 0,-1 1 1 0 0,1 0-1 0 0,0 0 1 0 0,-1 0 0 0 0,1 0-1 0 0,-1 0 1 0 0,1 0-1 0 0,0 0 1 0 0,-1 0-1 0 0,1 0 1 0 0,0 0 0 0 0,-1 0-1 0 0,1 0 1 0 0,0 0-1 0 0,-1 1 1 0 0,1-1-1 0 0,0 0 1 0 0,-1 0 0 0 0,1 0-1 0 0,0 0 1 0 0,-1 1-1 0 0,1-1 1 0 0,0 0-1 0 0,0 0 1 0 0,-1 0 0 0 0,1 1-1 0 0,0-1 1 0 0,-13 12-31 0 0,11-10 24 0 0,-29 31-59 0 0,2 1-1 0 0,-38 58 1 0 0,-39 83 14 0 0,-172 359 41 0 0,276-529 0 0 0,0-1 6 0 0,0 0-1 0 0,1 1 1 0 0,-1-1 0 0 0,1 0 0 0 0,0 1-1 0 0,0-1 1 0 0,0 6 0 0 0,1-10 5 0 0,0 0 0 0 0,0 0 0 0 0,0 0 0 0 0,0-1 0 0 0,0 1 0 0 0,0 0 0 0 0,0 0 0 0 0,0 0 0 0 0,0 0 0 0 0,0 0 0 0 0,1 0 0 0 0,-1 0 0 0 0,0 0 0 0 0,0 0 0 0 0,0 0 0 0 0,0 0 0 0 0,0 0 0 0 0,0-1 0 0 0,0 1 0 0 0,0 0 0 0 0,1 0 0 0 0,-1 0 0 0 0,0 0 0 0 0,0 0 0 0 0,0 0 0 0 0,0 0 0 0 0,0 0 0 0 0,0 0 0 0 0,1 0 0 0 0,-1 0 0 0 0,0 0 0 0 0,0 0 0 0 0,0 0 0 0 0,0 1 0 0 0,0-1 0 0 0,0 0 0 0 0,0 0 0 0 0,1 0 0 0 0,-1 0 0 0 0,0 0 0 0 0,0 0 0 0 0,0 0 0 0 0,0 0 0 0 0,0 0 0 0 0,0 0 0 0 0,0 0 0 0 0,0 0 0 0 0,0 0 0 0 0,0 1 0 0 0,0-1 0 0 0,1 0 0 0 0,-1 0 0 0 0,0 0 0 0 0,0 0 0 0 0,0 0 0 0 0,0 0 0 0 0,0 0 0 0 0,0 1 0 0 0,0-1 0 0 0,0 0 0 0 0,0 0 0 0 0,0 0 0 0 0,0 0 0 0 0,0 0 0 0 0,0 1 0 0 0,7-11 0 0 0,19-33-159 0 0,-2-2-1 0 0,30-78 1 0 0,-43 96 126 0 0,91-244-153 0 0,69-294 0 0 0,-169 557 186 0 0,19-73-46 0 0,17-115-1 0 0,-37 186 44 0 0,1-26-20 0 0,-2 34 13 0 0,0-1 0 0 0,0 1 1 0 0,0 0-1 0 0,0 0 1 0 0,0 0-1 0 0,-1 0 0 0 0,1 0 1 0 0,-1 0-1 0 0,0 0 0 0 0,0 0 1 0 0,0 0-1 0 0,0 1 0 0 0,-1-4 1 0 0,2 5 5 0 0,-1 0 1 0 0,1 0-1 0 0,0-1 1 0 0,-1 1-1 0 0,1 0 1 0 0,0 0-1 0 0,-1 0 1 0 0,1-1-1 0 0,0 1 0 0 0,-1 0 1 0 0,1 0-1 0 0,-1 0 1 0 0,1 0-1 0 0,0 0 1 0 0,-1 0-1 0 0,1 0 1 0 0,-1 0-1 0 0,1 0 1 0 0,0 0-1 0 0,-1 0 1 0 0,1 0-1 0 0,-1 0 1 0 0,1 0-1 0 0,0 0 1 0 0,-1 0-1 0 0,1 0 1 0 0,-1 0-1 0 0,1 0 0 0 0,0 1 1 0 0,-1-1-1 0 0,1 0 1 0 0,0 0-1 0 0,-1 1 1 0 0,1-1-1 0 0,0 0 1 0 0,-1 0-1 0 0,1 1 1 0 0,0-1-1 0 0,-1 1 1 0 0,-10 14-142 0 0,-3 13 93 0 0,2 1 1 0 0,1 1-1 0 0,-12 50 0 0 0,10-33 26 0 0,-165 503 76 0 0,130-410 124 0 0,-12 86 141 0 0,58-219-297 0 0,1 0-1 0 0,0 0 1 0 0,1 11 0 0 0,-1-8-9 0 0,1-1 44 0 0,3-9-48 0 0,0 0 0 0 0,1-1 1 0 0,-1 1-1 0 0,0-1 0 0 0,1 0 0 0 0,-1 0 0 0 0,0 0 0 0 0,0 0 0 0 0,0-1 1 0 0,0 1-1 0 0,0-1 0 0 0,0 0 0 0 0,0 0 0 0 0,0 0 0 0 0,-1 0 0 0 0,1 0 1 0 0,-1 0-1 0 0,1-1 0 0 0,-1 1 0 0 0,2-4 0 0 0,4-6 13 0 0,-1 0 1 0 0,0-1-1 0 0,8-22 0 0 0,-8 19 9 0 0,22-55-4 0 0,-4-1-1 0 0,31-149 1 0 0,-39 123-1 0 0,5-183 0 0 0,-20 213-54 0 0,0-76-119 0 0,-2 141 135 0 0,0 0-12 0 0,0-1 1 0 0,-1 1 0 0 0,1 0 0 0 0,0 0 0 0 0,-1-1 0 0 0,0 1 0 0 0,-2-5 0 0 0,3 7 23 0 0,0 1 1 0 0,0 0-1 0 0,0 0 1 0 0,0 0-1 0 0,0 0 1 0 0,0-1-1 0 0,-1 1 0 0 0,1 0 1 0 0,0 0-1 0 0,0 0 1 0 0,0 0-1 0 0,0 0 0 0 0,-1 0 1 0 0,1-1-1 0 0,0 1 1 0 0,0 0-1 0 0,0 0 0 0 0,-1 0 1 0 0,1 0-1 0 0,0 0 1 0 0,0 0-1 0 0,0 0 0 0 0,0 0 1 0 0,-1 0-1 0 0,1 0 1 0 0,0 0-1 0 0,0 0 0 0 0,-1 0 1 0 0,1 0-1 0 0,0 0 1 0 0,0 0-1 0 0,0 0 0 0 0,0 0 1 0 0,-1 0-1 0 0,1 0 1 0 0,0 0-1 0 0,0 1 1 0 0,0-1-1 0 0,-1 0 0 0 0,1 0 1 0 0,0 0-1 0 0,0 0 1 0 0,0 0-1 0 0,0 0 0 0 0,0 1 1 0 0,-1-1-1 0 0,1 0 1 0 0,0 0-1 0 0,0 0 0 0 0,0 0 1 0 0,0 1-1 0 0,0-1 1 0 0,0 0-1 0 0,0 0 0 0 0,0 0 1 0 0,0 1-1 0 0,0-1 1 0 0,-1 0-1 0 0,-6 15-52 0 0,6-12 28 0 0,-12 29-12 0 0,2 0 0 0 0,1 1 1 0 0,-7 46-1 0 0,7-32 23 0 0,-11 52 17 0 0,-15 167 0 0 0,35-217 0 0 0,3 4 11 0 0,-2-51-7 0 0,0 0 1 0 0,0 0 0 0 0,0 0 0 0 0,0 0-1 0 0,1 0 1 0 0,-1 0 0 0 0,1 0 0 0 0,1 2-1 0 0,10 31 18 0 0,-12-34-21 0 0,0-1 0 0 0,0 1 0 0 0,0-1 1 0 0,0 0-1 0 0,0 1 0 0 0,0-1 0 0 0,0 0 1 0 0,1 1-1 0 0,-1-1 0 0 0,0 0 0 0 0,0 1 1 0 0,0-1-1 0 0,0 0 0 0 0,0 1 0 0 0,1-1 1 0 0,-1 0-1 0 0,0 0 0 0 0,0 1 0 0 0,1-1 1 0 0,-1 0-1 0 0,0 0 0 0 0,0 1 0 0 0,1-1 1 0 0,-1 0-1 0 0,0 0 0 0 0,1 0 0 0 0,-1 1 1 0 0,0-1-1 0 0,1 0 0 0 0,-1 0 0 0 0,0 0 1 0 0,1 0-1 0 0,-1 0 0 0 0,0 0 0 0 0,1 0 1 0 0,-1 0-1 0 0,0 0 0 0 0,1 0 0 0 0,-1 0 1 0 0,0 0-1 0 0,1 0 0 0 0,-1 0 0 0 0,0 0 1 0 0,1 0-1 0 0,0 0 0 0 0,5-1 16 0 0,-4 1-13 0 0,1 0 1 0 0,0 0-1 0 0,0 0 0 0 0,0 0 1 0 0,0-1-1 0 0,0 1 0 0 0,-1-1 1 0 0,1 0-1 0 0,0 0 1 0 0,-1 0-1 0 0,1 0 0 0 0,0-1 1 0 0,-1 1-1 0 0,1-1 1 0 0,-1 1-1 0 0,0-1 0 0 0,0 0 1 0 0,3-2-1 0 0,8-13 32 0 0,0-1 0 0 0,-1 0 0 0 0,-1-1 0 0 0,15-34 0 0 0,25-87 120 0 0,-34 85-167 0 0,-2-2-1 0 0,12-97 0 0 0,-20 75-13 0 0,-4-114 0 0 0,-3 171 17 0 0,0 12-35 0 0,0 0 0 0 0,-1 0 1 0 0,0 0-1 0 0,0 0 0 0 0,-1 0 1 0 0,-4-13-1 0 0,6 23 40 0 0,0-1 0 0 0,0 1 0 0 0,0-1 1 0 0,-1 1-1 0 0,1-1 0 0 0,0 1 0 0 0,0 0 0 0 0,-1-1 0 0 0,1 1 0 0 0,0-1 0 0 0,-1 1 0 0 0,1 0 1 0 0,0-1-1 0 0,-1 1 0 0 0,1-1 0 0 0,0 1 0 0 0,-1 0 0 0 0,1 0 0 0 0,-1-1 0 0 0,1 1 0 0 0,-1 0 1 0 0,1 0-1 0 0,-1 0 0 0 0,1-1 0 0 0,-1 1 0 0 0,1 0 0 0 0,-1 0 0 0 0,1 0 0 0 0,-1 0 0 0 0,1 0 1 0 0,-1 0-1 0 0,1 0 0 0 0,-1 0 0 0 0,1 0 0 0 0,-1 0 0 0 0,1 0 0 0 0,-1 0 0 0 0,1 1 0 0 0,-1-1 1 0 0,1 0-1 0 0,-1 0 0 0 0,1 0 0 0 0,-1 1 0 0 0,1-1 0 0 0,0 0 0 0 0,-1 1 0 0 0,1-1 0 0 0,-1 0 1 0 0,1 1-1 0 0,0-1 0 0 0,-1 0 0 0 0,1 1 0 0 0,-1 0 0 0 0,-2 2-10 0 0,-1 1 0 0 0,1 1 0 0 0,-6 7 0 0 0,-5 11-6 0 0,1 1-1 0 0,2 0 0 0 0,-14 38 1 0 0,-18 81 25 0 0,3 2-6 0 0,-54 231 0 0 0,87-325 0 0 0,6-43 0 0 0,0 0 0 0 0,1 0 0 0 0,0 0 0 0 0,1 0 0 0 0,2 14 0 0 0,-2-18 0 0 0,0 0 0 0 0,1 0 0 0 0,0 0 0 0 0,0 0 0 0 0,0 0 0 0 0,0 0 0 0 0,1 0 0 0 0,-1 0 0 0 0,6 4 0 0 0,-8-7 0 0 0,0-1 0 0 0,1 0 0 0 0,-1 1 0 0 0,1-1 0 0 0,-1 0 0 0 0,1 1 0 0 0,-1-1 0 0 0,1 0 0 0 0,-1 0 0 0 0,1 1 0 0 0,-1-1 0 0 0,1 0 0 0 0,-1 0 0 0 0,1 0 0 0 0,-1 0 0 0 0,1 1 0 0 0,-1-1 0 0 0,1 0 0 0 0,-1 0 0 0 0,1 0 0 0 0,-1 0 0 0 0,1 0 0 0 0,0-1 0 0 0,-1 1 0 0 0,1 0 0 0 0,-1 0 0 0 0,1 0 0 0 0,-1 0 0 0 0,1-1 0 0 0,-1 1 0 0 0,1 0 0 0 0,11-13 0 0 0,-9 10 0 0 0,10-14 36 0 0,0 0-1 0 0,-1-1 0 0 0,14-28 1 0 0,22-63 58 0 0,-34 75-82 0 0,15-34-9 0 0,73-179 32 0 0,-14-4-9 0 0,-82 229-35 0 0,17-62-118 0 0,-22 75 111 0 0,1 0-1 0 0,-1 0 1 0 0,-1 0-1 0 0,1 0 1 0 0,-2 0-1 0 0,1 0 1 0 0,-3-11-1 0 0,2 17 8 0 0,0 0 1 0 0,1 0-1 0 0,-2 1 0 0 0,1-1 0 0 0,0 0 0 0 0,0 1 1 0 0,-1-1-1 0 0,0 1 0 0 0,1 0 0 0 0,-1-1 1 0 0,0 1-1 0 0,0 0 0 0 0,0 0 0 0 0,0 0 1 0 0,-1 0-1 0 0,1 0 0 0 0,0 1 0 0 0,-1-1 1 0 0,0 1-1 0 0,1 0 0 0 0,-1-1 0 0 0,0 1 0 0 0,1 0 1 0 0,-1 1-1 0 0,0-1 0 0 0,0 0 0 0 0,0 1 1 0 0,0 0-1 0 0,-4-1 0 0 0,3 1-1 0 0,0 0 0 0 0,1 1 0 0 0,-1-1 0 0 0,0 1 0 0 0,0-1 0 0 0,0 1 0 0 0,0 0 0 0 0,0 0 0 0 0,1 1 0 0 0,-1-1 0 0 0,0 1 0 0 0,1 0-1 0 0,-1 0 1 0 0,1 0 0 0 0,0 1 0 0 0,0-1 0 0 0,0 1 0 0 0,0-1 0 0 0,0 1 0 0 0,0 0 0 0 0,-2 4 0 0 0,4-5 10 0 0,-2 2-5 0 0,1 0-1 0 0,-1 0 1 0 0,1 0 0 0 0,0 0-1 0 0,1 1 1 0 0,-1-1 0 0 0,1 1-1 0 0,0-1 1 0 0,-1 8 0 0 0,-2 20-6 0 0,5 16 11 0 0,6 10 0 0 0,6 7 0 0 0,4 3 0 0 0,5-2 0 0 0,9 4 0 0 0,-28-64 0 0 0,0 0 0 0 0,1 0 0 0 0,0-1 0 0 0,0 1 0 0 0,0-1 0 0 0,10 10 0 0 0,-13-14 0 0 0,0 0 1 0 0,0-1-1 0 0,0 1 0 0 0,0 0 0 0 0,0 0 0 0 0,1-1 1 0 0,-1 1-1 0 0,0-1 0 0 0,0 1 0 0 0,0-1 1 0 0,1 1-1 0 0,-1-1 0 0 0,0 0 0 0 0,1 0 1 0 0,-1 1-1 0 0,0-1 0 0 0,1 0 0 0 0,-1 0 0 0 0,0 0 1 0 0,1-1-1 0 0,-1 1 0 0 0,3-1 0 0 0,-3 0 1 0 0,1 0 0 0 0,-1 0 0 0 0,1 0 0 0 0,-1 0 0 0 0,1 0 0 0 0,-1 0 0 0 0,0-1 0 0 0,1 1-1 0 0,-1-1 1 0 0,0 1 0 0 0,0-1 0 0 0,0 1 0 0 0,0-1 0 0 0,1-2 0 0 0,2-6 6 0 0,-1-1 0 0 0,1 0 0 0 0,-2 1-1 0 0,3-16 1 0 0,-2-2-21 0 0,-1 0-1 0 0,-1 0 1 0 0,-2 0 0 0 0,-3-28-1 0 0,-3 12-112 0 0,-20-76 0 0 0,26 115 110 0 0,-1 0-1 0 0,1 0 1 0 0,-2 0 0 0 0,1 0 0 0 0,0 0 0 0 0,-6-7-1 0 0,7 11 16 0 0,0 0-1 0 0,1 0 1 0 0,-1 0-1 0 0,0 0 0 0 0,0 0 1 0 0,0 0-1 0 0,0 1 0 0 0,0-1 1 0 0,0 0-1 0 0,0 1 1 0 0,0-1-1 0 0,0 1 0 0 0,0-1 1 0 0,0 1-1 0 0,-1-1 0 0 0,1 1 1 0 0,0 0-1 0 0,0-1 1 0 0,0 1-1 0 0,-1 0 0 0 0,1 0 1 0 0,0 0-1 0 0,0 0 1 0 0,0 0-1 0 0,-1 0 0 0 0,1 1 1 0 0,0-1-1 0 0,0 0 0 0 0,0 1 1 0 0,0-1-1 0 0,-1 1 1 0 0,1-1-1 0 0,0 1 0 0 0,0-1 1 0 0,-1 2-1 0 0,-5 2 0 0 0,1 1 0 0 0,0 0-1 0 0,0 1 1 0 0,1-1 0 0 0,0 1-1 0 0,0 0 1 0 0,0 0 0 0 0,0 1 0 0 0,1-1-1 0 0,-4 9 1 0 0,-1 5-9 0 0,0 0 0 0 0,-7 30 0 0 0,-1 16 1 0 0,12-23-31 0 0,4 23 31 0 0,2-49 11 0 0,6 32 0 0 0,-5-40 0 0 0,0 1 0 0 0,1-1 0 0 0,1 1 0 0 0,6 12 0 0 0,-5-13 3 0 0,0 0 0 0 0,1 0 0 0 0,1 0 0 0 0,13 15 0 0 0,-14-18 7 0 0,1-1 0 0 0,-1 0 1 0 0,1 0-1 0 0,0 0 0 0 0,0-1 0 0 0,11 5 1 0 0,-7-5 7 0 0,-1-1 1 0 0,1 0-1 0 0,0 0 1 0 0,0-1-1 0 0,1-1 0 0 0,-1 0 1 0 0,0 0-1 0 0,0-1 1 0 0,1-1-1 0 0,-1 0 1 0 0,0 0-1 0 0,0-1 1 0 0,16-5-1 0 0,-1-1 21 0 0,-1-1 0 0 0,0-2-1 0 0,-1 0 1 0 0,34-22 0 0 0,37-31 9 0 0,-79 52-40 0 0,-1-1-1 0 0,-1-1 0 0 0,23-26 0 0 0,-35 37-11 0 0,1 0 0 0 0,-1 0 1 0 0,0-1-1 0 0,0 1 0 0 0,-1 0 0 0 0,1-1 1 0 0,-1 1-1 0 0,1-1 0 0 0,-1 0 0 0 0,0 1 0 0 0,0-1 1 0 0,-1 0-1 0 0,1 0 0 0 0,-1 1 0 0 0,0-1 0 0 0,0 0 1 0 0,0 0-1 0 0,-1 0 0 0 0,1 0 0 0 0,-3-6 0 0 0,2 5-2 0 0,-1 0-1 0 0,-1 1 1 0 0,1 0-1 0 0,0-1 0 0 0,-1 1 1 0 0,0 0-1 0 0,0 1 1 0 0,0-1-1 0 0,-1 0 0 0 0,1 1 1 0 0,-1 0-1 0 0,0-1 1 0 0,0 2-1 0 0,0-1 0 0 0,-9-4 1 0 0,2 2-23 0 0,-1 0 1 0 0,0 1 0 0 0,0 1-1 0 0,-1 0 1 0 0,1 0 0 0 0,-1 1-1 0 0,1 1 1 0 0,-1 0 0 0 0,0 1 0 0 0,1 0-1 0 0,-1 1 1 0 0,-19 4 0 0 0,5 1-17 0 0,-1 0 1 0 0,1 2-1 0 0,1 1 1 0 0,-41 20-1 0 0,65-28 38 0 0,-58 32-66 0 0,55-30 65 0 0,0 1 0 0 0,0-1 0 0 0,0 1 0 0 0,1 0 0 0 0,-1 0 0 0 0,1 1 0 0 0,0-1 0 0 0,1 1 0 0 0,-5 6 0 0 0,2 8-88 0 0,6-17 17 0 0,11 5-186 0 0,-11-7 265 0 0,15 11-45 0 0,22 10 1 0 0,-29-17 25 0 0,1 0 0 0 0,0-1 0 0 0,0-1 0 0 0,15 3 0 0 0,6 1 5 0 0,0-2 1 0 0,1-2-1 0 0,-1-1 0 0 0,1-1 0 0 0,43-5 0 0 0,-26-5 115 0 0,-1-2-1 0 0,0-2 0 0 0,81-35 1 0 0,-44 8 75 0 0,81-52 1 0 0,-155 87-166 0 0,3-2 11 0 0,1 0 0 0 0,-1-1 0 0 0,0-1 1 0 0,-1 0-1 0 0,12-12 0 0 0,-23 21-22 0 0,0 0 0 0 0,-1 0 0 0 0,1 0 0 0 0,0 0 0 0 0,0 0 1 0 0,-1 0-1 0 0,1 0 0 0 0,0 0 0 0 0,-1 0 0 0 0,1-1 0 0 0,-1 1 0 0 0,1 0 0 0 0,-1 0 0 0 0,0 0 0 0 0,1-1 0 0 0,-1 1 0 0 0,0 0 0 0 0,0 0 0 0 0,0-1 1 0 0,0 1-1 0 0,0 0 0 0 0,0 0 0 0 0,0-1 0 0 0,-1 1 0 0 0,1 0 0 0 0,0 0 0 0 0,-1 0 0 0 0,1-1 0 0 0,-1 1 0 0 0,1 0 0 0 0,-1 0 0 0 0,0 0 0 0 0,1 0 0 0 0,-1 0 1 0 0,0 0-1 0 0,0 0 0 0 0,0 0 0 0 0,1 0 0 0 0,-1 0 0 0 0,0 1 0 0 0,-2-2 0 0 0,-2-2-2 0 0,-1 1 0 0 0,0 0 0 0 0,0 0 0 0 0,0 0-1 0 0,0 1 1 0 0,-10-3 0 0 0,-29-5-20 0 0,1 2 1 0 0,-1 1-1 0 0,0 3 1 0 0,0 2-1 0 0,-86 6 0 0 0,24 9 25 0 0,-138 34 0 0 0,185-34-3 0 0,0 3 0 0 0,-96 40 0 0 0,156-56 0 0 0,-21 11 5 0 0,20-11-8 0 0,1 1 1 0 0,-1-1-1 0 0,0 0 1 0 0,1 1 0 0 0,-1-1-1 0 0,0 1 1 0 0,1-1-1 0 0,-1 1 1 0 0,0-1 0 0 0,1 1-1 0 0,-1 0 1 0 0,1-1-1 0 0,-1 1 1 0 0,1 0 0 0 0,0-1-1 0 0,-1 1 1 0 0,1 0-1 0 0,0 0 1 0 0,-1-1-1 0 0,1 1 1 0 0,0 0 0 0 0,0 0-1 0 0,-1 1 1 0 0,2-2 0 0 0,-1 1-1 0 0,1 0 1 0 0,-1-1 0 0 0,1 1 0 0 0,0-1-1 0 0,-1 1 1 0 0,1-1 0 0 0,0 0 0 0 0,-1 1 0 0 0,1-1-1 0 0,0 0 1 0 0,0 1 0 0 0,-1-1 0 0 0,1 0-1 0 0,0 0 1 0 0,0 0 0 0 0,-1 1 0 0 0,1-1 0 0 0,0 0-1 0 0,1 0 1 0 0,20 1-60 0 0,-17-1 59 0 0,81 0-75 0 0,0-4-1 0 0,110-19 1 0 0,-67 0 407 0 0,251-80 1 0 0,-373 101-326 0 0,-1-1 0 0 0,0 1 0 0 0,8-6 0 0 0,-13 8-4 0 0,0-1 0 0 0,0 1 0 0 0,-1-1 0 0 0,1 1 0 0 0,0-1 0 0 0,-1 0 0 0 0,1 1 0 0 0,0-1-1 0 0,-1 0 1 0 0,1 0 0 0 0,-1 1 0 0 0,1-1 0 0 0,-1 0 0 0 0,1 0 0 0 0,-1 0 0 0 0,0 0 0 0 0,0 0 0 0 0,0 1 0 0 0,0-1 0 0 0,0 1-1 0 0,0-1 1 0 0,0 1 0 0 0,0-1 0 0 0,-1 0 0 0 0,1 1 0 0 0,0-1 0 0 0,0 1 0 0 0,-1-1 0 0 0,1 1 0 0 0,0-1 0 0 0,-1 1 0 0 0,1 0 0 0 0,0-1 0 0 0,-1 1 0 0 0,1-1 0 0 0,-1 1-1 0 0,1 0 1 0 0,0-1 0 0 0,-1 1 0 0 0,1 0 0 0 0,-1-1 0 0 0,0 1 0 0 0,-8-5-3 0 0,-1 0 0 0 0,1 1 1 0 0,0 1-1 0 0,-1 0 0 0 0,-17-4 0 0 0,-53-5-30 0 0,72 11 30 0 0,-44-3-1 0 0,0 2 1 0 0,0 2 0 0 0,-99 14-1 0 0,-151 53 7 0 0,294-65-4 0 0,-81 26-124 0 0,76-23 94 0 0,0 0 1 0 0,0 1-1 0 0,1 1 1 0 0,-18 12-1 0 0,29-19 24 0 0,1 0-1 0 0,0 0 0 0 0,-1 0 1 0 0,1 0-1 0 0,0 0 0 0 0,0 0 1 0 0,-1 1-1 0 0,1-1 0 0 0,0 0 1 0 0,0 0-1 0 0,-1 1 0 0 0,1-1 0 0 0,0 0 1 0 0,0 0-1 0 0,-1 1 0 0 0,1-1 1 0 0,0 0-1 0 0,0 1 0 0 0,0-1 1 0 0,0 0-1 0 0,-1 0 0 0 0,1 1 1 0 0,0-1-1 0 0,0 0 0 0 0,0 1 1 0 0,0-1-1 0 0,0 0 0 0 0,0 1 0 0 0,0-1 1 0 0,0 0-1 0 0,0 1 0 0 0,0-1 1 0 0,0 0-1 0 0,0 1 0 0 0,0-1 1 0 0,1 1-1 0 0,-1 0-9 0 0,1-1 0 0 0,0 1 0 0 0,0-1-1 0 0,0 1 1 0 0,-1-1 0 0 0,1 0 0 0 0,0 1 0 0 0,0-1 0 0 0,0 0 0 0 0,0 1 0 0 0,0-1-1 0 0,1 0 1 0 0,33 2-215 0 0,-35-2 227 0 0,51 0-101 0 0,65-10-1 0 0,-95 7 170 0 0,0-1 1 0 0,0-1-1 0 0,0-1 0 0 0,0-1 1 0 0,32-16-1 0 0,-51 22-51 0 0,0 0 0 0 0,1 0 1 0 0,-1 0-1 0 0,0-1 0 0 0,0 1 0 0 0,0-1 0 0 0,-1 1 1 0 0,4-4-1 0 0,-5 4-10 0 0,0 1-1 0 0,1-1 1 0 0,-1 0 0 0 0,0 1 0 0 0,0-1 0 0 0,0 1 0 0 0,0-1-1 0 0,0 0 1 0 0,0 1 0 0 0,0-1 0 0 0,0 1 0 0 0,0-1 0 0 0,0 0 0 0 0,0 1-1 0 0,0-1 1 0 0,0 1 0 0 0,0-1 0 0 0,0 0 0 0 0,-1 1 0 0 0,1-1-1 0 0,0 1 1 0 0,-1-1 0 0 0,1 1 0 0 0,0-1 0 0 0,-1 1 0 0 0,1-1-1 0 0,0 1 1 0 0,-1-1 0 0 0,1 1 0 0 0,-1-1 0 0 0,1 1 0 0 0,-1 0-1 0 0,1-1 1 0 0,-1 1 0 0 0,1 0 0 0 0,-1 0 0 0 0,1-1 0 0 0,-2 1-1 0 0,-15-9 16 0 0,0 0-1 0 0,-1 1 0 0 0,0 1 0 0 0,-33-8 0 0 0,15 5 31 0 0,-219-73 28 0 0,250 82-75 0 0,-4-3 0 0 0,-1 1 0 0 0,1 1 0 0 0,-1 0 0 0 0,1 0 0 0 0,-1 1 0 0 0,0 0 0 0 0,-13 1 0 0 0,23 0 0 0 0,-1 0 0 0 0,1 0 0 0 0,0 0 0 0 0,0 0 0 0 0,0 0 0 0 0,-1-1 0 0 0,1 1 0 0 0,0 0 0 0 0,0 1 0 0 0,0-1 0 0 0,-1 0 0 0 0,1 0 0 0 0,0 0 0 0 0,0 0 0 0 0,-1 0 0 0 0,1 0 0 0 0,0 0 0 0 0,0 0 0 0 0,0 0 0 0 0,0 0 0 0 0,-1 0 0 0 0,1 1 0 0 0,0-1 0 0 0,0 0 0 0 0,0 0 0 0 0,0 0 0 0 0,-1 0 0 0 0,1 0 0 0 0,0 1 0 0 0,0-1 0 0 0,0 0 0 0 0,0 0 0 0 0,0 0 0 0 0,0 1 0 0 0,0-1 0 0 0,-1 0 0 0 0,1 0 0 0 0,0 0 0 0 0,0 1 0 0 0,0-1 0 0 0,0 0 0 0 0,0 0 0 0 0,0 0 0 0 0,0 1 0 0 0,0-1 0 0 0,0 0 0 0 0,2 3 0 0 0,0-1 0 0 0,0 0 0 0 0,0 0 0 0 0,0 0 0 0 0,0 0 0 0 0,1 0 0 0 0,-1-1 0 0 0,4 3 0 0 0,38 25 0 0 0,15 9 0 0 0,-4-4 0 0 0,5-1 0 0 0,-15-11 28 0 0,1-3 0 0 0,1-1-1 0 0,0-2 1 0 0,57 10 0 0 0,-51-18 12 0 0,0-2 1 0 0,1-3 0 0 0,0-2-1 0 0,87-9 1 0 0,-64-2-28 0 0,-1-4-1 0 0,118-37 1 0 0,-178 44-204 0 0,-15 4 17 0 0,-11 1 39 0 0,-94-1-130 0 0,-10 0 234 0 0,17-4 45 0 0,-156-9 36 0 0,95 13-18 0 0,-194 22 0 0 0,313-14-32 0 0,4 0 0 0 0,0-1 0 0 0,0-2 0 0 0,-41-3 0 0 0,73 1-4 0 0,1 0 1 0 0,0 0-1 0 0,-1-1 1 0 0,1 1-1 0 0,0-1 0 0 0,-1 0 1 0 0,1 1-1 0 0,0-1 0 0 0,0 0 1 0 0,-1 0-1 0 0,1 0 0 0 0,0-1 1 0 0,0 1-1 0 0,0 0 0 0 0,-3-4 1 0 0,4 3-5 0 0,0 1 0 0 0,1-1 1 0 0,-1 1-1 0 0,0-1 0 0 0,1 1 0 0 0,0-1 1 0 0,-1 1-1 0 0,1-1 0 0 0,0 1 0 0 0,-1-1 1 0 0,1 0-1 0 0,0 1 0 0 0,0-1 0 0 0,1 0 1 0 0,-1 1-1 0 0,0-1 0 0 0,0 1 0 0 0,1-1 1 0 0,-1 0-1 0 0,1 1 0 0 0,-1-1 0 0 0,1 1 1 0 0,0-1-1 0 0,1-1 0 0 0,7-14-63 0 0,2 1 0 0 0,0 0 0 0 0,0 1 0 0 0,19-19 0 0 0,-27 31 70 0 0,2-1 7 0 0,0-1-1 0 0,1 1 0 0 0,-1 1 1 0 0,1-1-1 0 0,0 1 0 0 0,0 0 1 0 0,0 1-1 0 0,1-1 1 0 0,8-1-1 0 0,9-5 5 0 0,-12 5 3 0 0,0 0 0 0 0,0 1 0 0 0,1 0 0 0 0,-1 1 0 0 0,1 1 0 0 0,15-1 0 0 0,77 8 139 0 0,-36-1-107 0 0,-56-5-41 0 0,-6 0 5 0 0,0 1 0 0 0,0-1 0 0 0,1 1 0 0 0,-1 0-1 0 0,0 1 1 0 0,0 0 0 0 0,10 4 0 0 0,-8 5 33 0 0,19 28-18 0 0,-27-37-16 0 0,1 0-1 0 0,-1 0 0 0 0,0 0 0 0 0,0 0 0 0 0,0 0 0 0 0,0 0 0 0 0,0 1 0 0 0,0 1 0 0 0,14 40 65 0 0,-7-22 14 0 0,9 25-13 0 0,-7-24-4 0 0,12 21-43 0 0,-9-24 16 0 0,21 24-31 0 0,-23-32-11 0 0,-1-1 0 0 0,14 11 0 0 0,-19-18 0 0 0,0 0 0 0 0,1 0 0 0 0,0 0 0 0 0,0-1 0 0 0,9 4 0 0 0,-13-6 0 0 0,1 0 0 0 0,0-1 0 0 0,0 1 0 0 0,0 0 0 0 0,-1-1 0 0 0,1 0 0 0 0,0 0 0 0 0,0 0 0 0 0,0 0 0 0 0,0 0 0 0 0,0 0 0 0 0,0-1 0 0 0,0 1 0 0 0,-1-1 0 0 0,1 0 0 0 0,0 0 0 0 0,4-2 0 0 0,-1 0 0 0 0,-1-1 0 0 0,1 0 0 0 0,-1 0 0 0 0,0 0 0 0 0,-1 0 0 0 0,9-10 0 0 0,1-4 0 0 0,-1 0 0 0 0,0-1 0 0 0,-2-1 0 0 0,0 0 0 0 0,-1 0 0 0 0,-1-1 0 0 0,-1-1 0 0 0,8-29 0 0 0,-15 47 0 0 0,0 0 0 0 0,-1 0 0 0 0,1 0 0 0 0,-1 0 0 0 0,0 0 0 0 0,0 1 0 0 0,0-1 0 0 0,0 0 0 0 0,-2-7 0 0 0,2 10 0 0 0,-1-1 0 0 0,0 1 0 0 0,1-1 0 0 0,-1 1 0 0 0,0 0 0 0 0,0-1 0 0 0,1 1 0 0 0,-1 0 0 0 0,0 0 0 0 0,0 0 0 0 0,0 0 0 0 0,-1 0 0 0 0,1 0 0 0 0,0 0 0 0 0,0 0 0 0 0,-1 0 0 0 0,1 0 0 0 0,0 0 0 0 0,-1 1 0 0 0,1-1 0 0 0,-1 1 0 0 0,1-1 0 0 0,0 1 0 0 0,-1-1 0 0 0,1 1 0 0 0,-1 0 0 0 0,-1 0 0 0 0,-15 0 0 0 0,1 0 0 0 0,0 2 0 0 0,0 0 0 0 0,0 1 0 0 0,-24 7 0 0 0,-3 0 0 0 0,22-6 0 0 0,-1-1 0 0 0,0-1 0 0 0,0-2 0 0 0,0 0 0 0 0,1-1 0 0 0,-1-1 0 0 0,0-1 0 0 0,0-1 0 0 0,-21-7 0 0 0,1 3 0 0 0,36 7 0 0 0,-1 1 0 0 0,1-2 0 0 0,0 1 0 0 0,0-1 0 0 0,0 0 0 0 0,0-1 0 0 0,0 1 0 0 0,-11-7 0 0 0,16 8 0 0 0,1 0 0 0 0,0-1 0 0 0,0 1 0 0 0,-1 0 0 0 0,1 0 0 0 0,0-1 0 0 0,0 1-1 0 0,0-1 1 0 0,0 1 0 0 0,0-1 0 0 0,1 1 0 0 0,-1-1 0 0 0,0 1 0 0 0,1-1 0 0 0,-1-2 0 0 0,-1-27-2 0 0,-1 0 5 0 0,3 29-2 0 0,-1 1-1 0 0,1-1 1 0 0,-1 1 0 0 0,1-1-1 0 0,-1 1 1 0 0,0-1 0 0 0,0 1-1 0 0,1-1 1 0 0,-1 1 0 0 0,0 0-1 0 0,0 0 1 0 0,-1-1 0 0 0,1 1-1 0 0,0 0 1 0 0,-3-2 0 0 0,3 2 5 0 0,0 1-1 0 0,0-1 1 0 0,0 1 0 0 0,0-1 0 0 0,0 1 0 0 0,-1-1 0 0 0,1 1-1 0 0,0-1 1 0 0,0 1 0 0 0,0 0 0 0 0,-1 0 0 0 0,1 0 0 0 0,0 0-1 0 0,0 0 1 0 0,-1 0 0 0 0,1 0 0 0 0,0 0 0 0 0,0 0 0 0 0,-1 0-1 0 0,1 1 1 0 0,0-1 0 0 0,0 1 0 0 0,0-1 0 0 0,0 1 0 0 0,-1-1-1 0 0,1 1 1 0 0,0-1 0 0 0,0 1 0 0 0,0 0 0 0 0,0 0 0 0 0,-1 1-1 0 0,1-1 3 0 0,0 1 0 0 0,-1-1 0 0 0,1 1-1 0 0,0-1 1 0 0,1 1 0 0 0,-1-1 0 0 0,0 1-1 0 0,0-1 1 0 0,1 1 0 0 0,-1 0 0 0 0,1-1 0 0 0,-1 1-1 0 0,1 0 1 0 0,0 0 0 0 0,-1 0 0 0 0,1-1-1 0 0,0 1 1 0 0,0 0 0 0 0,0 0 0 0 0,1-1-1 0 0,0 5 1 0 0,-2-4-8 0 0,12 23 0 0 0,21 39 0 0 0,7 15 0 0 0,-2-4 0 0 0,5-1 0 0 0,2-4 0 0 0,-30-52 0 0 0,19 21 0 0 0,-23-28 0 0 0,0-2 0 0 0,18 14 0 0 0,-20-18 0 0 0,0 0 0 0 0,0 0 0 0 0,16 6 0 0 0,-13-8-5 0 0,0 0 0 0 0,1-1-1 0 0,-1 0 1 0 0,0-1 0 0 0,1 0 0 0 0,-1-1-1 0 0,1 0 1 0 0,-1 0 0 0 0,1-2 0 0 0,-1 1-1 0 0,0-1 1 0 0,0-1 0 0 0,18-6 0 0 0,0-3-72 0 0,0 0-1 0 0,-1-2 1 0 0,44-27 0 0 0,-54 28 20 0 0,0 0-1 0 0,0-1 1 0 0,-2-1-1 0 0,0-1 1 0 0,26-33-1 0 0,-37 43 32 0 0,-1 0-1 0 0,0 0 0 0 0,-1-1 0 0 0,0 1 0 0 0,4-12 1 0 0,-6 17 21 0 0,0-1 1 0 0,-1 1-1 0 0,1 0 1 0 0,-1-1-1 0 0,0 1 1 0 0,0-1-1 0 0,1 1 1 0 0,-1-1-1 0 0,0 1 1 0 0,0-1-1 0 0,0 1 1 0 0,0-1-1 0 0,-1 1 1 0 0,1-1-1 0 0,0 1 1 0 0,-1-1 0 0 0,1 1-1 0 0,-1 0 1 0 0,1-1-1 0 0,-1 1 1 0 0,0 0-1 0 0,1-1 1 0 0,-1 1-1 0 0,0 0 1 0 0,0 0-1 0 0,0 0 1 0 0,0 0-1 0 0,0 0 1 0 0,0 0-1 0 0,0 0 1 0 0,-1 0-1 0 0,1 0 1 0 0,0 0 0 0 0,-2-1-1 0 0,-3 0 4 0 0,-1 0-1 0 0,1 1 1 0 0,-1-1 0 0 0,1 1-1 0 0,-1 0 1 0 0,1 1 0 0 0,-1 0-1 0 0,1 0 1 0 0,-1 0-1 0 0,-6 2 1 0 0,-10 1 3 0 0,-33 11-1 0 0,17-3 15 0 0,1 3 0 0 0,0 1 0 0 0,-36 20 0 0 0,47-20-3 0 0,1 1 0 0 0,0 1 0 0 0,1 1-1 0 0,-36 36 1 0 0,35-24-13 0 0,26-29 0 0 0,-1-1 0 0 0,1 0 0 0 0,0 0 0 0 0,0 1 0 0 0,-1-1 0 0 0,1 0 0 0 0,0 1 0 0 0,0-1 0 0 0,0 0 0 0 0,-1 0 0 0 0,1 1 0 0 0,0-1 0 0 0,0 0 0 0 0,0 1 0 0 0,0-1 0 0 0,0 1 0 0 0,0-1 0 0 0,0 0 0 0 0,0 1 0 0 0,0-1 0 0 0,0 0 0 0 0,0 1 0 0 0,0-1 0 0 0,0 0 0 0 0,0 1 0 0 0,0-1 0 0 0,0 0 0 0 0,0 1 0 0 0,0-1 0 0 0,1 0 0 0 0,-1 1 0 0 0,0-1 0 0 0,0 0 0 0 0,0 1 0 0 0,0-1 0 0 0,1 0 0 0 0,-1 0 0 0 0,0 1 0 0 0,0-1 0 0 0,1 0 0 0 0,-1 0 0 0 0,0 1 0 0 0,1-1 0 0 0,-1 0 0 0 0,0 0 0 0 0,1 0 0 0 0,2 2-5 0 0,-1 0 1 0 0,1 0-1 0 0,0-1 0 0 0,-1 0 1 0 0,1 1-1 0 0,0-1 0 0 0,0 0 1 0 0,0-1-1 0 0,0 1 0 0 0,0 0 1 0 0,0-1-1 0 0,0 1 0 0 0,1-1 1 0 0,-1 0-1 0 0,0 0 0 0 0,0-1 1 0 0,0 1-1 0 0,0-1 0 0 0,0 1 1 0 0,0-1-1 0 0,6-2 0 0 0,208-114-299 0 0,-126 64 263 0 0,352-219 720 0 0,-429 263-621 0 0,-1 0 0 0 0,-1-1-1 0 0,1-1 1 0 0,14-15 0 0 0,-27 25-52 0 0,1 1 1 0 0,-1-1-1 0 0,1 1 0 0 0,-1-1 0 0 0,1 0 1 0 0,-1 1-1 0 0,1-1 0 0 0,-1 0 1 0 0,0 0-1 0 0,1 1 0 0 0,-1-1 0 0 0,0 0 1 0 0,0 0-1 0 0,1 1 0 0 0,-1-1 0 0 0,0 0 1 0 0,0 0-1 0 0,0 0 0 0 0,0 0 1 0 0,0 1-1 0 0,0-3 0 0 0,-1 3 2 0 0,1-1 0 0 0,-1 1 0 0 0,1-1 0 0 0,-1 0 0 0 0,1 1 0 0 0,-1-1-1 0 0,1 1 1 0 0,-1-1 0 0 0,1 1 0 0 0,-1-1 0 0 0,1 1 0 0 0,-1-1 0 0 0,0 1 0 0 0,1 0 0 0 0,-1-1 0 0 0,0 1 0 0 0,0 0 0 0 0,0-1 0 0 0,-4 0 30 0 0,0 0 1 0 0,0 1-1 0 0,0-1 1 0 0,0 1-1 0 0,-8 0 1 0 0,-13 3 60 0 0,-1 1 0 0 0,1 0-1 0 0,-27 10 1 0 0,-77 30 51 0 0,32-9-143 0 0,27-11-9 0 0,2 3 1 0 0,1 2-1 0 0,1 4 0 0 0,2 3 1 0 0,2 2-1 0 0,-64 51 0 0 0,126-88-3 0 0,-9 7-19 0 0,0 0 0 0 0,-10 11 0 0 0,18-17-8 0 0,0 0-1 0 0,0 0 1 0 0,0 1 0 0 0,1-1 0 0 0,-1 1 0 0 0,1 0 0 0 0,-1-1 0 0 0,1 1 0 0 0,0 0 0 0 0,0 0 0 0 0,0 0 0 0 0,0 0 0 0 0,0-1 0 0 0,0 7-1 0 0,9-8-103 0 0,-4 0 116 0 0,3 0-17 0 0,-1 0 0 0 0,1 0 0 0 0,0-1 0 0 0,0 0-1 0 0,0 0 1 0 0,-1-1 0 0 0,10-1 0 0 0,34-11-141 0 0,-2-2 0 0 0,64-28-1 0 0,88-55 175 0 0,-147 71 4 0 0,228-122 346 0 0,-165 87-49 0 0,-111 59-282 0 0,14-8 129 0 0,-19 11-142 0 0,-1 0-1 0 0,1 1 0 0 0,0-1 0 0 0,0 0 1 0 0,0 0-1 0 0,0 0 0 0 0,0 0 0 0 0,0 0 1 0 0,0 0-1 0 0,0 0 0 0 0,0 0 0 0 0,0 0 1 0 0,0 0-1 0 0,0 0 0 0 0,0 0 0 0 0,0 0 1 0 0,0 0-1 0 0,0 0 0 0 0,0-1 0 0 0,0 1 1 0 0,0 0-1 0 0,0 0 0 0 0,-1 0 0 0 0,1 0 1 0 0,0 0-1 0 0,0 0 0 0 0,0 0 0 0 0,0 0 1 0 0,0 0-1 0 0,0 0 0 0 0,0 0 0 0 0,0 0 1 0 0,0 0-1 0 0,0 0 0 0 0,0 0 0 0 0,0 0 1 0 0,0 0-1 0 0,0 0 0 0 0,0 0 0 0 0,0 0 1 0 0,0 0-1 0 0,0 0 0 0 0,0 0 0 0 0,0 0 1 0 0,0 0-1 0 0,0-1 0 0 0,0 1 0 0 0,0 0 1 0 0,0 0-1 0 0,0 0 0 0 0,0 0 0 0 0,-14 4 23 0 0,-29 10 112 0 0,2 1 0 0 0,-43 23 0 0 0,-77 50 1 0 0,152-83-130 0 0,-77 46 2 0 0,2 4 0 0 0,2 3 1 0 0,3 4-1 0 0,3 3 0 0 0,3 3 0 0 0,-94 114 0 0 0,152-164-9 0 0,1 1 0 0 0,2 0 0 0 0,-18 34 0 0 0,18-20 0 0 0,11-30-1 0 0,0 0 0 0 0,1 0-1 0 0,-1 0 1 0 0,1 0 0 0 0,0 0 0 0 0,0 1-1 0 0,0-1 1 0 0,0 0 0 0 0,1 0 0 0 0,-1 0 0 0 0,1 0-1 0 0,0 4 1 0 0,1-4-4 0 0,-1 0 0 0 0,1 0 0 0 0,-1-1 0 0 0,1 1 0 0 0,0 0 0 0 0,0 0 0 0 0,0-1 0 0 0,4 5 0 0 0,-4-6 2 0 0,-1 0 0 0 0,1 0 0 0 0,0 0 0 0 0,-1 0-1 0 0,1 0 1 0 0,0 0 0 0 0,-1 0 0 0 0,1-1-1 0 0,0 1 1 0 0,0-1 0 0 0,0 1 0 0 0,0-1-1 0 0,-1 1 1 0 0,1-1 0 0 0,0 0 0 0 0,0 0-1 0 0,0 0 1 0 0,0 0 0 0 0,3-1 0 0 0,7-2-58 0 0,-1-1-1 0 0,1 0 1 0 0,-1 0 0 0 0,-1-1 0 0 0,1 0-1 0 0,16-12 1 0 0,58-48-108 0 0,-85 65 169 0 0,329-279-53 0 0,-223 187 329 0 0,153-174 0 0 0,-251 257-225 0 0,-5 6-25 0 0,0 0 1 0 0,0-1-1 0 0,0 1 0 0 0,0-1 1 0 0,0 0-1 0 0,-1 0 0 0 0,0 0 1 0 0,2-4-1 0 0,-4 8-23 0 0,0-1 0 0 0,0 1 0 0 0,0 0 0 0 0,0 0-1 0 0,0-1 1 0 0,0 1 0 0 0,0 0 0 0 0,0 0 0 0 0,0 0 0 0 0,0-1 0 0 0,0 1 0 0 0,0 0-1 0 0,0 0 1 0 0,0-1 0 0 0,0 1 0 0 0,0 0 0 0 0,0 0 0 0 0,0 0 0 0 0,0-1 0 0 0,0 1-1 0 0,0 0 1 0 0,0 0 0 0 0,-1 0 0 0 0,1 0 0 0 0,0-1 0 0 0,0 1 0 0 0,0 0 0 0 0,0 0-1 0 0,0 0 1 0 0,-1 0 0 0 0,1-1 0 0 0,0 1 0 0 0,0 0 0 0 0,0 0 0 0 0,-1 0 0 0 0,1 0-1 0 0,0 0 1 0 0,0 0 0 0 0,0 0 0 0 0,-1 0 0 0 0,1 0 0 0 0,0 0 0 0 0,0 0 0 0 0,-1 0-1 0 0,1 0 1 0 0,0 0 0 0 0,0 0 0 0 0,0 0 0 0 0,-1 0 0 0 0,1 0 0 0 0,0 0 0 0 0,0 0-1 0 0,0 0 1 0 0,-1 0 0 0 0,-13 4 87 0 0,-17 10 18 0 0,0 2 1 0 0,1 1-1 0 0,-41 31 0 0 0,44-29-61 0 0,-301 227 39 0 0,263-188-69 0 0,2 3-1 0 0,-93 116 1 0 0,43-23-17 0 0,90-117 0 0 0,1 0 0 0 0,-24 56 0 0 0,42-84 0 0 0,1 1 0 0 0,-3 12 0 0 0,5-17 0 0 0,0-1 0 0 0,0 0 0 0 0,1 1 0 0 0,-1-1 0 0 0,1 1 0 0 0,0-1 0 0 0,1 1 0 0 0,-1-1 0 0 0,1 0 0 0 0,1 6 0 0 0,0-6 0 0 0,-1 0 1 0 0,1-1-1 0 0,0 1 0 0 0,0 0 1 0 0,0-1-1 0 0,0 1 0 0 0,5 4 1 0 0,-6-6-2 0 0,1-1 0 0 0,-1 0 1 0 0,1 1-1 0 0,-1-1 1 0 0,1 0-1 0 0,0 0 0 0 0,-1 0 1 0 0,1 0-1 0 0,0 0 0 0 0,0 0 1 0 0,0-1-1 0 0,0 1 0 0 0,0-1 1 0 0,0 1-1 0 0,-1-1 1 0 0,1 0-1 0 0,0 0 0 0 0,0 1 1 0 0,0-1-1 0 0,4-1 0 0 0,8-2-9 0 0,-1 0-1 0 0,0-1 0 0 0,0 0 1 0 0,0-1-1 0 0,-1-1 0 0 0,17-9 1 0 0,67-50-49 0 0,124-114 59 0 0,-132 104 0 0 0,482-394 64 0 0,-564 464-64 0 0,0 0 0 0 0,0 0 0 0 0,0 0 0 0 0,-1 0 0 0 0,1-1 0 0 0,-1 0 0 0 0,8-13 0 0 0,-13 19 0 0 0,0 0 0 0 0,0 0 0 0 0,0 0 0 0 0,0 0 0 0 0,1 0 0 0 0,-1 0 0 0 0,0 0 0 0 0,0 0 0 0 0,0-1 0 0 0,0 1 0 0 0,0 0 0 0 0,0 0 0 0 0,0 0 0 0 0,0 0 0 0 0,0 0 0 0 0,0-1 0 0 0,0 1 0 0 0,0 0 0 0 0,0 0 0 0 0,0 0 0 0 0,0 0 0 0 0,0 0 0 0 0,0 0 0 0 0,0-1 0 0 0,0 1 0 0 0,0 0 0 0 0,0 0 0 0 0,0 0 0 0 0,0 0 0 0 0,0 0 0 0 0,0 0 0 0 0,0-1 0 0 0,-1 1 0 0 0,1 0 0 0 0,0 0 0 0 0,0 0 0 0 0,0 0 0 0 0,0 0 0 0 0,0 0 0 0 0,0 0 0 0 0,0 0 0 0 0,-1-1 0 0 0,-6 2 0 0 0,-9 5 0 0 0,-158 102 125 0 0,9 15 43 0 0,122-90-157 0 0,-53 45 15 0 0,5 4-1 0 0,3 3 1 0 0,3 5-1 0 0,-114 158 1 0 0,177-218-26 0 0,0 1 0 0 0,2 2 0 0 0,-22 47 0 0 0,31-45 0 0 0,6-2 11 0 0,5-27 10 0 0,9-1 0 0 0,-2-1-13 0 0,-4-2-5 0 0,0 0 1 0 0,0-1-1 0 0,0 1 1 0 0,0-1-1 0 0,0 0 1 0 0,1 0-1 0 0,-1 0 1 0 0,0 0 0 0 0,1 0-1 0 0,-1-1 1 0 0,1 0-1 0 0,-1 1 1 0 0,1-1-1 0 0,-1 0 1 0 0,1-1-1 0 0,-1 1 1 0 0,1-1 0 0 0,6-1-1 0 0,10-7 37 0 0,0-1 1 0 0,-1 0-1 0 0,1-2 0 0 0,21-16 1 0 0,70-64 114 0 0,-69 55-96 0 0,115-93 100 0 0,161-145 34 0 0,-59 16-193 0 0,-249 249 0 0 0,-6 7 0 0 0,0 0 0 0 0,0-1 0 0 0,-1 0 0 0 0,1 0 0 0 0,-1 0 0 0 0,0 0 0 0 0,0 0 0 0 0,-1 0 0 0 0,5-10 0 0 0,-7 14 0 0 0,0 0 1 0 0,0-1-1 0 0,0 1 0 0 0,0 0 0 0 0,0-1 0 0 0,0 1 1 0 0,0 0-1 0 0,0-1 0 0 0,0 1 0 0 0,0-1 1 0 0,0 1-1 0 0,0 0 0 0 0,0-1 0 0 0,0 1 1 0 0,0 0-1 0 0,-1-1 0 0 0,1 1 0 0 0,0 0 1 0 0,0-1-1 0 0,0 1 0 0 0,0 0 0 0 0,-1-1 0 0 0,1 1 1 0 0,0 0-1 0 0,0 0 0 0 0,-1-1 0 0 0,1 1 1 0 0,0 0-1 0 0,-1 0 0 0 0,1-1 0 0 0,-14 0 32 0 0,-13 9 9 0 0,6 2 6 0 0,-1 2 0 0 0,2 0 0 0 0,-37 29 1 0 0,49-35-49 0 0,-39 32 33 0 0,-57 57 0 0 0,-34 54 8 0 0,34-36-20 0 0,58-65-20 0 0,-117 129 0 0 0,131-139 0 0 0,2 3 0 0 0,-44 75 0 0 0,58-83 0 0 0,5-2 0 0 0,10-29 0 0 0,1-1 0 0 0,-1 1 0 0 0,1 0 0 0 0,-1 0 0 0 0,1 0 0 0 0,0 0 0 0 0,0 0 0 0 0,0 0 0 0 0,0-1 0 0 0,0 1 0 0 0,1 0 0 0 0,-1 0 0 0 0,0 0 0 0 0,1 0 0 0 0,-1-1 0 0 0,1 1 0 0 0,0 0 0 0 0,1 3 0 0 0,0-3 0 0 0,0 0 1 0 0,0 0-1 0 0,0 0 1 0 0,1 0-1 0 0,-1 0 1 0 0,0 0-1 0 0,1 0 1 0 0,-1-1-1 0 0,1 1 0 0 0,0-1 1 0 0,-1 0-1 0 0,1 0 1 0 0,0 0-1 0 0,0 0 1 0 0,0 0-1 0 0,0-1 1 0 0,0 1-1 0 0,0-1 1 0 0,0 0-1 0 0,0 0 0 0 0,0 0 1 0 0,0 0-1 0 0,0 0 1 0 0,0-1-1 0 0,-1 1 1 0 0,6-2-1 0 0,27-12 59 0 0,0-1 0 0 0,-1-1-1 0 0,50-34 1 0 0,89-75 156 0 0,-143 102-185 0 0,6-4-7 0 0,325-266 158 0 0,-359 291-181 0 0,5-3 0 0 0,-1-1 0 0 0,0-1 0 0 0,0 1 0 0 0,0-1 0 0 0,-1 0 0 0 0,0 0 0 0 0,6-11 0 0 0,-10 17 0 0 0,-1 1 0 0 0,0-1 1 0 0,1 0-1 0 0,-1 0 0 0 0,0 1 0 0 0,1-1 1 0 0,-1 0-1 0 0,0 0 0 0 0,0 1 0 0 0,0-1 0 0 0,0 0 1 0 0,0 0-1 0 0,0 0 0 0 0,0 1 0 0 0,0-1 1 0 0,0 0-1 0 0,0 0 0 0 0,0 0 0 0 0,0 1 0 0 0,-1-1 1 0 0,1 0-1 0 0,0 0 0 0 0,0 1 0 0 0,-1-1 1 0 0,1 0-1 0 0,-1 0 0 0 0,0 0-1 0 0,0 0 0 0 0,0 1 0 0 0,0-1 0 0 0,-1 0 0 0 0,1 1 1 0 0,0 0-1 0 0,0-1 0 0 0,0 1 0 0 0,0 0 0 0 0,-1-1 0 0 0,1 1 0 0 0,0 0 0 0 0,0 0 0 0 0,0 0 0 0 0,-2 0 0 0 0,-5 1 91 0 0,0 0 0 0 0,1 0 0 0 0,-1 1-1 0 0,-8 2 1 0 0,-32 14 514 0 0,-58 30 0 0 0,-43 32-1732 0 0,47-24 1032 0 0,17-7 96 0 0,-148 111 0 0 0,-58 86 0 0 0,286-242 0 0 0,0 0 0 0 0,-1 1 0 0 0,0 0 0 0 0,1 0 0 0 0,0 1 0 0 0,0 0 0 0 0,1 0 0 0 0,-1 0 0 0 0,-6 13 0 0 0,11-19 0 0 0,0 0-1 0 0,0 1 1 0 0,0-1 0 0 0,0 1 0 0 0,0-1-1 0 0,0 0 1 0 0,0 1 0 0 0,0-1 0 0 0,0 0-1 0 0,0 1 1 0 0,0-1 0 0 0,0 1 0 0 0,0-1-1 0 0,0 0 1 0 0,0 1 0 0 0,0-1-1 0 0,0 0 1 0 0,1 1 0 0 0,-1-1 0 0 0,0 0-1 0 0,0 1 1 0 0,0-1 0 0 0,0 0 0 0 0,1 1-1 0 0,-1-1 1 0 0,0 0 0 0 0,1 1 0 0 0,-1-1-1 0 0,0 0 1 0 0,0 0 0 0 0,1 0-1 0 0,-1 1 1 0 0,0-1 0 0 0,1 0 0 0 0,-1 0-1 0 0,0 0 1 0 0,1 0 0 0 0,-1 1 0 0 0,1-1-1 0 0,4 2-2 0 0,-1 0-1 0 0,1 0 0 0 0,0 0 0 0 0,0-1 0 0 0,-1 1 1 0 0,1-1-1 0 0,0 0 0 0 0,0-1 0 0 0,0 1 0 0 0,0-1 0 0 0,1 0 1 0 0,-1 0-1 0 0,6-1 0 0 0,36-10-28 0 0,0-2 0 0 0,-1-2 0 0 0,45-21 0 0 0,-19 8-11 0 0,389-139 7 0 0,-329 120 134 0 0,-113 41 37 0 0,3-2 394 0 0,-1 1 0 0 0,36-7 0 0 0,-153 34-1818 0 0,36-5 1088 0 0,-138 24 285 0 0,-205 49 125 0 0,361-75-209 0 0,0 2 0 0 0,0 1 0 0 0,-44 26 0 0 0,82-40 0 0 0,0 0 0 0 0,0 1 0 0 0,0 0 0 0 0,0 0 0 0 0,-3 4 0 0 0,6-7 0 0 0,1 0 0 0 0,0 0 0 0 0,0 1 0 0 0,0-1 0 0 0,0 0 0 0 0,-1 0 0 0 0,1 0 0 0 0,0 1 0 0 0,0-1 0 0 0,0 0 0 0 0,0 0 0 0 0,0 1 0 0 0,0-1 0 0 0,0 0 0 0 0,-1 0 0 0 0,1 1 0 0 0,0-1 0 0 0,0 0 0 0 0,0 1 0 0 0,0-1 0 0 0,0 0 0 0 0,0 0 0 0 0,0 1 0 0 0,1-1 0 0 0,-1 0 0 0 0,0 0 0 0 0,0 1 0 0 0,0-1 0 0 0,0 0 0 0 0,0 0 0 0 0,0 1 0 0 0,0-1 0 0 0,0 0 0 0 0,1 0 0 0 0,-1 1 0 0 0,0-1 0 0 0,0 0 0 0 0,0 0 0 0 0,1 0 0 0 0,-1 1 0 0 0,0-1 0 0 0,0 0 0 0 0,0 0 0 0 0,1 0 0 0 0,-1 0 0 0 0,0 0 0 0 0,0 0 0 0 0,1 1 0 0 0,-1-1 0 0 0,0 0 0 0 0,1 0 0 0 0,8 4 0 0 0,1 1 0 0 0,-1-2 0 0 0,1 1 0 0 0,0-2 0 0 0,0 1 0 0 0,1-1 0 0 0,-1-1 0 0 0,0 1 0 0 0,16-2 0 0 0,264-11 0 0 0,-185 4 0 0 0,442-57 0 0 0,-335 34 0 0 0,-127 21 0 0 0,-49 7 0 0 0,-23 2 341 0 0,-10 1-232 0 0,0-1-1 0 0,1 0 0 0 0,-1 0 1 0 0,0 0-1 0 0,0 0 0 0 0,0 0 1 0 0,4-2-1 0 0,-18 5-82 0 0,-7 1-67 0 0,-632 37 65 0 0,455-27-9 0 0,176-12-15 0 0,-131 13 0 0 0,128-12 0 0 0,0 2 0 0 0,1 0 0 0 0,-1 2 0 0 0,-32 14 0 0 0,41-14 0 0 0,10-3-5 0 0,9 1-27 0 0,5-2-50 0 0,0 0 0 0 0,1 0 1 0 0,-1-2-1 0 0,1 1 0 0 0,0-1 1 0 0,15-1-1 0 0,87-5-303 0 0,-89 4 506 0 0,268-28 740 0 0,328-78-849 0 0,-578 99-12 0 0,35-7 0 0 0,109-8 0 0 0,-150 24-1456 0 0,-3 6-6116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13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636 447 12439 0 0,'-6'1'300'0'0,"0"1"-1"0"0,0 0 0 0 0,-8 4 1 0 0,12-6-293 0 0,0 1 0 0 0,1 0 0 0 0,-1 0 0 0 0,1 1 0 0 0,-1-1 0 0 0,1 0 0 0 0,-1 0 0 0 0,1 1 0 0 0,0-1 1 0 0,0 1-1 0 0,0-1 0 0 0,0 1 0 0 0,0-1 0 0 0,0 1 0 0 0,-1 3 0 0 0,-2 3-79 0 0,0 0 1 0 0,0 0-1 0 0,0 0 1 0 0,-1 0-1 0 0,0-1 1 0 0,-7 8-1 0 0,-6 9 58 0 0,-7 14 625 0 0,-33 63 0 0 0,47-78 121 0 0,1 1-1 0 0,1 0 1 0 0,1 1 0 0 0,-6 29-1 0 0,14-39 699 0 0,4 21-125 0 0,-3-27-57 0 0,9-2-796 0 0,37 19-46 0 0,-45-25-386 0 0,0 0 0 0 0,1 0 0 0 0,-1 0 0 0 0,0-1-1 0 0,1 1 1 0 0,-1-1 0 0 0,1 0 0 0 0,-1 0-1 0 0,0 1 1 0 0,1-2 0 0 0,-1 1 0 0 0,1 0-1 0 0,-1 0 1 0 0,1-1 0 0 0,-1 1 0 0 0,0-1-1 0 0,1 0 1 0 0,-1 0 0 0 0,0 0 0 0 0,3-2 0 0 0,1 1 23 0 0,10-7 31 0 0,0 1 0 0 0,-1-2 0 0 0,0 0 0 0 0,0-1 1 0 0,-1 0-1 0 0,0-1 0 0 0,-1-1 0 0 0,-1 0 0 0 0,13-17 0 0 0,-10 9-35 0 0,0 0 1 0 0,-1-2-1 0 0,-1 0 1 0 0,-2 0-1 0 0,16-43 0 0 0,-21 47-25 0 0,-1-1-1 0 0,-1 1 1 0 0,0-1-1 0 0,-2 0 0 0 0,0 0 1 0 0,-2-29-1 0 0,-1 35 2 0 0,0 0-1 0 0,-1 0 1 0 0,-1 0-1 0 0,0 0 1 0 0,-1 0-1 0 0,0 1 1 0 0,-1 0-1 0 0,-1 0 1 0 0,-14-24-1 0 0,17 31 6 0 0,-1 1 1 0 0,0 0-1 0 0,0 1 0 0 0,0-1 1 0 0,-1 1-1 0 0,1-1 0 0 0,-1 1 1 0 0,0 1-1 0 0,0-1 0 0 0,-1 1 0 0 0,1 0 1 0 0,-1 0-1 0 0,0 0 0 0 0,0 1 1 0 0,0 0-1 0 0,0 0 0 0 0,0 1 1 0 0,0-1-1 0 0,0 1 0 0 0,-11 0 0 0 0,5 1 18 0 0,1 1 0 0 0,0 0-1 0 0,-1 1 1 0 0,1 0-1 0 0,0 0 1 0 0,0 1 0 0 0,0 1-1 0 0,0 0 1 0 0,1 1 0 0 0,-17 8-1 0 0,8-1-15 0 0,1 1-1 0 0,-1 0 1 0 0,2 2 0 0 0,0 0-1 0 0,1 0 1 0 0,0 2 0 0 0,2 0-1 0 0,0 1 1 0 0,1 0-1 0 0,0 1 1 0 0,2 0 0 0 0,-10 22-1 0 0,10-17-16 0 0,1 1-1 0 0,2 0 1 0 0,1 1-1 0 0,0-1 1 0 0,2 1-1 0 0,1 0 1 0 0,1 1-1 0 0,1-1 1 0 0,2 0-1 0 0,2 28 1 0 0,0-36 22 0 0,7 31 0 0 0,15 33 43 0 0,-22-78-59 0 0,-1 1 0 0 0,1 0-1 0 0,0-1 1 0 0,0 0 0 0 0,4 7 0 0 0,30 52 53 0 0,-34-60-53 0 0,0 1 1 0 0,1 0-1 0 0,-1-1 0 0 0,1 1 1 0 0,6 5-1 0 0,36 39 73 0 0,-43-45-73 0 0,0-1 0 0 0,1 1 0 0 0,-1-1 0 0 0,1 0 0 0 0,0 0 0 0 0,0 0 0 0 0,4 2 0 0 0,2 2 6 0 0,6 3 10 0 0,-1-1 0 0 0,1 0-1 0 0,0-1 1 0 0,1 0 0 0 0,19 4-1 0 0,-15-7 19 0 0,1 0-1 0 0,0-2 0 0 0,-1 0 0 0 0,1-1 0 0 0,0-2 0 0 0,0 0 0 0 0,-1-1 0 0 0,1-1 1 0 0,-1-1-1 0 0,0 0 0 0 0,0-2 0 0 0,0 0 0 0 0,0-2 0 0 0,-1 0 0 0 0,0-1 1 0 0,33-22-1 0 0,-26 13 10 0 0,-1-1 1 0 0,-2 0-1 0 0,0-2 0 0 0,-1-1 1 0 0,0-1-1 0 0,-2-1 1 0 0,-1 0-1 0 0,-1-1 1 0 0,-2-1-1 0 0,24-49 1 0 0,-31 54-40 0 0,-1-1 0 0 0,-2 1 0 0 0,0-1 0 0 0,-1 0 0 0 0,-1-1 0 0 0,-1 1 1 0 0,-1-1-1 0 0,-1 1 0 0 0,-4-45 0 0 0,0 39-15 0 0,-2 0 0 0 0,0 0 1 0 0,-2 0-1 0 0,-1 1 0 0 0,-2 0 1 0 0,0 0-1 0 0,-21-37 0 0 0,22 50 0 0 0,0-1 0 0 0,-1 1 0 0 0,0 0 0 0 0,-1 1 0 0 0,0 1 0 0 0,-1 0 0 0 0,-26-21 0 0 0,29 27 0 0 0,-1 0 0 0 0,1 0 0 0 0,-1 1 0 0 0,0 0 0 0 0,-1 1 0 0 0,1 0 0 0 0,-1 1 0 0 0,1 0 0 0 0,-1 0 0 0 0,0 1 0 0 0,0 1 0 0 0,0 0 0 0 0,-14 0 0 0 0,4 3 0 0 0,0 0 0 0 0,-1 2 0 0 0,2 0 0 0 0,-1 1 0 0 0,0 1 0 0 0,1 1 0 0 0,-21 10 0 0 0,12-2 0 0 0,1 0 0 0 0,0 2 0 0 0,1 1 0 0 0,-25 22 0 0 0,24-15 0 0 0,2 0 0 0 0,0 2 0 0 0,2 1 0 0 0,1 1 0 0 0,2 1 0 0 0,1 1 0 0 0,1 1 0 0 0,1 0 0 0 0,2 1 0 0 0,2 1 0 0 0,1 1 0 0 0,1 0 0 0 0,2 0 0 0 0,-7 49 0 0 0,12-27 0 0 0,5-46 0 0 0,1 1 0 0 0,0-1 0 0 0,3 15 0 0 0,0-9 0 0 0,1-1 0 0 0,0 1 0 0 0,8 16 0 0 0,-7-21 0 0 0,0 0 0 0 0,1-1 0 0 0,0 0 0 0 0,1 0 0 0 0,9 10 0 0 0,-8-12 0 0 0,0 0 0 0 0,1-1 0 0 0,0 0 0 0 0,0 0 0 0 0,13 7 0 0 0,-12-9 0 0 0,0 0 0 0 0,0-1 0 0 0,1 0 0 0 0,-1-1 0 0 0,1-1 0 0 0,0 1 0 0 0,0-2 0 0 0,0 0 0 0 0,15 1 0 0 0,-3-3 5 0 0,1-1 0 0 0,-1-1 1 0 0,0-1-1 0 0,0-1 0 0 0,0-1 0 0 0,-1-1 0 0 0,0-1 0 0 0,0-1 0 0 0,-1-1 1 0 0,1-1-1 0 0,-2-1 0 0 0,25-17 0 0 0,-16 8 76 0 0,-1-1 0 0 0,-1-2 0 0 0,-1-1 1 0 0,-1-1-1 0 0,-1-1 0 0 0,-1-2 0 0 0,31-46 0 0 0,-47 62-45 0 0,-1-2-1 0 0,0 1 1 0 0,0 0-1 0 0,-2-1 1 0 0,0-1 0 0 0,0 1-1 0 0,-1 0 1 0 0,-1-1-1 0 0,2-18 1 0 0,-4 15-20 0 0,-1 0-1 0 0,0 0 1 0 0,-1 0 0 0 0,-1 0-1 0 0,-1 0 1 0 0,-1 0 0 0 0,-7-22-1 0 0,2 13-13 0 0,-1 0 0 0 0,-1 1 0 0 0,-1 1 0 0 0,-2 0 0 0 0,0 0 0 0 0,-36-44 0 0 0,40 57-2 0 0,-2 0-1 0 0,0 1 1 0 0,0 0 0 0 0,-1 1 0 0 0,-24-15-1 0 0,27 19 1 0 0,-1 1 0 0 0,0 0 0 0 0,0 0 0 0 0,-1 1 0 0 0,1 1-1 0 0,-1 0 1 0 0,1 1 0 0 0,-20-2 0 0 0,11 4-6 0 0,1 0 0 0 0,0 2 0 0 0,0 0-1 0 0,0 1 1 0 0,0 1 0 0 0,0 1 0 0 0,1 0 0 0 0,-1 2 0 0 0,2 0 0 0 0,-31 16-1 0 0,16-4-15 0 0,1 1 1 0 0,1 1-1 0 0,1 2 0 0 0,-43 43 0 0 0,43-37-40 0 0,2 2 0 0 0,1 1 0 0 0,2 2 0 0 0,1 0 0 0 0,1 1 0 0 0,3 1 1 0 0,0 1-1 0 0,3 1 0 0 0,1 0 0 0 0,2 1 0 0 0,-11 53 0 0 0,20-65-39 0 0,-1 49 1 0 0,9-51 40 0 0,10 41 32 0 0,-13-63 20 0 0,-1 0 0 0 0,1 0 0 0 0,0 0 0 0 0,0 0 0 0 0,0 0 0 0 0,0-1 0 0 0,1 1 0 0 0,-1 0 0 0 0,3 2 0 0 0,-4-5 8 0 0,11 19-36 0 0,24 30 1 0 0,-27-40 24 0 0,1 0 1 0 0,0-1-1 0 0,0 0 0 0 0,0 0 1 0 0,20 11-1 0 0,-18-13 5 0 0,-1-1-1 0 0,1 1 1 0 0,0-2-1 0 0,0 1 1 0 0,0-2 0 0 0,1 1-1 0 0,0-2 1 0 0,-1 1-1 0 0,21 0 1 0 0,-13-3 21 0 0,-1-1 0 0 0,0-1 0 0 0,0 0 0 0 0,0-1 0 0 0,0-2 0 0 0,0 1 0 0 0,-1-2 0 0 0,0 0 0 0 0,0-1 0 0 0,0-1 0 0 0,18-12 0 0 0,6-7 42 0 0,-1-1 1 0 0,-2-2-1 0 0,34-34 0 0 0,-37 32 35 0 0,-3-2 0 0 0,0-1-1 0 0,45-66 1 0 0,-65 82-65 0 0,0-1 0 0 0,-2-1 0 0 0,0 1 1 0 0,-1-2-1 0 0,-1 1 0 0 0,-1-1 0 0 0,-1 0 1 0 0,-1-1-1 0 0,3-37 0 0 0,-7 30-16 0 0,-1 0-1 0 0,-1-1 1 0 0,-2 1-1 0 0,-1 0 1 0 0,-1 1 0 0 0,-11-35-1 0 0,7 38-10 0 0,0 1 0 0 0,-1 0-1 0 0,-2 0 1 0 0,0 1 0 0 0,-2 0 0 0 0,0 1-1 0 0,-20-23 1 0 0,27 38-5 0 0,-1-1 0 0 0,0 1 0 0 0,-1 1 0 0 0,1 0 0 0 0,-1 0-1 0 0,-1 0 1 0 0,1 1 0 0 0,-1 0 0 0 0,0 1 0 0 0,-1 0 0 0 0,1 1 0 0 0,-1 0 0 0 0,0 1 0 0 0,0 0 0 0 0,0 1-1 0 0,0 0 1 0 0,0 0 0 0 0,-1 1 0 0 0,1 1 0 0 0,0 0 0 0 0,-1 0 0 0 0,-15 4 0 0 0,0 0-12 0 0,1 2 1 0 0,-1 1 0 0 0,1 1 0 0 0,0 1-1 0 0,1 1 1 0 0,0 2 0 0 0,1 0-1 0 0,0 2 1 0 0,-28 20 0 0 0,22-11-1 0 0,1 1 0 0 0,1 2 1 0 0,1 1-1 0 0,1 0 0 0 0,2 2 0 0 0,-25 38 1 0 0,30-36-3 0 0,1 1 0 0 0,2 1 0 0 0,1 0-1 0 0,2 1 1 0 0,1 0 0 0 0,2 1 0 0 0,1 0 0 0 0,2 1 0 0 0,1 0 0 0 0,2 0 0 0 0,2 1 0 0 0,3 63 0 0 0,1-76-1 0 0,2 0 0 0 0,0 0 0 0 0,10 29 0 0 0,-9-38-2 0 0,1 0 1 0 0,10 20 0 0 0,-4-13 2 0 0,1-1 0 0 0,22 29 1 0 0,-24-37 10 0 0,0-1 0 0 0,0 0 0 0 0,1 0 0 0 0,0-1 0 0 0,1 0 1 0 0,0-1-1 0 0,1-1 0 0 0,22 12 0 0 0,-16-11 9 0 0,0-2 0 0 0,1 0-1 0 0,0-2 1 0 0,0 0 0 0 0,0-1-1 0 0,35 3 1 0 0,-27-6 52 0 0,1-1 0 0 0,-1-2 0 0 0,0 0-1 0 0,43-10 1 0 0,-31 2 57 0 0,-1-1 0 0 0,0-3 0 0 0,-1-1 0 0 0,0-2-1 0 0,-1-2 1 0 0,-1-1 0 0 0,38-27 0 0 0,-28 13 152 0 0,69-62 0 0 0,-93 72-182 0 0,0 0-1 0 0,-2-1 0 0 0,0-2 0 0 0,22-37 0 0 0,-34 47-79 0 0,-1-1 0 0 0,-1 0 0 0 0,0 0 0 0 0,-1-1 0 0 0,-1 0 0 0 0,0 0 1 0 0,-2-1-1 0 0,0 1 0 0 0,-1-1 0 0 0,-1 0 0 0 0,-1 1 0 0 0,0-1 0 0 0,-4-19 0 0 0,-1 5-2 0 0,-1 0 1 0 0,-2 0-1 0 0,-2 1 0 0 0,0 1 1 0 0,-2 0-1 0 0,-24-44 0 0 0,23 52-28 0 0,0 1-1 0 0,-2 0 0 0 0,0 1 1 0 0,-2 1-1 0 0,0 0 0 0 0,-1 1 1 0 0,-1 2-1 0 0,-1-1 0 0 0,0 2 1 0 0,-34-20-1 0 0,37 26 12 0 0,0 1 1 0 0,0 1-1 0 0,-1 0 0 0 0,0 2 0 0 0,-1 0 1 0 0,1 1-1 0 0,-1 0 0 0 0,0 2 0 0 0,0 0 1 0 0,-1 2-1 0 0,1 0 0 0 0,0 0 0 0 0,-1 2 0 0 0,-34 6 1 0 0,28-1-4 0 0,-1 1-1 0 0,1 1 1 0 0,1 2 0 0 0,-1 0 0 0 0,2 2 0 0 0,-26 15-1 0 0,20-7-31 0 0,0 1 0 0 0,1 1 0 0 0,2 2-1 0 0,-30 30 1 0 0,35-29 8 0 0,2 1 0 0 0,0 0-1 0 0,1 1 1 0 0,2 2 0 0 0,1-1 0 0 0,1 2 0 0 0,1 0-1 0 0,-13 44 1 0 0,19-47 9 0 0,1 2 1 0 0,1-1-1 0 0,1 0 0 0 0,2 1 0 0 0,1 0 0 0 0,1 0 1 0 0,2 0-1 0 0,0 0 0 0 0,11 53 0 0 0,-8-65 10 0 0,1-1-1 0 0,7 17 0 0 0,-2-10-3 0 0,1 0 0 0 0,15 23 0 0 0,-15-30 11 0 0,0-1 0 0 0,1 0 0 0 0,26 25 0 0 0,-27-30 18 0 0,0 0 1 0 0,1 0-1 0 0,0-2 0 0 0,0 0 0 0 0,1 0 0 0 0,0-1 1 0 0,1 0-1 0 0,27 9 0 0 0,-15-9 45 0 0,1-2 1 0 0,0 0-1 0 0,-1-2 0 0 0,1-1 1 0 0,0-1-1 0 0,0-1 0 0 0,0-2 0 0 0,0 0 1 0 0,45-11-1 0 0,-26 1 62 0 0,0-1-1 0 0,-1-3 1 0 0,0-2-1 0 0,68-37 1 0 0,-75 33 50 0 0,-1-2-1 0 0,46-37 0 0 0,-62 44-109 0 0,-2-1-1 0 0,-1-1 0 0 0,0 0 1 0 0,-1-2-1 0 0,17-27 0 0 0,-27 38-41 0 0,-2-1-1 0 0,1 0 0 0 0,-2-1 0 0 0,1 1 0 0 0,-1-1 0 0 0,-1 1 0 0 0,0-1 0 0 0,-1 0 1 0 0,1-20-1 0 0,-2 15-6 0 0,-2 0 0 0 0,0 0 0 0 0,-1-1 0 0 0,0 1 1 0 0,-2 0-1 0 0,-6-19 0 0 0,-1 4-31 0 0,-3 0 1 0 0,0 0 0 0 0,-2 1-1 0 0,-2 1 1 0 0,0 1-1 0 0,-28-33 1 0 0,13 21-61 0 0,-63-60-1 0 0,77 84 72 0 0,0 1 0 0 0,-1 0 0 0 0,-1 2-1 0 0,0 0 1 0 0,-37-17 0 0 0,45 27 7 0 0,1-1 1 0 0,-1 1-1 0 0,1 1 1 0 0,-1 0-1 0 0,0 1 1 0 0,0 0-1 0 0,-1 1 1 0 0,-24 1-1 0 0,20 2 5 0 0,1 1 0 0 0,0 0 0 0 0,0 1 0 0 0,0 1 0 0 0,0 0 1 0 0,-17 9-1 0 0,4 1-6 0 0,1 2 0 0 0,1 0 1 0 0,0 2-1 0 0,1 1 0 0 0,1 1 0 0 0,-36 40 1 0 0,25-21-24 0 0,3 1 0 0 0,1 2 0 0 0,2 2 1 0 0,2 0-1 0 0,2 2 0 0 0,2 2 0 0 0,2 0 1 0 0,3 1-1 0 0,2 1 0 0 0,1 0 0 0 0,4 2 1 0 0,1-1-1 0 0,-5 62 0 0 0,15-78 8 0 0,1 0 1 0 0,1 1-1 0 0,2-1 0 0 0,2 0 1 0 0,14 60-1 0 0,-17-92 25 0 0,0-1 0 0 0,0 1 0 0 0,0-1 0 0 0,1 1 0 0 0,2 3 0 0 0,-4-7 8 0 0,9 17-4 0 0,0-1 0 0 0,15 19 0 0 0,-14-24 1 0 0,0-1 1 0 0,0 0-1 0 0,13 10 0 0 0,-23-20 3 0 0,2 1-3 0 0,-1 0-1 0 0,1 1 1 0 0,0-1-1 0 0,0 0 1 0 0,-1 0-1 0 0,1 0 1 0 0,0 0-1 0 0,0 0 0 0 0,0 0 1 0 0,1 0-1 0 0,2 0 1 0 0,6 2-5 0 0,3 2 8 0 0,-1-1-1 0 0,1-1 1 0 0,0 0-1 0 0,0-1 1 0 0,28 0-1 0 0,-20-3 19 0 0,-1-2 0 0 0,-1-1 1 0 0,1-1-1 0 0,0 0 0 0 0,-1-2 0 0 0,0 0 0 0 0,-1-1 1 0 0,33-19-1 0 0,-8 0 58 0 0,-1-2 1 0 0,56-49-1 0 0,-60 43 4 0 0,-1-1-1 0 0,-1-2 0 0 0,-2-1 0 0 0,46-68 1 0 0,-66 83-47 0 0,0-1 0 0 0,-1-1 0 0 0,-2 0 0 0 0,-1 0 0 0 0,-1-1 0 0 0,-1-1 0 0 0,-1 0 0 0 0,-1 0 0 0 0,4-56 0 0 0,-9 38-55 0 0,-3 0 0 0 0,-2 0-1 0 0,-2 1 1 0 0,-1-1 0 0 0,-3 1-1 0 0,-2 0 1 0 0,-1 1 0 0 0,-3 1 0 0 0,-34-73-1 0 0,41 102-1 0 0,0 0 0 0 0,0 0 0 0 0,-1 1 0 0 0,-1 0 0 0 0,0 0-1 0 0,-18-15 1 0 0,21 21 18 0 0,-1 2 0 0 0,1-1 0 0 0,-1 1 0 0 0,0 0-1 0 0,0 0 1 0 0,-1 1 0 0 0,0 0 0 0 0,0 1 0 0 0,1 0 0 0 0,-2 0-1 0 0,1 1 1 0 0,-11-1 0 0 0,4 2 3 0 0,-1 0 0 0 0,1 2 0 0 0,-1 0 1 0 0,1 0-1 0 0,0 2 0 0 0,-1 0 0 0 0,1 1 0 0 0,0 1 0 0 0,1 0 0 0 0,-1 1 1 0 0,1 1-1 0 0,0 0 0 0 0,-21 14 0 0 0,9-2-4 0 0,0 0 1 0 0,2 2-1 0 0,0 0 0 0 0,2 2 1 0 0,-39 48-1 0 0,37-38-34 0 0,2 0 1 0 0,2 2-1 0 0,1 1 0 0 0,2 1 1 0 0,-22 62-1 0 0,28-63-5 0 0,2 0 0 0 0,1 1 0 0 0,2 0 0 0 0,2 0 0 0 0,-1 75 0 0 0,9-85-23 0 0,11 40-22 0 0,-14-65 81 0 0,1 1 1 0 0,-1 0-1 0 0,1-1 1 0 0,0 1-1 0 0,0 0 0 0 0,0-1 1 0 0,0 1-1 0 0,0-1 1 0 0,3 4-1 0 0,26 45-86 0 0,-29-49 86 0 0,0 0 0 0 0,0 0 0 0 0,1 1 0 0 0,-1-1 0 0 0,1 0 0 0 0,0 0 0 0 0,0-1-1 0 0,3 4 1 0 0,36 31-59 0 0,-40-34 63 0 0,1-1 0 0 0,-1 1 1 0 0,1-1-1 0 0,0 0 0 0 0,0 0 0 0 0,-1 1 0 0 0,1-1 1 0 0,0 0-1 0 0,0-1 0 0 0,3 2 0 0 0,3 1-7 0 0,1 1 0 0 0,1 0 0 0 0,-1-1 0 0 0,1 0 0 0 0,0 0 0 0 0,0-1 0 0 0,0-1 0 0 0,10 1 0 0 0,-6-2 11 0 0,0-2 0 0 0,-1 0 0 0 0,1 0 0 0 0,-1-1 1 0 0,0-1-1 0 0,0 0 0 0 0,0-1 0 0 0,22-12 0 0 0,-6 1 28 0 0,0-2 0 0 0,37-30 0 0 0,-39 26 33 0 0,-1-1-1 0 0,-1-1 1 0 0,-2-1 0 0 0,41-55 0 0 0,-51 60-44 0 0,-1 0 0 0 0,-1-1 1 0 0,0-1-1 0 0,-2 0 0 0 0,0 0 1 0 0,-2 0-1 0 0,0-1 1 0 0,3-26-1 0 0,-6 15-9 0 0,-1-1 0 0 0,-2 0 0 0 0,-1 0-1 0 0,-2 0 1 0 0,-1 1 0 0 0,-2-1 0 0 0,-1 1 0 0 0,-2 0-1 0 0,-1 0 1 0 0,-26-61 0 0 0,28 81-12 0 0,0 0 0 0 0,0 0 0 0 0,-2 1 0 0 0,0 0 1 0 0,0 0-1 0 0,-14-14 0 0 0,19 23 3 0 0,-1-1-1 0 0,0 1 1 0 0,0 0 0 0 0,0 0 0 0 0,0 1 0 0 0,-1-1-1 0 0,0 1 1 0 0,1 0 0 0 0,-1 1 0 0 0,0-1 0 0 0,0 1 0 0 0,-1 1-1 0 0,1-1 1 0 0,0 1 0 0 0,-1 0 0 0 0,1 0 0 0 0,-12 1-1 0 0,6 1 1 0 0,0 1-1 0 0,1 0 1 0 0,-1 1 0 0 0,1 0-1 0 0,-1 1 1 0 0,1 1-1 0 0,0 0 1 0 0,0 0-1 0 0,-17 12 1 0 0,10-4-1 0 0,0 0 0 0 0,1 1 1 0 0,1 0-1 0 0,-22 26 0 0 0,14-9 4 0 0,1 0 0 0 0,2 1 0 0 0,1 2 0 0 0,-29 64 0 0 0,30-50 0 0 0,2 0 0 0 0,2 2 0 0 0,-10 58 0 0 0,15-48-15 0 0,-4 106 1 0 0,14-127 2 0 0,1-1 1 0 0,3 0 0 0 0,15 72-1 0 0,-15-93-2 0 0,1 0 0 0 0,8 17 0 0 0,24 44-9 0 0,-35-75 16 0 0,0 1 0 0 0,0-1 1 0 0,0 1-1 0 0,0-1 0 0 0,1 0 0 0 0,5 6 0 0 0,-8-9 7 0 0,58 60-12 0 0,-50-53 12 0 0,1 0 0 0 0,-1 0 0 0 0,1-1 0 0 0,0 0 0 0 0,1-1 0 0 0,-1 0 0 0 0,1 0 0 0 0,0-1 0 0 0,0-1 0 0 0,20 5 0 0 0,-9-5 27 0 0,0-1 0 0 0,0 0-1 0 0,1-2 1 0 0,-1-1 0 0 0,0-1 0 0 0,1 0 0 0 0,-1-2-1 0 0,0 0 1 0 0,31-12 0 0 0,-16 3 41 0 0,-1-1 0 0 0,-1-3 0 0 0,0 0 0 0 0,48-35 0 0 0,-49 28 43 0 0,-1-1 0 0 0,-1-2 1 0 0,35-40-1 0 0,-49 49-81 0 0,-2-2 0 0 0,0 1 0 0 0,-1-2 0 0 0,-1 0 1 0 0,-1-1-1 0 0,16-40 0 0 0,-23 43-43 0 0,0 0-1 0 0,-1-1 1 0 0,-1 1-1 0 0,0 0 0 0 0,-2-1 1 0 0,0 0-1 0 0,-2 1 1 0 0,0-1-1 0 0,-6-30 1 0 0,-2 8-82 0 0,-1-1 1 0 0,-3 2-1 0 0,-21-50 1 0 0,24 66 30 0 0,-1 1 0 0 0,-2 0 1 0 0,0 1-1 0 0,-20-25 1 0 0,27 40 52 0 0,0 0 1 0 0,-1 1 0 0 0,0 0 0 0 0,0 0 0 0 0,-1 0 0 0 0,0 1-1 0 0,0 1 1 0 0,0-1 0 0 0,-1 1 0 0 0,1 0 0 0 0,-1 1 0 0 0,-1 0-1 0 0,1 1 1 0 0,-15-4 0 0 0,10 5 12 0 0,0 1 1 0 0,-1 0-1 0 0,1 1 0 0 0,-1 0 1 0 0,1 1-1 0 0,-1 1 0 0 0,1 0 0 0 0,0 1 1 0 0,0 1-1 0 0,0 0 0 0 0,0 1 1 0 0,1 0-1 0 0,-17 10 0 0 0,5-1 3 0 0,1 0 1 0 0,1 2-1 0 0,0 1 0 0 0,1 1 1 0 0,-36 38-1 0 0,37-32-5 0 0,1 1 0 0 0,1 1 0 0 0,1 0 0 0 0,1 2 0 0 0,2 0 0 0 0,-18 44 0 0 0,18-29 0 0 0,1 0 0 0 0,1 1 0 0 0,-11 89 0 0 0,19-74 0 0 0,6 1 0 0 0,1-37 0 0 0,8 34 0 0 0,-8-47 0 0 0,1 0 0 0 0,0 0 0 0 0,1 0 0 0 0,0-1 0 0 0,7 11 0 0 0,-7-14 0 0 0,-1 0 0 0 0,2-1 0 0 0,-1 1 0 0 0,1-1 0 0 0,0 0 0 0 0,0-1 0 0 0,9 7 0 0 0,-8-6 0 0 0,1-1-1 0 0,0 0 1 0 0,1-1 0 0 0,-1 0-1 0 0,1 0 1 0 0,-1-1 0 0 0,1 0-1 0 0,0 0 1 0 0,0-1 0 0 0,15 2-1 0 0,-12-3 4 0 0,0-1-1 0 0,-1 1 0 0 0,1-2 1 0 0,0 1-1 0 0,0-2 0 0 0,-1 1 0 0 0,20-8 1 0 0,-11 1 32 0 0,0-1 0 0 0,-1 0 0 0 0,0-2 0 0 0,-1 0 0 0 0,0-1 0 0 0,-1 0 0 0 0,26-29 0 0 0,-19 17-7 0 0,-2-2 1 0 0,-1-1-1 0 0,-1 0 0 0 0,17-33 0 0 0,-28 42-21 0 0,1-1-1 0 0,-2 1 1 0 0,-1-1-1 0 0,0 0 1 0 0,-2-1-1 0 0,0 1 1 0 0,-1-1-1 0 0,-1 0 1 0 0,-1-21-1 0 0,-2 17-6 0 0,-1 1-1 0 0,0-1 0 0 0,-2 1 1 0 0,-1 0-1 0 0,-1 1 0 0 0,-1-1 1 0 0,-13-31-1 0 0,16 48-2 0 0,1 0-1 0 0,-1-1 1 0 0,-1 1-1 0 0,1 1 1 0 0,-1-1-1 0 0,0 1 1 0 0,0 0-1 0 0,-1 0 1 0 0,-10-8-1 0 0,13 11 0 0 0,-1 1-1 0 0,0 0 0 0 0,0-1 0 0 0,0 1 0 0 0,0 1 0 0 0,0-1 0 0 0,-1 0 0 0 0,1 1 0 0 0,0 0 0 0 0,-1 0 0 0 0,1 1 0 0 0,-1-1 1 0 0,1 1-1 0 0,-1 0 0 0 0,1 0 0 0 0,-1 0 0 0 0,1 1 0 0 0,-8 1 0 0 0,-1 2 5 0 0,0 0 0 0 0,0 2 0 0 0,1-1 0 0 0,0 1 0 0 0,0 1 0 0 0,1 0 0 0 0,-1 1 0 0 0,-18 17 0 0 0,0 3 0 0 0,-42 51 0 0 0,62-68-1 0 0,-65 85 3 0 0,61-74-5 0 0,0 1 0 0 0,2 0 0 0 0,-12 29 0 0 0,24-50-20 0 0,3-3-16 0 0,-1 1 26 0 0,0-1 1 0 0,-1 1-1 0 0,1-1 1 0 0,-1 0-1 0 0,1 1 1 0 0,-1-1 0 0 0,1 0-1 0 0,-1 0 1 0 0,1 0-1 0 0,-1 0 1 0 0,0 0-1 0 0,1 0 1 0 0,1-3-1 0 0,0-1-25 0 0,-1 1 0 0 0,1 0-1 0 0,-1-1 1 0 0,4-7-1 0 0,2-13 18 0 0,-1-1-1 0 0,-1 1 1 0 0,-1-1 0 0 0,-1 0-1 0 0,-1 0 1 0 0,-1 0 0 0 0,-2-1-1 0 0,-5-45 1 0 0,-1 27-5 0 0,-2 0 1 0 0,-1 1-1 0 0,-3 0 1 0 0,-22-52-1 0 0,33 94 26 0 0,-8-22 0 0 0,-18-31 0 0 0,24 48 0 0 0,-1 1 0 0 0,0 0 0 0 0,0 1 0 0 0,-1-1 0 0 0,0 1 0 0 0,0-1 0 0 0,0 1 0 0 0,0 1 0 0 0,-12-9 0 0 0,14 12-2 0 0,0 0 0 0 0,0 0-1 0 0,0 0 1 0 0,0 0 0 0 0,0 0 0 0 0,0 0 0 0 0,0 1-1 0 0,0-1 1 0 0,0 1 0 0 0,0 0 0 0 0,-1 0 0 0 0,1 0-1 0 0,0 1 1 0 0,0-1 0 0 0,0 1 0 0 0,0 0 0 0 0,0 0-1 0 0,0 0 1 0 0,0 0 0 0 0,0 0 0 0 0,0 0-1 0 0,1 1 1 0 0,-5 2 0 0 0,-4 4-12 0 0,1-1 0 0 0,0 1-1 0 0,1 1 1 0 0,-12 13 0 0 0,6-3 10 0 0,0-1 0 0 0,2 2-1 0 0,0 0 1 0 0,1 1 0 0 0,1 0-1 0 0,1 1 1 0 0,1 0 0 0 0,1 0 0 0 0,1 1-1 0 0,-8 44 1 0 0,10-34 0 0 0,1 0 1 0 0,2 0-1 0 0,2 1 1 0 0,1-1-1 0 0,1 1 0 0 0,2-1 1 0 0,9 37-1 0 0,6-4 4 0 0,-8-37 0 0 0,14 28 0 0 0,-18-45 0 0 0,0 0 0 0 0,0 0 0 0 0,19 21 0 0 0,-18-25 0 0 0,0 1 0 0 0,1-1 0 0 0,1 0 0 0 0,12 7 0 0 0,-13-9 0 0 0,1 0 0 0 0,0-1 0 0 0,0-1 0 0 0,18 6 0 0 0,-18-7 7 0 0,0 0-1 0 0,0-1 1 0 0,0 0-1 0 0,0 0 1 0 0,1-2-1 0 0,-1 1 1 0 0,0-1-1 0 0,0 0 1 0 0,13-3-1 0 0,-8 0 24 0 0,0-1-1 0 0,0-1 0 0 0,-1 0 1 0 0,0-1-1 0 0,0-1 0 0 0,0 0 1 0 0,23-17-1 0 0,-9 3 36 0 0,0-1 1 0 0,31-34-1 0 0,-41 37-23 0 0,0-2 1 0 0,-2 1-1 0 0,0-2 0 0 0,-1 0 1 0 0,21-44-1 0 0,-27 47-32 0 0,-1-1 1 0 0,-1-1 0 0 0,-1 1-1 0 0,-1-1 1 0 0,-1 0 0 0 0,0 0-1 0 0,0-38 1 0 0,-4 30-4 0 0,-1-1 1 0 0,-1 1 0 0 0,-2-1-1 0 0,0 1 1 0 0,-2 0-1 0 0,-16-43 1 0 0,21 67-8 0 0,-1 1 0 0 0,0 0-1 0 0,0 0 1 0 0,0 0 0 0 0,0 0 0 0 0,-1 1 0 0 0,0-1-1 0 0,1 1 1 0 0,-2-1 0 0 0,1 1 0 0 0,-5-4-1 0 0,6 5 2 0 0,0 1 0 0 0,0 0-1 0 0,-1 0 1 0 0,1 0-1 0 0,-1 0 1 0 0,1 1 0 0 0,0-1-1 0 0,-1 0 1 0 0,1 1-1 0 0,-1 0 1 0 0,1 0 0 0 0,-1 0-1 0 0,0 0 1 0 0,1 0-1 0 0,-1 0 1 0 0,1 0 0 0 0,-1 1-1 0 0,1-1 1 0 0,-1 1 0 0 0,1 0-1 0 0,-4 1 1 0 0,-5 4 6 0 0,-1 0 0 0 0,1 0 0 0 0,0 1 1 0 0,0 0-1 0 0,1 1 0 0 0,0 0 0 0 0,-16 18 1 0 0,2 0-11 0 0,-32 49 1 0 0,32-37 2 0 0,2 1 0 0 0,1 0 0 0 0,3 2 0 0 0,-16 46 0 0 0,-36 176 0 0 0,61-221 0 0 0,2-1 0 0 0,2 2 0 0 0,2 75 0 0 0,4-103 0 0 0,5 31 0 0 0,-1-26 0 0 0,0-1 0 0 0,11 23 0 0 0,-8-25-5 0 0,16 25-1 0 0,-23-40 3 0 0,0-1-1 0 0,0 1 1 0 0,0 0-1 0 0,0-1 1 0 0,0 0-1 0 0,0 1 1 0 0,0-1-1 0 0,1 0 0 0 0,-1 1 1 0 0,1-1-1 0 0,1 1 1 0 0,-3-2 3 0 0,11 8-4 0 0,0-1 1 0 0,14 7-1 0 0,-17-11 4 0 0,1 0 0 0 0,0 0 0 0 0,1-1 0 0 0,-1 0 0 0 0,0 0 0 0 0,1-1 0 0 0,-1 0 0 0 0,0-1 0 0 0,1 0 0 0 0,-1-1 0 0 0,1 1 0 0 0,-1-2 0 0 0,0 0 0 0 0,1 0 0 0 0,-1 0 0 0 0,0-1 0 0 0,12-6 0 0 0,1-1 16 0 0,0-1-1 0 0,-1-1 0 0 0,-1-1 1 0 0,35-29-1 0 0,-23 14 32 0 0,54-62 0 0 0,-70 69-36 0 0,0 0 0 0 0,0-1 0 0 0,-2 0 0 0 0,-1-1 0 0 0,18-44 0 0 0,-24 47-4 0 0,0-1-1 0 0,-2 0 0 0 0,0-1 1 0 0,-1 1-1 0 0,-2-1 0 0 0,0 0 1 0 0,-1-31-1 0 0,-4 10-71 0 0,-1 0 0 0 0,-15-60-1 0 0,13 78 29 0 0,-1 1 1 0 0,-2 0-1 0 0,0 0 0 0 0,-1 1 0 0 0,-20-32 0 0 0,27 49 32 0 0,-1 0 0 0 0,0 1 0 0 0,0-1 0 0 0,-1 1 0 0 0,0 0 0 0 0,0 0 0 0 0,0 0 0 0 0,0 1 0 0 0,-1 0 0 0 0,1 0-1 0 0,-1 0 1 0 0,0 1 0 0 0,0 0 0 0 0,-1 0 0 0 0,1 0 0 0 0,-1 1 0 0 0,1 0 0 0 0,-1 0 0 0 0,0 1 0 0 0,0-1 0 0 0,0 2 0 0 0,0-1 0 0 0,0 1 0 0 0,0 0 0 0 0,1 0 0 0 0,-1 1 0 0 0,0 0 0 0 0,0 0 0 0 0,-13 5 0 0 0,3-1 12 0 0,1 2-1 0 0,0 0 1 0 0,0 1 0 0 0,1 0-1 0 0,0 2 1 0 0,1 0 0 0 0,0 0-1 0 0,0 1 1 0 0,1 1 0 0 0,1 0-1 0 0,-1 1 1 0 0,2 0 0 0 0,-14 20-1 0 0,5-1 13 0 0,1 0-1 0 0,1 1 0 0 0,2 1 0 0 0,1 0 1 0 0,-12 45-1 0 0,-22 109 34 0 0,41-146-34 0 0,2 0 0 0 0,-1 66 0 0 0,7-90-7 0 0,4 24 0 0 0,-1-22 17 0 0,11 38 0 0 0,-8-43 9 0 0,13 26 0 0 0,-18-40-32 0 0,0 1 1 0 0,-1-1-1 0 0,1 1 0 0 0,0-1 0 0 0,0 1 0 0 0,0-1 0 0 0,0 0 0 0 0,1 1 0 0 0,-1-1 0 0 0,2 2 0 0 0,26 23 22 0 0,-29-25-21 0 0,1-1 0 0 0,0 1-1 0 0,0 0 1 0 0,0 0 0 0 0,0-1 0 0 0,0 1 0 0 0,0 0 0 0 0,0-1-1 0 0,0 1 1 0 0,0-1 0 0 0,0 1 0 0 0,0-1 0 0 0,2 1-1 0 0,5 1 24 0 0,0 0-1 0 0,1-1 0 0 0,-1 1 0 0 0,0-2 1 0 0,1 1-1 0 0,-1-1 0 0 0,0 0 0 0 0,1-1 1 0 0,-1 0-1 0 0,14-3 0 0 0,-4-3 43 0 0,0 0 1 0 0,0-1-1 0 0,-1-1 0 0 0,0 0 0 0 0,0-2 1 0 0,-1 0-1 0 0,17-15 0 0 0,8-11 120 0 0,45-51 0 0 0,-53 51-125 0 0,-1-1 0 0 0,-2-2 0 0 0,30-51 0 0 0,-47 67-65 0 0,-1 0 0 0 0,-1-1 0 0 0,-1 0 0 0 0,-1-1 0 0 0,-2 0 0 0 0,0 0 0 0 0,4-43 0 0 0,-7 33 0 0 0,-3-40 0 0 0,-1 62-4 0 0,-1 1-1 0 0,-1-1 1 0 0,0 1 0 0 0,-1-1-1 0 0,-1 1 1 0 0,-4-14 0 0 0,7 25-10 0 0,0-1 1 0 0,0 1-1 0 0,0 0 0 0 0,-1 0 1 0 0,1 0-1 0 0,0 0 1 0 0,-1 0-1 0 0,0 0 1 0 0,1 1-1 0 0,-1-1 1 0 0,0 0-1 0 0,0 1 1 0 0,0-1-1 0 0,0 1 0 0 0,0 0 1 0 0,0 0-1 0 0,-4-2 1 0 0,2 2-1 0 0,1 0 0 0 0,-1 0 0 0 0,1 1 1 0 0,-1-1-1 0 0,0 1 0 0 0,1 0 0 0 0,-1 0 1 0 0,0 1-1 0 0,1-1 0 0 0,-7 2 0 0 0,-4 2-12 0 0,0 1 1 0 0,0 1-1 0 0,1 0 0 0 0,-22 13 0 0 0,8-2 14 0 0,-1 2 0 0 0,2 1 0 0 0,1 1 0 0 0,0 2 0 0 0,2 0 0 0 0,1 1 0 0 0,-25 35 0 0 0,14-11-5 0 0,1 1 0 0 0,3 2 0 0 0,-28 66 0 0 0,46-91 5 0 0,2 0 1 0 0,0 0-1 0 0,2 1 0 0 0,1 0 1 0 0,-3 37-1 0 0,7-51 11 0 0,2 25 0 0 0,1-30 0 0 0,0 1 0 0 0,0 0 0 0 0,0-1 0 0 0,1 1 0 0 0,6 14 0 0 0,-3-13-4 0 0,1 0 0 0 0,-1 0 0 0 0,12 13 0 0 0,-16-22 1 0 0,-1 0-1 0 0,0 0 1 0 0,1-1-1 0 0,-1 1 1 0 0,1 0-1 0 0,0 0 1 0 0,-1-1-1 0 0,1 1 1 0 0,0-1 0 0 0,-1 1-1 0 0,1 0 1 0 0,0-1-1 0 0,-1 1 1 0 0,1-1-1 0 0,0 1 1 0 0,0-1-1 0 0,0 0 1 0 0,0 1-1 0 0,-1-1 1 0 0,1 0 0 0 0,1 1-1 0 0,5 0-12 0 0,0 1 0 0 0,0-1 0 0 0,0-1 0 0 0,0 1 0 0 0,0-1 0 0 0,0 0 0 0 0,0-1 0 0 0,0 1 0 0 0,0-1 0 0 0,0-1 0 0 0,0 1 0 0 0,9-5 0 0 0,-1-1-2 0 0,-1 0-1 0 0,-1-1 0 0 0,1-1 1 0 0,-2 0-1 0 0,1-1 1 0 0,-1-1-1 0 0,-1 1 1 0 0,0-2-1 0 0,16-20 1 0 0,-6 3 19 0 0,-2 0 0 0 0,0-2 1 0 0,16-38-1 0 0,-24 44-1 0 0,-1 0 0 0 0,-2-1 0 0 0,-1 0 0 0 0,0 0 0 0 0,-2 0 0 0 0,-1-1 0 0 0,-1 0 0 0 0,-1-28 0 0 0,-3 19 0 0 0,-2 0 0 0 0,-1 0 0 0 0,-2 0 0 0 0,-2 1 0 0 0,-16-51 0 0 0,19 70 1 0 0,-1 1 0 0 0,-1 0-1 0 0,0 0 1 0 0,-1 0 0 0 0,-17-24 0 0 0,22 35-4 0 0,0 0 0 0 0,-1 0-1 0 0,0 0 1 0 0,0 0 0 0 0,0 1 0 0 0,0-1 0 0 0,0 1 0 0 0,0 0 0 0 0,-1 0 0 0 0,0 1-1 0 0,0-1 1 0 0,1 1 0 0 0,-1 0 0 0 0,-1 1 0 0 0,1-1 0 0 0,0 1 0 0 0,0 0 0 0 0,0 0-1 0 0,-1 0 1 0 0,1 1 0 0 0,-10 0 0 0 0,3 2 0 0 0,1 1 0 0 0,-1-1-1 0 0,1 2 1 0 0,0 0 0 0 0,0 0 0 0 0,0 1-1 0 0,0 0 1 0 0,1 1 0 0 0,0 0 0 0 0,0 1-1 0 0,1 0 1 0 0,-16 14 0 0 0,9-5-1 0 0,1 0 1 0 0,1 1-1 0 0,0 1 0 0 0,1 0 1 0 0,-20 37-1 0 0,11-10 4 0 0,2 2 0 0 0,2 0 0 0 0,2 1 0 0 0,2 1 0 0 0,3 0 0 0 0,1 0 0 0 0,3 1 0 0 0,1 1 0 0 0,3 81 0 0 0,10-68 0 0 0,-3-40 0 0 0,13 38 0 0 0,-13-50 0 0 0,1 0 0 0 0,0-1 0 0 0,1 1 0 0 0,10 14 0 0 0,-11-19 0 0 0,0-1 0 0 0,0 0 0 0 0,1 0 0 0 0,-1 0 0 0 0,1-1 0 0 0,11 7 0 0 0,-10-7 7 0 0,1-1 0 0 0,0 0 0 0 0,0-1 1 0 0,1 0-1 0 0,-1 0 0 0 0,1-1 0 0 0,0 0 0 0 0,-1 0 0 0 0,1-1 0 0 0,0 0 0 0 0,0-1 0 0 0,0 0 1 0 0,0 0-1 0 0,-1-1 0 0 0,1 0 0 0 0,0-1 0 0 0,11-3 0 0 0,5-2 55 0 0,0-1 0 0 0,0-1 0 0 0,-1-2 0 0 0,0 0 0 0 0,36-24 0 0 0,-28 13-12 0 0,-2-1 1 0 0,0-1-1 0 0,33-36 0 0 0,-53 48-31 0 0,0 1-1 0 0,0-1 1 0 0,-1-1-1 0 0,10-17 0 0 0,-16 25-37 0 0,-1 0 0 0 0,1 0-1 0 0,-1-1 1 0 0,0 1 0 0 0,-1 0 0 0 0,1-1-1 0 0,-1 1 1 0 0,0-1 0 0 0,-1 0-1 0 0,1 1 1 0 0,-1-1 0 0 0,0 0 0 0 0,0 1-1 0 0,-3-12 1 0 0,3 15 1 0 0,-1 0 0 0 0,1 0 0 0 0,-1 0 0 0 0,0 0 0 0 0,0 1 0 0 0,0-1 0 0 0,0 0 0 0 0,0 0 0 0 0,0 1 0 0 0,0-1 0 0 0,-1 0 0 0 0,1 1 1 0 0,0-1-1 0 0,-1 1 0 0 0,0 0 0 0 0,1 0 0 0 0,-4-3 0 0 0,2 3 4 0 0,0 0 1 0 0,0 0-1 0 0,0 0 0 0 0,0 0 1 0 0,0 1-1 0 0,0-1 1 0 0,0 1-1 0 0,0 0 0 0 0,0 0 1 0 0,-6 0-1 0 0,0 2 0 0 0,0 0 0 0 0,0 0-1 0 0,0 0 1 0 0,1 1-1 0 0,-1 1 1 0 0,1-1-1 0 0,-10 6 1 0 0,0 3 12 0 0,1 0 0 0 0,1 0 0 0 0,0 2 1 0 0,0 0-1 0 0,1 0 0 0 0,-17 24 0 0 0,16-18 2 0 0,1 2 0 0 0,0 0 1 0 0,2 0-1 0 0,-17 42 0 0 0,27-57 0 0 0,1 0 0 0 0,0 0 0 0 0,-2 10 0 0 0,3-12 0 0 0,1 1 0 0 0,-1 0 0 0 0,1 0 0 0 0,0 0 0 0 0,0 0 0 0 0,1 0 0 0 0,2 8 0 0 0,-2-9 0 0 0,1 0 0 0 0,0 0 0 0 0,0 0 0 0 0,0 0 0 0 0,1 0 0 0 0,0 0 0 0 0,0-1 0 0 0,0 1 0 0 0,0-1 0 0 0,7 7 0 0 0,-5-7 0 0 0,0 1 0 0 0,0-1 0 0 0,0 0 0 0 0,0-1 0 0 0,1 1 0 0 0,0-1 0 0 0,-1 0 0 0 0,1-1 0 0 0,0 1 0 0 0,1-1 0 0 0,-1 0 0 0 0,0-1 0 0 0,0 0 0 0 0,12 2 0 0 0,-3-3 0 0 0,0 0-1 0 0,0 0 1 0 0,0-1-1 0 0,0-1 1 0 0,0-1-1 0 0,-1 0 1 0 0,1-1-1 0 0,-1 0 1 0 0,0-1-1 0 0,0-1 1 0 0,-1 0-1 0 0,1-1 0 0 0,17-12 1 0 0,-7 2 25 0 0,-1-2 0 0 0,-1 0 1 0 0,0-1-1 0 0,-2-1 0 0 0,34-45 0 0 0,-46 55-6 0 0,-1-1 1 0 0,1 1-1 0 0,-2-2 0 0 0,0 1 1 0 0,0-1-1 0 0,-1 0 0 0 0,5-23 1 0 0,-9 31-14 0 0,0-1 1 0 0,0 1-1 0 0,-1 0 1 0 0,0-1-1 0 0,0 1 1 0 0,0-1-1 0 0,-1 1 0 0 0,0 0 1 0 0,-2-11-1 0 0,1 12 0 0 0,1 1-1 0 0,-1 0 0 0 0,0-1 0 0 0,0 1 0 0 0,0 0 0 0 0,0 0 0 0 0,0 0 0 0 0,-1 0 1 0 0,1 0-1 0 0,-1 0 0 0 0,0 1 0 0 0,0-1 0 0 0,0 1 0 0 0,0 0 0 0 0,-6-3 0 0 0,4 3 2 0 0,-1 0-1 0 0,1 0 1 0 0,-1 0-1 0 0,1 1 1 0 0,-1 0-1 0 0,0 0 0 0 0,0 0 1 0 0,0 1-1 0 0,0 0 1 0 0,1 0-1 0 0,-1 0 1 0 0,0 1-1 0 0,0 0 0 0 0,0 0 1 0 0,1 0-1 0 0,-8 4 1 0 0,-7 2 16 0 0,0 1 0 0 0,0 1 1 0 0,-19 13-1 0 0,10-5-23 0 0,1 1 0 0 0,-42 37 0 0 0,58-45 0 0 0,2 1 0 0 0,-1-1 0 0 0,1 2 0 0 0,1 0 0 0 0,0 0 0 0 0,1 0 0 0 0,0 1 0 0 0,-8 19 0 0 0,15-29 0 0 0,0 0 0 0 0,-1 1 0 0 0,2 0 0 0 0,-1-1 0 0 0,0 1 0 0 0,0 6 0 0 0,1-4 0 0 0,0 1 0 0 0,1-1 0 0 0,-1 0 0 0 0,1 0 0 0 0,0 0 0 0 0,1 0 0 0 0,2 8 0 0 0,-2-9 0 0 0,1 0 0 0 0,0 0 0 0 0,0 0 0 0 0,0 0 0 0 0,1-1 0 0 0,-1 1 0 0 0,1-1 0 0 0,0 0 0 0 0,5 4 0 0 0,-3-3 0 0 0,1 0 0 0 0,0-1 0 0 0,0 0 0 0 0,15 7 0 0 0,-5-4 0 0 0,25 6 0 0 0,-26-10 8 0 0,0 0 0 0 0,1-1 0 0 0,-1 0 0 0 0,1-1-1 0 0,-1-1 1 0 0,1-1 0 0 0,-1 0 0 0 0,1-1 0 0 0,-1-1 0 0 0,27-8 0 0 0,-28 6 44 0 0,26-13 1 0 0,-36 16-42 0 0,0-1 1 0 0,1 0-1 0 0,-1-1 0 0 0,-1 1 0 0 0,1-1 1 0 0,0 0-1 0 0,-1 0 0 0 0,4-6 0 0 0,-7 10-10 0 0,-1 0-1 0 0,1-1 0 0 0,-1 1 1 0 0,0-1-1 0 0,1 1 1 0 0,-1-1-1 0 0,0 1 0 0 0,1-1 1 0 0,-1 1-1 0 0,0-1 0 0 0,0 1 1 0 0,0-1-1 0 0,0 1 0 0 0,1-1 1 0 0,-1 0-1 0 0,0 1 0 0 0,0-1 1 0 0,0 1-1 0 0,0-1 0 0 0,0 1 1 0 0,0-1-1 0 0,0 0 1 0 0,0 1-1 0 0,-1-1 0 0 0,1 1 1 0 0,0-1-1 0 0,0 1 0 0 0,0-1 1 0 0,-1 0-1 0 0,0 0 0 0 0,0 0 0 0 0,0 0 1 0 0,0 1-1 0 0,0-1 0 0 0,0 0 0 0 0,0 1 0 0 0,0-1 1 0 0,0 1-1 0 0,0-1 0 0 0,0 1 0 0 0,0-1 0 0 0,-1 1 1 0 0,0 0-1 0 0,-5-2-1 0 0,1 2 1 0 0,0-1-1 0 0,-1 1 1 0 0,-8 1-1 0 0,-24 5-62 0 0,0 2 0 0 0,-42 14 1 0 0,-54 12-86 0 0,125-31 148 0 0,-6-1 0 0 0,36-16-11 0 0,4 0-209 0 0,-8 6-142 0 0,-1-1 0 0 0,-1 0 0 0 0,1-1-1 0 0,-2-1 1 0 0,1 0 0 0 0,16-19-1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55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1020 191 14279 0 0,'-2'-3'429'0'0,"-13"-11"720"0"0,-15-11 21 0 0,-2 2 0 0 0,0 0 1 0 0,-2 2-1 0 0,-55-25 1 0 0,73 39-952 0 0,0 1 0 0 0,-1 1 1 0 0,0 0-1 0 0,0 1 1 0 0,0 1-1 0 0,0 0 0 0 0,0 2 1 0 0,-1 0-1 0 0,1 1 0 0 0,-1 0 1 0 0,1 1-1 0 0,-31 7 0 0 0,17 1 18 0 0,1 0-1 0 0,1 2 1 0 0,0 1-1 0 0,0 2 0 0 0,1 0 1 0 0,1 2-1 0 0,0 1 0 0 0,1 1 1 0 0,1 2-1 0 0,1 0 1 0 0,1 2-1 0 0,1 0 0 0 0,-20 26 1 0 0,24-24-117 0 0,2 0 0 0 0,1 2 0 0 0,1-1 1 0 0,2 1-1 0 0,0 1 0 0 0,2 1 0 0 0,0-1 1 0 0,2 1-1 0 0,-6 40 0 0 0,8-23 6 0 0,2 0 1 0 0,1 0-1 0 0,3 0 0 0 0,2 0 0 0 0,9 63 1 0 0,-4-69-17 0 0,2-1-1 0 0,1 1 1 0 0,2-2 0 0 0,2 0 0 0 0,1 0 0 0 0,2-1 0 0 0,1-1 0 0 0,2-1-1 0 0,1-1 1 0 0,47 55 0 0 0,-48-65 5 0 0,2 0 0 0 0,0-2 0 0 0,2-1 0 0 0,0 0 0 0 0,1-2 0 0 0,1-1 0 0 0,1-1 0 0 0,0-1 0 0 0,1-2 0 0 0,1-1 0 0 0,0 0 0 0 0,0-3 0 0 0,1 0 0 0 0,39 5 0 0 0,-30-9-114 0 0,-1-2-1 0 0,1-1 1 0 0,-1-2-1 0 0,1-2 1 0 0,-1-2-1 0 0,0-1 1 0 0,0-2-1 0 0,55-17 1 0 0,-67 15-1 0 0,0-2 0 0 0,0 0 0 0 0,-1-2 0 0 0,-1-1 0 0 0,27-19 0 0 0,-33 20-1 0 0,-1-2 1 0 0,-1 1 0 0 0,0-2 0 0 0,-1 0 0 0 0,-1-1 0 0 0,0-1 0 0 0,12-21 0 0 0,-11 13 0 0 0,-1-2 0 0 0,0 0 0 0 0,-3-1 0 0 0,0 0 0 0 0,-2 0 0 0 0,-1-1 0 0 0,5-34 0 0 0,-10 39 0 0 0,-1 1 0 0 0,-1-1 0 0 0,-1 1 0 0 0,-1-1 0 0 0,-1 1 0 0 0,-2-1 0 0 0,0 1 0 0 0,-1 0 0 0 0,-13-34 0 0 0,2 17 2 0 0,-2 2-1 0 0,-1 0 1 0 0,-2 2-1 0 0,-1 0 1 0 0,-3 1-1 0 0,-56-64 1 0 0,62 79-7 0 0,-2 1 1 0 0,0 1-1 0 0,-2 1 1 0 0,0 1-1 0 0,0 1 1 0 0,-2 1 0 0 0,0 1-1 0 0,0 1 1 0 0,-1 1-1 0 0,-1 2 1 0 0,-42-12-1 0 0,49 19-250 0 0,0 0 0 0 0,-37-1-1 0 0,24 4-2421 0 0,1 2-3521 0 0,-8 1-3726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56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6911 0 0,'0'0'6399'0'0,"11"8"-4943"0"0,34 21-15 0 0,-25-15-1 0 0,33 29 952 0 0,6 5-649 0 0,-17-15-961 0 0,-18-18-279 0 0,28 12-119 0 0,-25-15-28 0 0,32 9-4 0 0,-56-19-302 0 0,1-1 1 0 0,0 0-1 0 0,-1 0 0 0 0,1 0 1 0 0,0-1-1 0 0,7 1 0 0 0,1 0 17 0 0,17 2 145 0 0,1-1 1 0 0,49-4-1 0 0,-28-5 236 0 0,96-25-1 0 0,46-33 127 0 0,0-20-559 0 0,-163 71-332 0 0,23-11-1723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49 427 19351 0 0,'-14'-37'1751'0'0,"3"10"-1440"0"0,8 15-279 0 0,0-1 1 0 0,1 0 0 0 0,1 1 0 0 0,-1-1-1 0 0,2 0 1 0 0,1-16 0 0 0,-1 4 290 0 0,2 0-1 0 0,1 0 1 0 0,0 0-1 0 0,9-29 1 0 0,-5 26-126 0 0,-6 20-205 0 0,0 7-1 0 0,-1 0-1 0 0,0 0 0 0 0,1 0 0 0 0,-1 0 0 0 0,0-1 0 0 0,0 1 0 0 0,0 0 0 0 0,0 0 0 0 0,0 0 0 0 0,0 0 0 0 0,0-1 0 0 0,0 1 0 0 0,-1 0 0 0 0,1 0 0 0 0,0 0 1 0 0,-1-2-1 0 0,-1-1-56 0 0,-1-2-368 0 0,-15-13-2065 0 0,0 2-4859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2:57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588 28 4143 0 0,'-18'-28'17824'0'0,"16"32"-17484"0"0,-7 12-41 0 0,6-12-10 0 0,1 1-2 0 0,-12 22 266 0 0,-3 1-14 0 0,13-22-456 0 0,-9 18 311 0 0,-5 12 63 0 0,-1 7-82 0 0,-3 7-30 0 0,16-39-295 0 0,-12 35 171 0 0,3-4-110 0 0,-42 122 290 0 0,17-36-144 0 0,-52 177 222 0 0,-47 257 17 0 0,130-522-496 0 0,-1 15 0 0 0,1 0 16 0 0,1-9 64 0 0,2-6 16 0 0,-1-9 0 0 0,1-5 3 0 0,0 4-38 0 0,2-3 8 0 0,-2 53 248 0 0,6-72-335 0 0,-1 0 93 0 0,0 0-17 0 0,0 2-47 0 0,-3 27 113 0 0,3-11-101 0 0,0-19 686 0 0,13-6-573 0 0,36 3 35 0 0,-36-3 18 0 0,-3-3 3 0 0,25-8 0 0 0,-25 8 0 0 0,3 0 0 0 0,62-12 209 0 0,3 2 199 0 0,163-27 139 0 0,359-43-734 0 0,34-6-6 0 0,-37 16 1 0 0,-532 70 0 0 0,22-2 0 0 0,-7 1 0 0 0,-10 0 0 0 0,-8-1 0 0 0,-3-5 0 0 0,3-6 0 0 0,-57 13 0 0 0,1 1 0 0 0,0-1 0 0 0,-1 0 0 0 0,0 0 0 0 0,0 0 0 0 0,1-1 0 0 0,-1 1 0 0 0,5-6 0 0 0,-7 6 0 0 0,0 0 0 0 0,-1 0 0 0 0,1 0 0 0 0,0-1 0 0 0,-1 1 0 0 0,1 0 0 0 0,-1-1 0 0 0,0 0 0 0 0,0 1 0 0 0,0-1 0 0 0,0 0 0 0 0,0 1 0 0 0,0-5 0 0 0,-1 3 0 0 0,0 1 0 0 0,0-1 0 0 0,0 1 0 0 0,-1 0 0 0 0,0 0 0 0 0,1-1 0 0 0,-1 1 0 0 0,0 0 0 0 0,-1 0 0 0 0,-1-3 0 0 0,-16-31 0 0 0,-5 3 0 0 0,-7-2 0 0 0,-18-21 0 0 0,2-1 0 0 0,-59-100 0 0 0,50 58 0 0 0,-55-91 0 0 0,86 153 0 0 0,-2 1 0 0 0,-59-62 0 0 0,2 20 0 0 0,-43-44 0 0 0,105 96 0 0 0,-5-14 0 0 0,2-2-13 0 0,6 0-51 0 0,3-2 8 0 0,-1-6 122 0 0,1 10-330 0 0,0 0-1858 0 0,4 13-5294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04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2189 14279 0 0,'0'0'2864'0'0,"0"10"-2322"0"0,0 38 1327 0 0,0-38-1447 0 0,0 0 0 0 0,1 0 0 0 0,3 15 0 0 0,-1-9-144 0 0,1 11 229 0 0,-1-12-392 0 0,11 44 373 0 0,-1-9-218 0 0,-5-25-11 0 0,9 23-3 0 0,-6-24 0 0 0,16 25 65 0 0,-13-24 275 0 0,18 27 120 0 0,-16-26 20 0 0,16 24-129 0 0,-15-25-571 0 0,20 24-253 0 0,-18-26-51 0 0,17 17 46 0 0,-17-22 240 0 0,24 15 100 0 0,-40-31-95 0 0,0 1 0 0 0,0-1-1 0 0,0 0 1 0 0,1 0 0 0 0,3 2-1 0 0,45 21 120 0 0,-25-14-5 0 0,31 6-1 0 0,-28-10 0 0 0,34 3 3 0 0,-33-6 10 0 0,33-2 3 0 0,-60-1-130 0 0,0-1 0 0 0,-1 0-1 0 0,1 0 1 0 0,0-1 0 0 0,-1 1-1 0 0,6-2 1 0 0,49-10 125 0 0,-30 5-23 0 0,12-4 48 0 0,73-32 0 0 0,-75 25-44 0 0,-1-2 1 0 0,-1-2 0 0 0,-1-1-1 0 0,0-2 1 0 0,-2-2 0 0 0,-1 0-1 0 0,38-44 1 0 0,-12 2-93 0 0,55-82-1 0 0,-93 119-26 0 0,-1 0 0 0 0,-2-1 0 0 0,0-1-1 0 0,-3-1 1 0 0,15-51 0 0 0,-24 65 22 0 0,-2-1 1 0 0,0 0-1 0 0,-1 1 0 0 0,-1-1 1 0 0,-3-35-1 0 0,-2 25 22 0 0,-1-1 0 0 0,-1 1 0 0 0,-11-33 0 0 0,11 46-9 0 0,-1-1 0 0 0,-1 1 0 0 0,-1 1 0 0 0,0-1 0 0 0,-2 1 0 0 0,0 1 0 0 0,0 0 0 0 0,-2 1 0 0 0,0 0 0 0 0,-1 1 0 0 0,-1 0 0 0 0,0 2 0 0 0,0-1 0 0 0,-2 2 0 0 0,0 0 0 0 0,0 1 0 0 0,-1 1 0 0 0,0 0 0 0 0,-23-8 0 0 0,-56-15 249 0 0,40 14-115 0 0,-74-34-1 0 0,-134-91 16 0 0,17 10-42 0 0,149 83-170 0 0,3-4 0 0 0,-93-70 0 0 0,147 92 4 0 0,1-2 0 0 0,-43-48 1 0 0,59 55 6 0 0,1-2 1 0 0,1-1 0 0 0,-34-62-1 0 0,49 76-6 0 0,0 0 1 0 0,1 0-1 0 0,1-1 0 0 0,0 0 0 0 0,2 0 0 0 0,0-1 0 0 0,1 1 0 0 0,1-1 0 0 0,1 0 0 0 0,0 1 0 0 0,2-20 0 0 0,1 22-16 0 0,0 0 0 0 0,1 0 0 0 0,1 1 0 0 0,0 0-1 0 0,1-1 1 0 0,1 2 0 0 0,0-1 0 0 0,1 1 0 0 0,0 0 0 0 0,2 0 0 0 0,-1 1-1 0 0,2 0 1 0 0,14-16 0 0 0,-3 7 25 0 0,1 0-1 0 0,1 2 0 0 0,1 1 1 0 0,1 0-1 0 0,0 2 1 0 0,1 1-1 0 0,1 1 1 0 0,1 2-1 0 0,0 0 1 0 0,0 2-1 0 0,1 1 1 0 0,51-10-1 0 0,-67 17 5 0 0,30-2-51 0 0,28 2 41 0 0,20 9 11 0 0,8 9 0 0 0,3 3 0 0 0,-1 0 11 0 0,-9-3 51 0 0,-24-5 46 0 0,-43-5-1 0 0,22 9-3 0 0,-36-11-7 0 0,3 6-26 0 0,40 27-2 0 0,-51-34-60 0 0,0-1-1 0 0,-1 1 0 0 0,1 0 1 0 0,-1 0-1 0 0,1 0 0 0 0,-1 1 0 0 0,0-1 1 0 0,2 3-1 0 0,37 44 23 0 0,-38-46-21 0 0,0 0 0 0 0,-1 0 1 0 0,0 1-1 0 0,0-1 0 0 0,0 0 0 0 0,2 6 1 0 0,29 63 57 0 0,-7 4-45 0 0,-26-75-22 0 0,19 65 12 0 0,-11-40-157 0 0,12 54-1651 0 0,-5-25-5406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05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44 15199 0 0,'-18'-38'1624'0'0,"18"37"-1529"0"0,-1 1 0 0 0,1-1 0 0 0,0 1-1 0 0,0 0 1 0 0,-1-1 0 0 0,1 1 0 0 0,0 0 0 0 0,-1 0 0 0 0,1-1-1 0 0,0 1 1 0 0,-1 0 0 0 0,1 0 0 0 0,0-1 0 0 0,-1 1-1 0 0,1 0 1 0 0,0 0 0 0 0,-1 0 0 0 0,1 0 0 0 0,-1 0 0 0 0,1 0-1 0 0,-1-1 1 0 0,1 1 0 0 0,0 0 0 0 0,-1 0 0 0 0,1 0-1 0 0,-1 0 1 0 0,1 1 0 0 0,0-1 0 0 0,-1 0 0 0 0,1 0-1 0 0,-1 0 1 0 0,1 0 0 0 0,0 0 0 0 0,-1 0 0 0 0,1 1 0 0 0,-1-1-1 0 0,1 0 1 0 0,0 0 0 0 0,-1 0 0 0 0,1 1 0 0 0,0-1-1 0 0,-1 0 1 0 0,1 1 0 0 0,0-1 0 0 0,0 0 0 0 0,-1 1-1 0 0,1-1 1 0 0,0 0 0 0 0,0 1 0 0 0,0-1 0 0 0,-1 0 0 0 0,1 1-1 0 0,0 0 1 0 0,-5 17 1637 0 0,4 8 41 0 0,12 203 250 0 0,52 624-2257 0 0,72 871 1735 0 0,-96-1222-1104 0 0,44 415-685 0 0,-79-880 217 0 0,0-4-244 0 0,13 54 0 0 0,-2-27-252 0 0,-11-45-1738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05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15175 0 0,'0'0'1519'0'0,"4"14"-1388"0"0,14 57-117 0 0,21 150 1626 0 0,-23-113-536 0 0,195 1248 4932 0 0,-133-839-4667 0 0,82 597 1714 0 0,-99-559-1318 0 0,-5-42-967 0 0,-26-221-1826 0 0,-19-166-7462 0 0,-4-44-1443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23:24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424 843 7831 0 0,'-6'3'155'0'0,"3"-2"17"0"0,-1 1 0 0 0,0-1 0 0 0,0 1 0 0 0,0-1 0 0 0,-5 1 0 0 0,7-2-48 0 0,0 0-1 0 0,1 0 1 0 0,-1-1 0 0 0,1 1-1 0 0,-1 0 1 0 0,1 0-1 0 0,-1-1 1 0 0,1 1-1 0 0,-1-1 1 0 0,1 1 0 0 0,-1-1-1 0 0,1 0 1 0 0,0 1-1 0 0,-1-1 1 0 0,1 0-1 0 0,0 0 1 0 0,0 0-1 0 0,-2-1 1 0 0,-8-9 326 0 0,1 0 0 0 0,1-1 0 0 0,0 0 0 0 0,-8-13-1 0 0,-26-55 2149 0 0,8 15 1758 0 0,31 61-2984 0 0,4 9-804 0 0,3 11-173 0 0,41 106 982 0 0,-19-58-939 0 0,-20-52-356 0 0,51 128 452 0 0,-39-106-447 0 0,5 2-59 0 0,-12-22 25 0 0,11 10 15 0 0,-16-18 123 0 0,-3-10-107 0 0,-1 3-79 0 0,0-1 1 0 0,-1 1-1 0 0,1 0 0 0 0,0-1 1 0 0,-1 1-1 0 0,1-1 0 0 0,-1 1 1 0 0,1 0-1 0 0,-1-1 1 0 0,0 1-1 0 0,0-1 0 0 0,1 0 1 0 0,-1 1-1 0 0,0-1 0 0 0,0 1 1 0 0,-1-1-1 0 0,1 1 1 0 0,0-1-1 0 0,0 1 0 0 0,-1-1 1 0 0,1 1-1 0 0,-1-1 0 0 0,0 1 1 0 0,1 0-1 0 0,-1-1 1 0 0,0 1-1 0 0,0 0 0 0 0,1-1 1 0 0,-2 0-1 0 0,-7-11 34 0 0,-1 1 0 0 0,1-1-1 0 0,-2 2 1 0 0,-21-20 0 0 0,-55-35-196 0 0,69 52 72 0 0,6 6 21 0 0,1 0-1 0 0,-1 1 0 0 0,0 0 1 0 0,0 1-1 0 0,-23-8 0 0 0,31 13 49 0 0,1 0 0 0 0,-1 0 0 0 0,0 0-1 0 0,0 0 1 0 0,0 1 0 0 0,0 0-1 0 0,0 0 1 0 0,0 0 0 0 0,0 0 0 0 0,0 1-1 0 0,0-1 1 0 0,0 1 0 0 0,0 0-1 0 0,0 0 1 0 0,0 0 0 0 0,1 1 0 0 0,-1-1-1 0 0,1 1 1 0 0,-1 0 0 0 0,1 0-1 0 0,-1 1 1 0 0,1-1 0 0 0,-6 6-1 0 0,6-5 8 0 0,0 1-1 0 0,-1 0 1 0 0,2 0-1 0 0,-1 0 1 0 0,0 0-1 0 0,1 1 1 0 0,0-1-1 0 0,0 1 1 0 0,0-1-1 0 0,0 1 1 0 0,1 0-1 0 0,0 0 1 0 0,0-1-1 0 0,0 1 0 0 0,1 0 1 0 0,0 0-1 0 0,0 6 1 0 0,1 1 7 0 0,0 1 0 0 0,1-1 0 0 0,1 0 0 0 0,0 0 0 0 0,8 20-1 0 0,1-6-39 0 0,12 15 31 0 0,5 0 11 0 0,-24-34 0 0 0,1-1 0 0 0,0 1 0 0 0,11 8 0 0 0,23 11 11 0 0,-40-25-10 0 0,0-1 0 0 0,0 0 0 0 0,1 1 0 0 0,-1-1 0 0 0,0 0 0 0 0,1 0 0 0 0,-1 1 0 0 0,0-1 0 0 0,0 0 0 0 0,1 0 0 0 0,-1 0 0 0 0,0 1 0 0 0,1-1 0 0 0,-1 0 0 0 0,0 0 0 0 0,1 0 0 0 0,-1 0 0 0 0,0 0 0 0 0,1 0 0 0 0,-1 0 0 0 0,1 0 0 0 0,-1 1 0 0 0,0-1 0 0 0,1-1 0 0 0,-1 1 0 0 0,0 0 0 0 0,1 0 0 0 0,-1 0 0 0 0,1 0 0 0 0,-1 0 0 0 0,0 0 0 0 0,1 0 0 0 0,-1 0 0 0 0,0-1 0 0 0,1 1 0 0 0,-1 0 0 0 0,0 0 0 0 0,1 0 0 0 0,-1-1 0 0 0,0 1 0 0 0,1 0 0 0 0,2-4 1 0 0,1 1-1 0 0,-1-1 1 0 0,1 1-1 0 0,-1-1 1 0 0,0 0-1 0 0,-1 0 0 0 0,1 0 1 0 0,-1-1-1 0 0,1 1 1 0 0,-1-1-1 0 0,-1 1 1 0 0,1-1-1 0 0,-1 0 0 0 0,2-6 1 0 0,1-18 9 0 0,-1 1 0 0 0,-1-1 0 0 0,-1 0 0 0 0,-2 0 0 0 0,-4-33 0 0 0,1 38-3 0 0,0 1-1 0 0,-2 0 0 0 0,0-1 0 0 0,-2 2 1 0 0,-1-1-1 0 0,-17-33 0 0 0,16 39-7 0 0,-19-26 0 0 0,26 39 0 0 0,0 1 0 0 0,0-1 0 0 0,0 1 0 0 0,0 0 0 0 0,-1 0 0 0 0,0 0 0 0 0,1 0 0 0 0,-1 1 0 0 0,0-1 0 0 0,0 1 0 0 0,0 0 0 0 0,-1 0 0 0 0,-4-1 0 0 0,7 2 1 0 0,1 1 1 0 0,-1 0-1 0 0,1-1 1 0 0,-1 1-1 0 0,0 0 0 0 0,1 0 1 0 0,-1 0-1 0 0,0 0 0 0 0,1 0 1 0 0,-1 1-1 0 0,1-1 1 0 0,-1 1-1 0 0,0-1 0 0 0,1 1 1 0 0,-1-1-1 0 0,1 1 0 0 0,-1 0 1 0 0,1-1-1 0 0,0 1 0 0 0,-1 0 1 0 0,1 0-1 0 0,0 0 1 0 0,0 0-1 0 0,-1 0 0 0 0,1 1 1 0 0,0-1-1 0 0,0 0 0 0 0,0 1 1 0 0,0-1-1 0 0,1 0 1 0 0,-1 1-1 0 0,0-1 0 0 0,0 1 1 0 0,1-1-1 0 0,-1 1 0 0 0,0 2 1 0 0,0 1 4 0 0,0 1 1 0 0,0 0 0 0 0,1-1-1 0 0,-1 1 1 0 0,1 0 0 0 0,0-1-1 0 0,1 1 1 0 0,-1 0 0 0 0,3 7-1 0 0,2 5 3 0 0,1 0 0 0 0,1 0 0 0 0,1-1 0 0 0,15 26 0 0 0,46 62 21 0 0,-66-101-30 0 0,23 32 11 0 0,5 3 42 0 0,16 16 12 0 0,2-6 10 0 0,-10-18 13 0 0,-38-30-81 0 0,1 0 0 0 0,-1 0 0 0 0,1 0 1 0 0,-1 0-1 0 0,1 0 0 0 0,0 0 0 0 0,0-1 0 0 0,3 2 0 0 0,35 12 17 0 0,-39-14-21 0 0,0 0-1 0 0,0 1 1 0 0,-1-1 0 0 0,1 0-1 0 0,0 0 1 0 0,0 1 0 0 0,0-1-1 0 0,0 0 1 0 0,0 0 0 0 0,-1 0-1 0 0,1 0 1 0 0,0 0 0 0 0,0 0-1 0 0,0 0 1 0 0,0 0 0 0 0,0 0-1 0 0,0-1 1 0 0,-1 1 0 0 0,1 0-1 0 0,0-1 1 0 0,1 1 0 0 0,38-17 51 0 0,-37 15-50 0 0,0 0 0 0 0,0-1 1 0 0,-1 1-1 0 0,1-1 0 0 0,0 0 0 0 0,-1 0 0 0 0,0 0 0 0 0,0 0 0 0 0,0 0 0 0 0,0 0 0 0 0,0 0 0 0 0,0-1 0 0 0,-1 1 0 0 0,0-1 0 0 0,0 1 0 0 0,0-1 0 0 0,1-6 0 0 0,0 2-2 0 0,4-16-10 0 0,-2-1-1 0 0,0 0 1 0 0,-2 0-1 0 0,-1 0 1 0 0,0-1-1 0 0,-2 1 1 0 0,-7-39-1 0 0,-6-9-49 0 0,-29-90-1 0 0,26 109-64 0 0,4 16-45 0 0,2 0 1 0 0,-9-58-1 0 0,20 84 144 0 0,4 19-4 0 0,5 19-5 0 0,70 212 455 0 0,19-4 117 0 0,-64-156-524 0 0,29 54 114 0 0,-41-98-31 0 0,3 0-22 0 0,-20-27-6 0 0,5-10 21 0 0,-1 0-64 0 0,0 0-1 0 0,14-8 1 0 0,-21 10-24 0 0,-1 0 0 0 0,1-1 0 0 0,-1 1 0 0 0,0-1 0 0 0,1 1-1 0 0,-1-1 1 0 0,0 0 0 0 0,0 1 0 0 0,0-1 0 0 0,-1 0 0 0 0,1 0 0 0 0,0 0 0 0 0,-1 1-1 0 0,1-1 1 0 0,-1 0 0 0 0,1 0 0 0 0,-1 0 0 0 0,0 0 0 0 0,0 0 0 0 0,0 0 0 0 0,0 0-1 0 0,-1-3 1 0 0,1-4 14 0 0,1-32 11 0 0,-2 0 1 0 0,-2 0 0 0 0,-2 0-1 0 0,-14-57 1 0 0,4 43-24 0 0,-3 1-1 0 0,-40-87 1 0 0,-9 1-61 0 0,-62-134 364 0 0,123 263 42 0 0,10 24-1297 0 0,0-1 656 0 0,77 198 861 0 0,-54-146-1111 0 0,87 189 703 0 0,-24-56 467 0 0,-72-162-471 0 0,-12-26-129 0 0,-2-1 40 0 0,1-1-16 0 0,17 18-26 0 0,-17-19 117 0 0,1-12-75 0 0,-2 2-52 0 0,-1 1-8 0 0,-1 1-1 0 0,1-1 1 0 0,-1 1-1 0 0,0-1 1 0 0,0 0-1 0 0,0 0 1 0 0,0 0-1 0 0,0 0 1 0 0,-1 0-1 0 0,1 0 1 0 0,-1-1-1 0 0,0 1 0 0 0,0 0 1 0 0,1-6-1 0 0,-1-16 2 0 0,-1 0 0 0 0,-1 0 0 0 0,0 0 0 0 0,-3 0 0 0 0,0 0 0 0 0,-1 1 0 0 0,-1 0 0 0 0,-14-33 0 0 0,-9-15 26 0 0,-54-93 1 0 0,56 116-75 0 0,-2 1 0 0 0,-2 1 0 0 0,-46-52 0 0 0,73 93 9 0 0,-1 1-1 0 0,1 1 1 0 0,-1-1 0 0 0,0 1-1 0 0,0 0 1 0 0,-1 0 0 0 0,1 0-1 0 0,-9-4 1 0 0,13 8 23 0 0,0 0 0 0 0,1-1-1 0 0,-1 1 1 0 0,0 0 0 0 0,1 0 0 0 0,-1 0 0 0 0,0 0-1 0 0,0 0 1 0 0,1 0 0 0 0,-1 0 0 0 0,0 0 0 0 0,1 0-1 0 0,-1 0 1 0 0,0 1 0 0 0,0-1 0 0 0,1 0 0 0 0,-1 0-1 0 0,0 1 1 0 0,1-1 0 0 0,-1 0 0 0 0,1 1-1 0 0,-1-1 1 0 0,0 1 0 0 0,1-1 0 0 0,-1 1 0 0 0,1-1-1 0 0,-1 1 1 0 0,1-1 0 0 0,0 1 0 0 0,-1-1 0 0 0,1 1-1 0 0,-1-1 1 0 0,1 1 0 0 0,0 0 0 0 0,-1-1 0 0 0,1 1-1 0 0,0 1 1 0 0,-2 3-2 0 0,1-1 0 0 0,-1 1 0 0 0,1 0 0 0 0,0 6 0 0 0,1-10 8 0 0,-4 35-10 0 0,3 0 1 0 0,0 1-1 0 0,6 42 1 0 0,22 109-13 0 0,-26-182 22 0 0,101 463 536 0 0,-88-416-385 0 0,24 61 1 0 0,-37-111-141 0 0,0 1 0 0 0,1-1-1 0 0,-1 0 1 0 0,1 0 0 0 0,0 1 0 0 0,4 4 0 0 0,-1-2 1 0 0,-2 0 60 0 0,2-12 6 0 0,-5 5-75 0 0,2-3 1 0 0,1 1 1 0 0,-1-1-1 0 0,0 0 1 0 0,0 0 0 0 0,-1 0-1 0 0,1 0 1 0 0,-1 0-1 0 0,0 0 1 0 0,0 0 0 0 0,0 0-1 0 0,0-1 1 0 0,-1 1-1 0 0,0-6 1 0 0,-4-46 10 0 0,-3 0-1 0 0,-3 0 1 0 0,-2 1 0 0 0,-2 1-1 0 0,-3 0 1 0 0,-2 1 0 0 0,-2 1-1 0 0,-32-56 1 0 0,3 20-274 0 0,-67-89 1 0 0,115 174 247 0 0,-3-5-39 0 0,0 1 0 0 0,-1 0-1 0 0,0-1 1 0 0,-1 2 0 0 0,1-1 0 0 0,-1 1 0 0 0,-1 0-1 0 0,-14-10 1 0 0,20 16 46 0 0,1-1 0 0 0,-1 1-1 0 0,1-1 1 0 0,-1 1 0 0 0,1-1 0 0 0,-1 1 0 0 0,1 0 0 0 0,-1 0-1 0 0,1 0 1 0 0,-1 0 0 0 0,1 0 0 0 0,-1 0 0 0 0,0 0-1 0 0,1 0 1 0 0,-1 1 0 0 0,1-1 0 0 0,-1 0 0 0 0,1 1-1 0 0,0 0 1 0 0,-1-1 0 0 0,1 1 0 0 0,-1 0 0 0 0,1 0-1 0 0,0-1 1 0 0,0 1 0 0 0,-1 0 0 0 0,1 0 0 0 0,0 1-1 0 0,0-1 1 0 0,0 0 0 0 0,0 0 0 0 0,0 0 0 0 0,0 1-1 0 0,1-1 1 0 0,-2 2 0 0 0,-3 6-15 0 0,1-1-1 0 0,1 1 1 0 0,-1-1-1 0 0,-2 14 1 0 0,6-22 19 0 0,-9 33 24 0 0,1 0 0 0 0,2 1-1 0 0,2 0 1 0 0,1 0 0 0 0,1 0-1 0 0,2 0 1 0 0,2 0 0 0 0,1 0 0 0 0,1 0-1 0 0,2-1 1 0 0,1 1 0 0 0,2-1 0 0 0,1-1-1 0 0,23 49 1 0 0,-29-70-14 0 0,-2-6 4 0 0,0-1-1 0 0,0 0 1 0 0,1 1 0 0 0,0-1-1 0 0,5 6 1 0 0,18 27 18 0 0,-25-35-24 0 0,0 0 0 0 0,0-1 0 0 0,1 1 0 0 0,-1 0 0 0 0,0-1 0 0 0,1 0 0 0 0,-1 1 0 0 0,1-1 0 0 0,2 2 0 0 0,35 25 88 0 0,-39-28-93 0 0,1 1 0 0 0,-1-1 0 0 0,1 1 0 0 0,-1-1 0 0 0,1 1 0 0 0,0-1 0 0 0,-1 0 0 0 0,1 1 0 0 0,-1-1 0 0 0,1 0 0 0 0,0 1 0 0 0,-1-1 0 0 0,1 0 0 0 0,0 0 0 0 0,-1 0 0 0 0,1 0 0 0 0,0 0 0 0 0,0 1 0 0 0,-1-1 0 0 0,1 0 0 0 0,0 0 0 0 0,-1-1 0 0 0,1 1 0 0 0,0 0 0 0 0,-1 0 0 0 0,1 0 0 0 0,0 0 0 0 0,-1-1 0 0 0,1 1 0 0 0,0 0 0 0 0,0-1 0 0 0,47-17 77 0 0,-45 17-75 0 0,-1-1 0 0 0,1 0 0 0 0,-1 0 0 0 0,1 1-1 0 0,-1-1 1 0 0,0-1 0 0 0,0 1 0 0 0,0 0 0 0 0,0 0 0 0 0,0-1 0 0 0,0 1-1 0 0,-1-1 1 0 0,1 0 0 0 0,-1 1 0 0 0,0-1 0 0 0,2-5 0 0 0,0 0 19 0 0,7-18 4 0 0,-2 0 0 0 0,0 0 0 0 0,-2-1 0 0 0,-1 0 1 0 0,-2 0-1 0 0,0-1 0 0 0,-2 1 0 0 0,0 0 0 0 0,-2-1 0 0 0,-6-30 0 0 0,-5-16-27 0 0,-4 0-1 0 0,-36-101 0 0 0,30 93-248 0 0,22 82 227 0 0,0-5-73 0 0,13 26-16 0 0,94 221-11 0 0,-61-129 98 0 0,143 353 559 0 0,-128-339-280 0 0,-58-120-229 0 0,1-1-1 0 0,0 0 1 0 0,0 0-1 0 0,5 7 1 0 0,-2-4-1 0 0,-1-1 263 0 0,4-9-217 0 0,-2 0-54 0 0,0-1 0 0 0,0 1 0 0 0,10-5 0 0 0,-17 6-15 0 0,0 0 0 0 0,0-1 0 0 0,0 0 0 0 0,0 1 1 0 0,0-1-1 0 0,-1 1 0 0 0,1-1 0 0 0,0 0 0 0 0,-1 0 0 0 0,1 1 0 0 0,0-1 0 0 0,-1 0 0 0 0,1 0 0 0 0,-1 0 0 0 0,1 0 1 0 0,-1 0-1 0 0,0 0 0 0 0,1 1 0 0 0,-1-1 0 0 0,0 0 0 0 0,0-2 0 0 0,0-20 54 0 0,0 16-38 0 0,-4-38 22 0 0,-2 0-1 0 0,-1 1 1 0 0,-25-80-1 0 0,-62-124 86 0 0,-71-110-589 0 0,104 232 298 0 0,31 59-462 0 0,29 62 399 0 0,5 8 109 0 0,5 10 54 0 0,0 2 12 0 0,11 23 0 0 0,201 454 512 0 0,-96-200 231 0 0,-112-262-610 0 0,-3-7 14 0 0,0-1 0 0 0,2 0 0 0 0,20 30 0 0 0,-4-12 2 0 0,-21-30-3 0 0,1-4-11 0 0,21 18-9 0 0,-22-18 71 0 0,-4-11-72 0 0,-2 4-68 0 0,0-2 6 0 0,1 0 0 0 0,0 0 0 0 0,-1 0 0 0 0,1 0 0 0 0,-1 0 0 0 0,0-1 0 0 0,0 1 0 0 0,0 0 0 0 0,-1 0 0 0 0,1-1 0 0 0,-1 1 0 0 0,0-1 0 0 0,0-5 0 0 0,-9-45 81 0 0,-3 2 0 0 0,-1-1 1 0 0,-3 2-1 0 0,-42-90 0 0 0,-77-130-88 0 0,54 115-75 0 0,-22-36-207 0 0,43 83-429 0 0,49 84 335 0 0,11 25 368 0 0,0 0 1 0 0,0 0-1 0 0,0 0 1 0 0,1 0-1 0 0,-1 0 1 0 0,0 0 0 0 0,0 0-1 0 0,0 0 1 0 0,0 0-1 0 0,0 0 1 0 0,0 0-1 0 0,0 0 1 0 0,0 0-1 0 0,0 0 1 0 0,0 0-1 0 0,0 0 1 0 0,0 0 0 0 0,0 0-1 0 0,0 0 1 0 0,1 0-1 0 0,-1 0 1 0 0,0 0-1 0 0,0 0 1 0 0,0 0-1 0 0,0 0 1 0 0,0-1-1 0 0,0 1 1 0 0,0 0 0 0 0,0 0-1 0 0,0 0 1 0 0,0 0-1 0 0,0 0 1 0 0,0 0-1 0 0,0 0 1 0 0,0 0-1 0 0,0 0 1 0 0,0 0-1 0 0,0 0 1 0 0,0 0 0 0 0,0 0-1 0 0,13 19-178 0 0,11 22 119 0 0,178 359 219 0 0,-42-94 775 0 0,-102-200-500 0 0,-54-99-378 0 0,0 1 1 0 0,0-1-1 0 0,7 8 1 0 0,-4-6-16 0 0,-2-1 500 0 0,-1-14-466 0 0,-3 5-69 0 0,1-2 2 0 0,0 1 0 0 0,-1-1 0 0 0,1 0 0 0 0,-1 0 0 0 0,0 0 0 0 0,0 1 0 0 0,0-1 0 0 0,0 0 0 0 0,0-1 0 0 0,-1 1 0 0 0,1 0 0 0 0,-1 0 0 0 0,0 0-1 0 0,0 0 1 0 0,0 0 0 0 0,0 0 0 0 0,-1 0 0 0 0,1 0 0 0 0,-2-5 0 0 0,-17-44 32 0 0,-2 1 0 0 0,-3 1 0 0 0,-56-88 0 0 0,-36-59-97 0 0,-28-42-566 0 0,102 176 400 0 0,-48-82-713 0 0,83 130 743 0 0,7 15 193 0 0,0 0 0 0 0,1 0 0 0 0,-1 0-1 0 0,0 0 1 0 0,0 0 0 0 0,0 0 0 0 0,0 0 0 0 0,0 0 0 0 0,0 0 0 0 0,0 0 0 0 0,0 0 0 0 0,0 0 0 0 0,0 0 0 0 0,0 0-1 0 0,0 0 1 0 0,0 0 0 0 0,0 0 0 0 0,0 0 0 0 0,0 0 0 0 0,1 0 0 0 0,-1 0 0 0 0,0 0 0 0 0,0-1 0 0 0,0 1-1 0 0,0 0 1 0 0,0 0 0 0 0,0 0 0 0 0,0 0 0 0 0,0 0 0 0 0,0 0 0 0 0,0 0 0 0 0,0 0 0 0 0,0 0 0 0 0,0 0-1 0 0,0 0 1 0 0,0 0 0 0 0,0 0 0 0 0,0 0 0 0 0,0 0 0 0 0,0 0 0 0 0,0 0 0 0 0,0-1 0 0 0,13 20-191 0 0,13 23 45 0 0,78 130 67 0 0,23 55 172 0 0,30 49 567 0 0,-41-79-61 0 0,11 18 305 0 0,-121-207 825 0 0,-4-14-1601 0 0,0 2-119 0 0,-1 0-1 0 0,0 0 0 0 0,0-1 0 0 0,0 1 0 0 0,-1 0 1 0 0,1-1-1 0 0,-1 1 0 0 0,0 0 0 0 0,-1 0 0 0 0,1-1 1 0 0,0 1-1 0 0,-3-7 0 0 0,-20-64 16 0 0,-4 2-1 0 0,-3 1 1 0 0,-45-80-1 0 0,-134-193-528 0 0,131 221-489 0 0,65 105 664 0 0,12 18 210 0 0,2 2 11 0 0,6 10-23 0 0,5 9-48 0 0,12 17 95 0 0,0 1-121 0 0,230 340 1778 0 0,-182-276-2030 0 0,97 186 0 0 0,-143-240 733 0 0,-22-39-142 0 0,0-3-29 0 0,-1 2-70 0 0,-2-5-15 0 0,1 0 0 0 0,-1 0 0 0 0,0-1-1 0 0,1 1 1 0 0,0 0 0 0 0,-1-1 0 0 0,1 1-1 0 0,3 2 1 0 0,-10-22 609 0 0,-46-121-310 0 0,-35-82 68 0 0,-12 30-1368 0 0,-19-44-524 0 0,104 198 1011 0 0,13 35 475 0 0,-1-5-67 0 0,3 7-31 0 0,5 8-210 0 0,0 1 301 0 0,-1-1-10 0 0,0 1 1 0 0,8 15-1 0 0,43 81 33 0 0,114 220 268 0 0,-65-94 856 0 0,-102-224-1000 0 0,-2-2-11 0 0,7 17-1 0 0,-9-20 107 0 0,-5-7-115 0 0,-6-9 13 0 0,-15-22-24 0 0,-2 1 0 0 0,-2 1 0 0 0,0 2 0 0 0,-2 0 0 0 0,-57-39 0 0 0,45 39-168 0 0,-1 3 0 0 0,-1 2 0 0 0,-1 2 0 0 0,-65-24 0 0 0,86 39 16 0 0,0 1 1 0 0,-1 1 0 0 0,0 1 0 0 0,0 2-1 0 0,0 1 1 0 0,0 0 0 0 0,-1 3 0 0 0,1 0-1 0 0,0 1 1 0 0,-1 2 0 0 0,1 1 0 0 0,0 1-1 0 0,0 1 1 0 0,1 1 0 0 0,-45 20 0 0 0,8 2 4 0 0,-69 28-114 0 0,109-49 130 0 0,0 0 1 0 0,-1-2 0 0 0,-47 6 0 0 0,-43-6-19 0 0,113-7 13 0 0,19 7-15 0 0,-5-1 57 0 0,44 11-46 0 0,8-1 44 0 0,-48-12 11 0 0,31 1 0 0 0,-33-4 0 0 0,0-1 0 0 0,14-2 0 0 0,29-9-47 0 0,-11-1-193 0 0,-38 10-73 0 0,2-1-1867 0 0,41-15-7440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6:1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1 705 919 0 0,'0'-36'20927'0'0,"10"38"-20670"0"0,33 5-24 0 0,-32-6 78 0 0,-6 7-244 0 0,19 22-43 0 0,-18-22 29 0 0,-1-1 0 0 0,19 30-42 0 0,14 19 42 0 0,-13-18-42 0 0,0-3 0 0 0,-20-29 202 0 0,1 0-149 0 0,18 18 1 0 0,-18-18 1877 0 0,1-12-1821 0 0,21-18-1 0 0,-28 24-112 0 0,1-1-1 0 0,0 1 1 0 0,-1 0-1 0 0,1-1 1 0 0,0 0-1 0 0,-1 1 1 0 0,1-1-1 0 0,-1 1 1 0 0,1-1-1 0 0,-1 0 1 0 0,1 1-1 0 0,-1-1 1 0 0,1 0-1 0 0,-1 1 1 0 0,0-2-1 0 0,12-27 208 0 0,-9 20-185 0 0,15-26 117 0 0,61-93 21 0 0,256-327-23 0 0,-271 374-231 0 0,-2 2-1752 0 0,7-4-6887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5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06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18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10591 0 0,'0'0'8800'0'0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99 13823 0 0,'-17'-17'1344'0'0,"1"0"-1192"0"0,3 8-152 0 0,-2-6 112 0 0,2 2 760 0 0,4 0-424 0 0,1-2-512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240 388 1839 0 0,'-2'-2'16313'0'0,"-8"-8"-13491"0"0,-43-75-98 0 0,26 39-2076 0 0,-32-61-269 0 0,2 3-65 0 0,53 99-490 0 0,0 0 0 0 0,0 0 0 0 0,-9-8-1 0 0,7 7-41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8:33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1 425 3223 0 0,'0'0'8280'0'0,"2"-3"-7388"0"0,8-10 3607 0 0,-9 11-4137 0 0,-1 0 0 0 0,1 0-1 0 0,0 0 1 0 0,0 0 0 0 0,0 0 0 0 0,0 0 0 0 0,0 0 0 0 0,0 1-1 0 0,1-1 1 0 0,1-2 0 0 0,3-4 67 0 0,5-6-138 0 0,-7 11-247 0 0,-2-1 76 0 0,1 1-7 0 0,8-11-1 0 0,-8 10 0 0 0,-1 1 0 0 0,24-32 248 0 0,-24 32-296 0 0,0 0 1 0 0,8-11 6 0 0,-8 11 1 0 0,0-1 0 0 0,6-10 1 0 0,10-14 73 0 0,1-1 3 0 0,-15 23-96 0 0,23-41 22 0 0,-16 29-75 0 0,1-1 0 0 0,0 2 0 0 0,0 1 0 0 0,0 0 0 0 0,1 1 0 0 0,3 1 0 0 0,0-2 0 0 0,-4 3-11 0 0,-9 11-47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0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2 909 4607 0 0,'-1'0'3715'0'0,"6"-14"1197"0"0,9-5-1822 0 0,17-18-1 0 0,22-19-705 0 0,24-27-1083 0 0,180-230 659 0 0,-195 239-1849 0 0,176-198-1364 0 0,-199 231-7280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39:0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 9215 0 0,'1'-10'9869'0'0,"0"10"-9751"0"0,2 1 152 0 0,0 0-1 0 0,0 1 0 0 0,0 0 0 0 0,0-1 1 0 0,0 1-1 0 0,0 0 0 0 0,3 3 1 0 0,216 203 1808 0 0,-27-25-1618 0 0,-146-138-372 0 0,83 73 90 0 0,-100-93-128 0 0,1 0 0 0 0,48 24 0 0 0,-65-40-127 0 0,-12-7-6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28 117 12439 0 0,'0'-3'958'0'0,"0"-11"-540"0"0,0 6 224 0 0,-1-1-1 0 0,0 1 1 0 0,-1-1-1 0 0,-4-15 1 0 0,1 7 546 0 0,5 14-775 0 0,-4-10 556 0 0,4 12-848 0 0,0 1 1 0 0,0-1 0 0 0,-1 1 0 0 0,1-1 0 0 0,0 1 0 0 0,0-1 0 0 0,-1 1 0 0 0,1 0 0 0 0,0-1 0 0 0,0 1 0 0 0,-1 0 0 0 0,1-1-1 0 0,0 1 1 0 0,-1 0 0 0 0,1-1 0 0 0,0 1 0 0 0,-1 0 0 0 0,1 0 0 0 0,-1-1 0 0 0,1 1 0 0 0,-1 0 0 0 0,1 0 0 0 0,0 0 0 0 0,-2-1-1 0 0,2 9 142 0 0,1 39 81 0 0,20 204 421 0 0,18 10-208 0 0,-12-87-226 0 0,93 609 696 0 0,-85-569-807 0 0,17 95 8 0 0,18 93 83 0 0,77 387 930 0 0,-116-656-1150 0 0,9 40 30 0 0,-30-122-97 0 0,-3 2 24 0 0,-5-39-38 0 0,-1-8 0 0 0,0-1 1 0 0,-1 1-1 0 0,0 0 0 0 0,0 0 1 0 0,-1 6-1 0 0,-3 23 2 0 0,0-4-60 0 0,1-12-441 0 0,1-10 634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28 11519 0 0,'-1'0'90'0'0,"1"-1"-1"0"0,0 0 0 0 0,-1 1 1 0 0,1-1-1 0 0,0 0 0 0 0,0 0 0 0 0,0 1 1 0 0,-1-1-1 0 0,1 0 0 0 0,0 0 1 0 0,0 1-1 0 0,0-1 0 0 0,0 0 1 0 0,0 0-1 0 0,1-1 0 0 0,0 2 79 0 0,0-1 0 0 0,-1 0 0 0 0,1 1 0 0 0,0-1 0 0 0,0 1 0 0 0,0-1 0 0 0,1 1 0 0 0,-1 0 0 0 0,0-1 1 0 0,0 1-1 0 0,2-1 0 0 0,4-1 363 0 0,0 1 1 0 0,0-1-1 0 0,0 1 1 0 0,0 0-1 0 0,14 1 1 0 0,-5-1-23 0 0,-10 1-197 0 0,0 0 0 0 0,1 0 0 0 0,10 2 0 0 0,203 30 2099 0 0,141 53-413 0 0,118 23-232 0 0,-11-54-325 0 0,4-26-260 0 0,-202-14-727 0 0,452 2 148 0 0,-405-18-2527 0 0,-174 6-8011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11055 0 0,'-15'-29'8296'0'0,"16"44"-5067"0"0,7 43-2707 0 0,0 7-73 0 0,25 183 446 0 0,52 258 249 0 0,-29-176-839 0 0,3 38-141 0 0,-50-310-128 0 0,4 13-1236 0 0,-3-19-4854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3223 0 0,'0'0'10298'0'0,"6"6"-9868"0"0,15 17 5 0 0,-16-17 1825 0 0,-4-2-2051 0 0,3 15 60 0 0,-3-15-394 0 0,-4-2 338 0 0,0 10 793 0 0,2-7-408 0 0,-4 27 1385 0 0,5-30-1497 0 0,2-7-397 0 0,0 0-57 0 0,-2 3-8 0 0,1 0 0 0 0,0 1 0 0 0,-1-1 1 0 0,1 0-1 0 0,-1 0 0 0 0,0 0 0 0 0,1 0 0 0 0,-1-3 0 0 0,0 3 56 0 0,-2-8 0 0 0,2 7-13 0 0,-4-6-32 0 0,0 7-112 0 0,3 2 12 0 0,-3 0-151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360 278 5983 0 0,'-2'0'260'0'0,"-1"0"0"0"0,1-1 0 0 0,0 1-1 0 0,0-1 1 0 0,0 0 0 0 0,0 0 0 0 0,-1 0-1 0 0,1 0 1 0 0,0 0 0 0 0,1 0 0 0 0,-1-1-1 0 0,0 1 1 0 0,0 0 0 0 0,0-1-1 0 0,-1-1 1 0 0,-2-2 596 0 0,-2-1 3 0 0,1 1-1 0 0,-1 0 0 0 0,-1 0 0 0 0,1 1 1 0 0,-1 0-1 0 0,-10-4 0 0 0,15 7-632 0 0,-1 0 0 0 0,0 1 0 0 0,1-1 0 0 0,-1 1 0 0 0,0-1-1 0 0,0 1 1 0 0,1 0 0 0 0,-1 1 0 0 0,0-1 0 0 0,1 0 0 0 0,-1 1-1 0 0,0 0 1 0 0,1 0 0 0 0,-1 0 0 0 0,1 1 0 0 0,-1-1 0 0 0,-3 3 0 0 0,-4 2-49 0 0,1 1 1 0 0,0 1 0 0 0,0-1-1 0 0,0 2 1 0 0,1-1 0 0 0,0 1 0 0 0,1 0-1 0 0,0 1 1 0 0,1 0 0 0 0,0 0 0 0 0,0 1-1 0 0,-6 15 1 0 0,2-3-80 0 0,2 1 1 0 0,0 0-1 0 0,2 1 0 0 0,1 0 0 0 0,-3 26 0 0 0,-2 38 98 0 0,4 1 0 0 0,4 0 0 0 0,4 0 0 0 0,19 135 0 0 0,-9-163-136 0 0,2 0-1 0 0,3-1 0 0 0,3 0 0 0 0,30 65 0 0 0,-44-115-35 0 0,0-1-1 0 0,12 19 1 0 0,-9-15-12 0 0,6 7 52 0 0,13 17-33 0 0,-14-22 27 0 0,11 8-30 0 0,-17-17 36 0 0,4-1-8 0 0,36 20-29 0 0,-35-19 48 0 0,2-5-17 0 0,43 9-36 0 0,-54-10-15 0 0,1 0 1 0 0,-1-1 0 0 0,0 1-1 0 0,0-1 1 0 0,0 0-1 0 0,7-1 1 0 0,47-2 56 0 0,-32-1-11 0 0,19-7-26 0 0,-20 3 48 0 0,25-12-3 0 0,-24 9 5 0 0,23-15 3 0 0,-26 12 0 0 0,19-16-1 0 0,-22 14-6 0 0,14-17-1 0 0,-18 15 0 0 0,9-19 1 0 0,-13 18 6 0 0,-5 8-52 0 0,-2 2 6 0 0,0 1 0 0 0,0-1 1 0 0,3-15-1 0 0,7-21 54 0 0,13-79-1 0 0,-24 87-54 0 0,-1-1 0 0 0,-1 1 0 0 0,-3-1 0 0 0,-1 1 0 0 0,-1 0-1 0 0,-3 0 1 0 0,-18-64 0 0 0,6 46 69 0 0,-3 1 0 0 0,-1 0 0 0 0,-3 2 0 0 0,-44-64 0 0 0,-19-18-44 0 0,-76-122 57 0 0,157 241-118 0 0,-5-7-63 0 0,-22-31 0 0 0,31 48 40 0 0,0 0-1 0 0,0 1 1 0 0,0-1-1 0 0,-1 1 0 0 0,0 0 1 0 0,0 0-1 0 0,0 0 0 0 0,0 0 1 0 0,-1 1-1 0 0,1 0 0 0 0,-9-3 1 0 0,-7 1-464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56 299 455 0 0,'-56'-3'20228'0'0,"71"-1"-19414"0"0,43-9-100 0 0,-25 4-39 0 0,222-61 1129 0 0,14-15-440 0 0,21-6-2578 0 0,-202 68-7627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 23 14655 0 0,'-20'-8'246'0'0,"13"5"-42"0"0,1 1 1 0 0,-1-1 0 0 0,1 1-1 0 0,-1 1 1 0 0,-11-2 0 0 0,11 3-206 0 0,0 0 0 0 0,0 1 1 0 0,1 0-1 0 0,-1 0 0 0 0,0 1 1 0 0,-8 3-1 0 0,0-1-84 0 0,-33 14 41 0 0,47-18 72 0 0,0 1 0 0 0,0-1-1 0 0,0 1 1 0 0,0-1 0 0 0,0 1-1 0 0,1-1 1 0 0,-1 1 0 0 0,0 0-1 0 0,0-1 1 0 0,1 1 0 0 0,-1 0-1 0 0,0 0 1 0 0,1-1 0 0 0,-1 1-1 0 0,1 0 1 0 0,-1 1 0 0 0,-1 1 59 0 0,0-1 138 0 0,-1 5-480 0 0,-8 20-1018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34 8751 0 0,'-2'-3'433'0'0,"0"-1"0"0"0,0 1 0 0 0,-7-21 9084 0 0,15 33-9061 0 0,19 27-9 0 0,-19-27-26 0 0,-3 2-83 0 0,15 55 264 0 0,-3-6-134 0 0,-2 7-168 0 0,26 163 328 0 0,-36-208-570 0 0,10 53 207 0 0,22 80 0 0 0,-18-96-212 0 0,5 19 18 0 0,-6-27-59 0 0,3 8-12 0 0,0-2 0 0 0,-4-4 11 0 0,-3-2 31 0 0,-4-4-20 0 0,-3-6 20 0 0,-4-1-31 0 0,-1-5-11 0 0,-1-2 0 0 0,0-3 11 0 0,1-3 42 0 0,0-24-46 0 0,0 0 1 0 0,0-1-1 0 0,0 1 1 0 0,0 0-1 0 0,1 0 0 0 0,-1 0 1 0 0,1 0-1 0 0,1 4 0 0 0,0-1 3 0 0,0 0 51 0 0,-3-4-53 0 0,1 0-1 0 0,0 0 0 0 0,-1 0 0 0 0,1 0 1 0 0,0 0-1 0 0,0 0 0 0 0,1 0 0 0 0,-1 0 1 0 0,0 0-1 0 0,1 2 0 0 0,0 2 3 0 0,-1 0 1003 0 0,9-11-917 0 0,23-14-4 0 0,-24 15 280 0 0,4 3-292 0 0,59-4 256 0 0,-26 2-248 0 0,-34 3 64 0 0,2-2-88 0 0,42-6 0 0 0,-52 8-55 0 0,1-1 0 0 0,-1 1 0 0 0,1-1 0 0 0,-1 0 0 0 0,5-2-1 0 0,46-17 3 0 0,7-6-11 0 0,-15 3-20 0 0,-37 19-77 0 0,3 6-1874 0 0,33 6 1868 0 0,-33-5 7 0 0,-2-4-1090 0 0,32-2 780 0 0,-31 3-60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 6 6447 0 0,'-2'-1'161'0'0,"0"0"0"0"0,0 1 0 0 0,0-1 0 0 0,0 0 0 0 0,0 1 0 0 0,0 0 0 0 0,0-1 0 0 0,0 1 0 0 0,0 0 0 0 0,0 0 0 0 0,0 0 0 0 0,-1 0 0 0 0,1 0 0 0 0,0 0 0 0 0,0 1 0 0 0,0-1 0 0 0,-2 2 0 0 0,-1 0 404 0 0,1 1-1 0 0,0-1 0 0 0,0 1 0 0 0,0 0 0 0 0,0 0 0 0 0,-5 7 0 0 0,-6 6 93 0 0,1 1 0 0 0,0 1 0 0 0,2 0 0 0 0,0 1 0 0 0,1 0 0 0 0,1 0 0 0 0,-12 34 0 0 0,-1 15 877 0 0,-14 71 0 0 0,17-40-1143 0 0,3 1 0 0 0,-5 196 0 0 0,22-240-223 0 0,2-1 0 0 0,13 77 0 0 0,-14-125-136 0 0,1 0 1 0 0,-1 0-1 0 0,2 0 0 0 0,2 8 0 0 0,0-4 2 0 0,-2-2 187 0 0,8-3-109 0 0,33 18-3 0 0,-33-18-10 0 0,2-13-3 0 0,35-20 0 0 0,-46 25-82 0 0,1 1 0 0 0,-1 0 0 0 0,0-1 0 0 0,0 1 0 0 0,1-1 0 0 0,-1 0 0 0 0,3-4 0 0 0,22-24 181 0 0,-1-1-1 0 0,25-41 1 0 0,-21 17 289 0 0,44-105-1 0 0,7-67 361 0 0,-53 144-591 0 0,106-288 731 0 0,-118 330-984 0 0,8-24-157 0 0,-12 34-55 0 0,-9 24-19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73 295 7367 0 0,'-8'-3'1216'0'0,"0"0"-1"0"0,-1 0 0 0 0,1 1 0 0 0,0 0 0 0 0,-1 0 1 0 0,-13 9 5302 0 0,62 26-5785 0 0,-18-14-71 0 0,194 141 636 0 0,-161-124-660 0 0,115 54 1 0 0,-140-79-375 0 0,120 42 204 0 0,-121-45-244 0 0,48 9-35 0 0,-40-10-18 0 0,36 3-3 0 0,-38-8-7 0 0,33-2-26 0 0,-36-1-8 0 0,28-6-6 0 0,-33 3-9 0 0,22-6-33 0 0,-36 8-14 0 0,-1-6-1 0 0,-5 4-53 0 0,30-21 29 0 0,-33 22-31 0 0,-1 0-1 0 0,1 0 1 0 0,-1 0-1 0 0,0-1 1 0 0,0 1-1 0 0,-1-1 1 0 0,1 0-1 0 0,-1 0 1 0 0,3-5-1 0 0,-2 2 64 0 0,-1 1 0 0 0,1 1-55 0 0,-2 3-13 0 0,0 0 0 0 0,0-1-1 0 0,0 1 1 0 0,0 0 0 0 0,0 0-1 0 0,0-1 1 0 0,-1 1-1 0 0,1 0 1 0 0,-1-1 0 0 0,1 1-1 0 0,-1-1 1 0 0,0 1 0 0 0,0 0-1 0 0,0-1 1 0 0,-1 1-1 0 0,1-1 1 0 0,-1-1 0 0 0,-2-5 18 0 0,-1 0 0 0 0,0 1 1 0 0,-1 0-1 0 0,1 0 0 0 0,-1 0 1 0 0,-1 0-1 0 0,0 1 1 0 0,0 0-1 0 0,0 0 0 0 0,-1 0 1 0 0,-13-9-1 0 0,-8-4 189 0 0,-57-30-1 0 0,70 42-133 0 0,-445-214 618 0 0,261 138-695 0 0,175 73-103 0 0,0 0 1 0 0,-32-21-1 0 0,16 2-2928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11 199 10135 0 0,'-11'0'8416'0'0,"22"-2"-6880"0"0,31-4-538 0 0,-22 1-241 0 0,-7 2-520 0 0,-2 0 132 0 0,-1-1 1 0 0,20-8-1 0 0,22-11 15 0 0,-22 10-109 0 0,171-85 213 0 0,-135 68-575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26 103 455 0 0,'-9'-27'-1392'0'0,"2"9"6393"0"0,1 1 1 0 0,3-23 6341 0 0,26 77-10909 0 0,-15-20-39 0 0,8 34 348 0 0,0 13-301 0 0,19 129 189 0 0,21 186-21 0 0,13-16-171 0 0,-53-279-311 0 0,1 6 9 0 0,28 164 190 0 0,-18 7-105 0 0,-22-200-183 0 0,-3-22-28 0 0,2 11 1 0 0,2 6 49 0 0,3 5 15 0 0,2-3-20 0 0,-1-8-45 0 0,-2-2-11 0 0,1-1 0 0 0,-1-1 0 0 0,1-2 0 0 0,2 8 53 0 0,-3-17-42 0 0,1 4-11 0 0,1 1 0 0 0,3 8 0 0 0,3-1 0 0 0,0 3 0 0 0,-2 0 0 0 0,-4-4 53 0 0,-4-15-42 0 0,0 13 0 0 0,1 1 43 0 0,1-1 5 0 0,1-3-47 0 0,0 5 41 0 0,-1-13-42 0 0,2 8-11 0 0,-2-6 0 0 0,-2 0 0 0 0,0 2 0 0 0,1 7 0 0 0,0-2 0 0 0,1-4 0 0 0,-1-3 0 0 0,0-3 0 0 0,0-4 12 0 0,3 11 63 0 0,-8-32 126 0 0,0-1-148 0 0,8 19-26 0 0,-7-19 1197 0 0,8-5-1096 0 0,33 4 5 0 0,-32-3 870 0 0,-1-3-827 0 0,36 0-9 0 0,-35 1 170 0 0,0-3-250 0 0,36-8-58 0 0,-45 10-22 0 0,-1 1 1 0 0,1-1-1 0 0,-1 0 0 0 0,0 1 1 0 0,1-1-1 0 0,-1 0 0 0 0,4-3 1 0 0,45-26 46 0 0,5-10-43 0 0,0-1-84 0 0,-28 22-306 0 0,113-71-2430 0 0,-74 53-6594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291 564 12895 0 0,'0'-7'374'0'0,"2"-24"591"0"0,3-9 526 0 0,1-5-404 0 0,-2 0 0 0 0,-2 0 0 0 0,-4-52 0 0 0,1 92-894 0 0,1 1-1 0 0,-1 0 1 0 0,0 0 0 0 0,0 0 0 0 0,0 0 0 0 0,-3-5 0 0 0,4 8-149 0 0,0 0-1 0 0,-1 1 0 0 0,1-1 0 0 0,-1 1 1 0 0,1-1-1 0 0,0 1 0 0 0,-1-1 0 0 0,1 1 1 0 0,-1-1-1 0 0,1 1 0 0 0,-1-1 0 0 0,0 1 0 0 0,1 0 1 0 0,-1-1-1 0 0,1 1 0 0 0,-1 0 0 0 0,0-1 1 0 0,1 1-1 0 0,-1 0 0 0 0,0 0 0 0 0,1 0 1 0 0,-1-1-1 0 0,0 1 0 0 0,0 0 0 0 0,1 0 1 0 0,-1 0-1 0 0,0 0 0 0 0,1 0 0 0 0,-1 0 0 0 0,0 1 1 0 0,1-1-1 0 0,-1 0 0 0 0,0 0 0 0 0,1 0 1 0 0,-1 1-1 0 0,0-1 0 0 0,1 0 0 0 0,-1 1 1 0 0,0-1-1 0 0,1 0 0 0 0,-1 1 0 0 0,1-1 1 0 0,-1 1-1 0 0,-6 5 92 0 0,1-1 0 0 0,-1 1 0 0 0,1 0-1 0 0,1 0 1 0 0,-1 1 0 0 0,1 0 0 0 0,0 0 0 0 0,1 0 0 0 0,-7 15 0 0 0,-2 6 183 0 0,-10 39 0 0 0,8-17 79 0 0,-12 84 0 0 0,5 54 90 0 0,19-158-427 0 0,0-8-28 0 0,-3 27 69 0 0,3 0-1 0 0,4 96 1 0 0,6-113-59 0 0,-7-30-41 0 0,1 0-1 0 0,-1 0 1 0 0,1 0-1 0 0,0-1 1 0 0,-1 1-1 0 0,1 0 1 0 0,0-1-1 0 0,0 1 1 0 0,0-1 0 0 0,0 1-1 0 0,1-1 1 0 0,-1 1-1 0 0,0-1 1 0 0,1 0-1 0 0,-1 1 1 0 0,1-1-1 0 0,-1 0 1 0 0,1 0-1 0 0,-1 0 1 0 0,3 1-1 0 0,0-1 0 0 0,1 0 0 0 0,-1-1 0 0 0,0 1 0 0 0,0-1 0 0 0,1 0 0 0 0,-1 0 0 0 0,0-1 0 0 0,1 1 0 0 0,-1-1 0 0 0,0 0 0 0 0,0 0 0 0 0,0 0 0 0 0,6-2 0 0 0,-4-1 2 0 0,1 1 1 0 0,0-2-1 0 0,-1 1 0 0 0,0-1 1 0 0,0 1-1 0 0,0-2 0 0 0,0 1 1 0 0,5-8-1 0 0,6-8 18 0 0,15-24-1 0 0,-4 1 44 0 0,37-83 0 0 0,7-54 76 0 0,-12-11 41 0 0,-50 153-43 0 0,-2 0-1 0 0,-2 0 0 0 0,1-42 1 0 0,-7 70-65 0 0,0-1 0 0 0,-4-22 0 0 0,4 31-55 0 0,0 0 0 0 0,-1 1 0 0 0,0-1 0 0 0,1 0 0 0 0,-1 1 0 0 0,0-1 1 0 0,0 1-1 0 0,0-1 0 0 0,-1 1 0 0 0,1-1 0 0 0,-1 1 0 0 0,1 0 0 0 0,-1 0 0 0 0,0 0 1 0 0,0 0-1 0 0,0 0 0 0 0,0 0 0 0 0,-3-2 0 0 0,3 3-7 0 0,0 1 1 0 0,0-1-1 0 0,1 1 0 0 0,-1 0 1 0 0,0 0-1 0 0,0 0 0 0 0,0-1 0 0 0,1 2 1 0 0,-1-1-1 0 0,0 0 0 0 0,0 0 1 0 0,0 0-1 0 0,1 1 0 0 0,-1-1 0 0 0,0 1 1 0 0,0 0-1 0 0,1-1 0 0 0,-1 1 1 0 0,1 0-1 0 0,-1 0 0 0 0,-2 2 0 0 0,-3 2 35 0 0,0 1 0 0 0,-13 12-1 0 0,1 2-14 0 0,1 2-1 0 0,0 1 1 0 0,-16 26-1 0 0,-35 79 53 0 0,30-42-90 0 0,-43 141 0 0 0,71-194-70 0 0,2 0-1 0 0,1 1 1 0 0,2 0-1 0 0,-3 70 1 0 0,15-97 25 0 0,19 24 30 0 0,-25-30 22 0 0,0-1-1 0 0,0 1 1 0 0,0-1 0 0 0,1 0 0 0 0,-1 1-1 0 0,0-1 1 0 0,0 0 0 0 0,1 1-1 0 0,-1-1 1 0 0,0 0 0 0 0,0 1-1 0 0,1-1 1 0 0,-1 0 0 0 0,1 0-1 0 0,-1 1 1 0 0,0-1 0 0 0,1 0 0 0 0,-1 0-1 0 0,0 0 1 0 0,1 0 0 0 0,-1 1-1 0 0,1-1 1 0 0,-1 0 0 0 0,1 0-1 0 0,-1 0 1 0 0,0 0 0 0 0,1 0 0 0 0,-1 0-1 0 0,1 0 1 0 0,-1 0 0 0 0,0 0-1 0 0,1 0 1 0 0,-1 0 0 0 0,1-1-1 0 0,-1 1 1 0 0,1 0 0 0 0,-1 0-1 0 0,0 0 1 0 0,1 0 0 0 0,-1-1 0 0 0,0 1-1 0 0,1 0 1 0 0,-1 0 0 0 0,0-1-1 0 0,1 0 1 0 0,-1 1 1 0 0,11-4-25 0 0,0-2-1 0 0,18-11 1 0 0,-17 7 9 0 0,-1 0 0 0 0,0-1 0 0 0,-1-1 1 0 0,0 1-1 0 0,-1-1 0 0 0,0-1 0 0 0,8-16 0 0 0,49-104-92 0 0,-61 122 96 0 0,67-183-8 0 0,-17-4 94 0 0,-40 145 61 0 0,-3 0 0 0 0,-2-1 1 0 0,3-55-1 0 0,-13 104-116 0 0,0 0-1 0 0,0-1 1 0 0,-1 1-1 0 0,1 0 1 0 0,-1-1-1 0 0,0 1 1 0 0,0 0-1 0 0,-1 0 1 0 0,-2-6 0 0 0,3 10-15 0 0,0-1 0 0 0,0 1 1 0 0,1 0-1 0 0,-1-1 0 0 0,0 1 0 0 0,-1 0 1 0 0,1 0-1 0 0,0 0 0 0 0,0 0 1 0 0,0 0-1 0 0,-1 0 0 0 0,1 0 1 0 0,-1 0-1 0 0,1 0 0 0 0,0 1 1 0 0,-1-1-1 0 0,1 1 0 0 0,-1-1 0 0 0,0 1 1 0 0,1-1-1 0 0,-1 1 0 0 0,1 0 1 0 0,-1 0-1 0 0,0 0 0 0 0,1 0 1 0 0,-1 0-1 0 0,1 0 0 0 0,-1 0 1 0 0,0 0-1 0 0,1 1 0 0 0,-1-1 0 0 0,1 1 1 0 0,-3 0-1 0 0,-5 3 16 0 0,1-1 1 0 0,0 1-1 0 0,0 0 1 0 0,1 1-1 0 0,-1 0 0 0 0,1 0 1 0 0,0 1-1 0 0,-8 8 1 0 0,-49 58 49 0 0,50-55-72 0 0,-21 25-9 0 0,2 2 1 0 0,2 1-1 0 0,3 1 0 0 0,-40 84 1 0 0,62-115 7 0 0,1-1 0 0 0,0 1 1 0 0,-3 20-1 0 0,6-17-8 0 0,2-14-47 0 0,12 1-30 0 0,38 13 5 0 0,-50-17 81 0 0,0-1-1 0 0,1 0 1 0 0,0 1 0 0 0,-1-1-1 0 0,1 0 1 0 0,-1 1 0 0 0,1-1-1 0 0,-1 0 1 0 0,1 0 0 0 0,0 0-1 0 0,-1 1 1 0 0,1-1-1 0 0,-1 0 1 0 0,1 0 0 0 0,0 0-1 0 0,-1 0 1 0 0,1 0 0 0 0,0 0-1 0 0,-1 0 1 0 0,1 0 0 0 0,-1-1-1 0 0,1 1 1 0 0,0 0 0 0 0,-1 0-1 0 0,1 0 1 0 0,-1-1 0 0 0,1 1-1 0 0,-1 0 1 0 0,1-1-1 0 0,-1 1 1 0 0,1 0 0 0 0,-1-1-1 0 0,2 0 1 0 0,37-32-82 0 0,-15 9 58 0 0,-2 0 0 0 0,-1-2-1 0 0,33-51 1 0 0,-32 39 6 0 0,-1-1 1 0 0,23-61-1 0 0,-40 89 24 0 0,0-1-1 0 0,-1 0 1 0 0,0 0-1 0 0,0-1 1 0 0,-2 1-1 0 0,1-1 1 0 0,-2 1-1 0 0,0-14 1 0 0,0 22-3 0 0,-1-1 0 0 0,1 1 0 0 0,-1 0 1 0 0,0 0-1 0 0,0 0 0 0 0,-1 0 0 0 0,1 0 0 0 0,-1 0 0 0 0,1 0 0 0 0,-1 1 1 0 0,-1-1-1 0 0,1 0 0 0 0,0 1 0 0 0,-1 0 0 0 0,0 0 0 0 0,1-1 0 0 0,-1 1 1 0 0,-1 1-1 0 0,1-1 0 0 0,0 0 0 0 0,-1 1 0 0 0,1 0 0 0 0,-1 0 0 0 0,0 0 1 0 0,1 0-1 0 0,-1 1 0 0 0,-5-2 0 0 0,4 2 7 0 0,0 0-1 0 0,-1 0 1 0 0,1 1-1 0 0,0 0 1 0 0,-1 0 0 0 0,1 0-1 0 0,0 1 1 0 0,-1-1-1 0 0,1 1 1 0 0,0 1 0 0 0,0-1-1 0 0,0 1 1 0 0,0 0-1 0 0,0 0 1 0 0,0 0 0 0 0,0 1-1 0 0,1-1 1 0 0,-1 1-1 0 0,-5 5 1 0 0,-4 4 22 0 0,0 0 1 0 0,1 1-1 0 0,1 0 1 0 0,-15 20-1 0 0,5-3-32 0 0,1 1 1 0 0,2 1-1 0 0,1 1 0 0 0,2 0 0 0 0,1 1 1 0 0,-13 44-1 0 0,22-56-68 0 0,1 0 1 0 0,1 1-1 0 0,1-1 1 0 0,0 24-1 0 0,4-17-26 0 0,3 2 0 0 0,-3-24 3 0 0,11-3 23 0 0,36 13 44 0 0,-48-16 24 0 0,1-1 0 0 0,-1 1 0 0 0,1-1 0 0 0,-1 0 0 0 0,1 0 0 0 0,0 1 0 0 0,-1-1 0 0 0,1 0 0 0 0,-1 0 0 0 0,1 0 0 0 0,-1 1 0 0 0,1-1 0 0 0,0 0 0 0 0,-1 0 0 0 0,1 0 0 0 0,-1 0 0 0 0,1 0 0 0 0,0 0 0 0 0,-1 0 0 0 0,1 0 0 0 0,-1-1 0 0 0,1 1 0 0 0,0 0 0 0 0,-1 0 0 0 0,1 0 0 0 0,-1-1 0 0 0,1 1 0 0 0,-1 0 0 0 0,1-1 0 0 0,-1 1 0 0 0,2-1 0 0 0,25-19-65 0 0,-12 6 3 0 0,6-13 21 0 0,-1 0 1 0 0,25-45-1 0 0,-27 35 43 0 0,19-57 0 0 0,-32 79 0 0 0,0-1 0 0 0,-2 0 0 0 0,0 0 0 0 0,0 0 0 0 0,-2-1 0 0 0,0-25 0 0 0,-2 37 1 0 0,1-1 0 0 0,-1 0 0 0 0,0 1 0 0 0,0-1 0 0 0,-1 1 0 0 0,0 0 1 0 0,0-1-1 0 0,0 1 0 0 0,-1 0 0 0 0,1 0 0 0 0,-1 0 0 0 0,0 0 0 0 0,-1 1 0 0 0,-4-6 0 0 0,5 7 1 0 0,0 1 1 0 0,0-1-1 0 0,0 1 0 0 0,0-1 1 0 0,-1 1-1 0 0,1 0 0 0 0,-1 0 0 0 0,0 1 1 0 0,0-1-1 0 0,1 1 0 0 0,-1 0 0 0 0,0 0 1 0 0,0 0-1 0 0,0 0 0 0 0,0 1 1 0 0,0-1-1 0 0,0 1 0 0 0,0 0 0 0 0,0 1 1 0 0,-7 0-1 0 0,1 1 26 0 0,0 1 0 0 0,0 0 0 0 0,0 1 0 0 0,1 0 0 0 0,-1 0 0 0 0,1 1 1 0 0,0 0-1 0 0,0 1 0 0 0,1 0 0 0 0,0 0 0 0 0,-12 13 0 0 0,9-8-6 0 0,0 0 0 0 0,1 1 0 0 0,1 0-1 0 0,0 0 1 0 0,1 1 0 0 0,0 1 0 0 0,-7 17 0 0 0,8-14-22 0 0,2 1 0 0 0,0-1 0 0 0,1 1 0 0 0,1 0 0 0 0,0 0 0 0 0,0 22 0 0 0,3-6 0 0 0,2 0 0 0 0,7 47 0 0 0,1-35 0 0 0,-5-26 0 0 0,10 23 0 0 0,-11-34 0 0 0,0 0 0 0 0,1 0 0 0 0,0 0 0 0 0,11 13 0 0 0,-12-17 0 0 0,0-1 0 0 0,0 1 0 0 0,0-1 0 0 0,1 1 0 0 0,0-1 0 0 0,0-1 0 0 0,0 1 0 0 0,0-1 0 0 0,0 0 0 0 0,8 3 0 0 0,-7-4 0 0 0,0 0 0 0 0,0-1 0 0 0,1 1 0 0 0,-1-2 0 0 0,0 1 0 0 0,0-1 0 0 0,1 0 0 0 0,-1 0 0 0 0,0 0 0 0 0,0-1 0 0 0,10-2 0 0 0,-8 0 0 0 0,-1 1 0 0 0,1-1 0 0 0,-1 0 0 0 0,0-1 0 0 0,0 0 0 0 0,0 0 0 0 0,0 0 0 0 0,-1-1 0 0 0,0 0 0 0 0,0 0 0 0 0,0-1 0 0 0,0 1 0 0 0,7-12 0 0 0,10-14 9 0 0,-2-1 1 0 0,-2-1-1 0 0,0 0 0 0 0,16-45 0 0 0,42-149 9 0 0,-76 224-18 0 0,0 0 0 0 0,0 0 0 0 0,0 0 0 0 0,0 1 0 0 0,-1-1 0 0 0,1 0 0 0 0,-1 0 0 0 0,0 0 0 0 0,0-4 0 0 0,-5 0 0 0 0,5 6 0 0 0,-1 1 0 0 0,0 0 0 0 0,1-1 0 0 0,-1 1 0 0 0,0 0 0 0 0,0 0 0 0 0,1 0 0 0 0,-1 0 0 0 0,0 0 0 0 0,0 0 0 0 0,1 0 0 0 0,-1 0 0 0 0,0 0 0 0 0,0 0 0 0 0,1 0 0 0 0,-1 0 0 0 0,0 1 0 0 0,1-1 0 0 0,-1 0 0 0 0,0 1 0 0 0,1-1 0 0 0,-1 0 0 0 0,0 1 0 0 0,1-1 0 0 0,-1 1 0 0 0,0-1 0 0 0,1 1 0 0 0,-1 0 0 0 0,-17 19 0 0 0,14-15 0 0 0,-27 37 11 0 0,2 2-1 0 0,2 0 1 0 0,1 2 0 0 0,3 1-1 0 0,-18 51 1 0 0,34-76-11 0 0,5-11 0 0 0,1-11 0 0 0,1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0,1 0 0 0 0,-1 0 0 0 0,0 0 0 0 0,0 0 0 0 0,0 0 0 0 0,0 0 0 0 0,0 0 0 0 0,0 0 0 0 0,0 0 0 0 0,0 0 0 0 0,0 1 0 0 0,0-1 0 0 0,0 0 0 0 0,1 0 0 0 0,-1 0 0 0 0,0 0 0 0 0,0 0 0 0 0,0 0 0 0 0,0 0 0 0 0,0 0 0 0 0,0 0 0 0 0,0 0 0 0 0,0 0 0 0 0,1 0 0 0 0,-1 0 0 0 0,0 0 0 0 0,0 0 0 0 0,0 0 0 0 0,0 0 0 0 0,4-4 0 0 0,0 1 0 0 0,-1-1 0 0 0,0 0 0 0 0,1 0 0 0 0,-1 0 0 0 0,-1 0 0 0 0,1 0 0 0 0,-1-1 0 0 0,1 1 0 0 0,2-8 0 0 0,24-64 0 0 0,-26 66 0 0 0,87-225-272 0 0,-36 94-3 0 0,-43 115-1887 0 0,1 1-7257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292 263 10591 0 0,'-5'-2'112'0'0,"1"0"0"0"0,-1-1 0 0 0,1 1 0 0 0,0-1-1 0 0,0-1 1 0 0,0 1 0 0 0,0 0 0 0 0,0-1 0 0 0,1 0-1 0 0,0 0 1 0 0,-4-5 0 0 0,-4-4 140 0 0,-2-2 513 0 0,1 0 1 0 0,1 0 0 0 0,0-1-1 0 0,1 0 1 0 0,1-1 0 0 0,0 0-1 0 0,2 0 1 0 0,0-1 0 0 0,0 0 0 0 0,-4-25 2628 0 0,20 47-3071 0 0,-1 0-252 0 0,-1 0 0 0 0,1 0 0 0 0,-1 0 1 0 0,0 1-1 0 0,0 0 0 0 0,-1 1 0 0 0,0-1 0 0 0,10 13 0 0 0,69 84 985 0 0,190 177 0 0 0,-262-268-999 0 0,3 3 21 0 0,1 0-1 0 0,0-2 0 0 0,27 15 1 0 0,10 5-5 0 0,-28-18-13 0 0,22 7-32 0 0,-45-20-16 0 0,0 0-1 0 0,0 0 0 0 0,0 0 1 0 0,0 0-1 0 0,0 0 1 0 0,4 0-1 0 0,-1 0-2 0 0,0 0 0 0 0,0 0 0 0 0,-1-1 0 0 0,1 0 0 0 0,0 0-1 0 0,0 0 1 0 0,0-1 0 0 0,7-1 0 0 0,-9 0-8 0 0,-1 1 0 0 0,0-1 1 0 0,1 0-1 0 0,-1 0 0 0 0,0 0 0 0 0,0 0 0 0 0,0 0 0 0 0,0-1 0 0 0,-1 1 1 0 0,1-1-1 0 0,-1 0 0 0 0,1 0 0 0 0,2-5 0 0 0,-4 7-1 0 0,-1 0 0 0 0,1 0 0 0 0,-1 0 1 0 0,0 0-1 0 0,1 0 0 0 0,-1-1 0 0 0,0 1 0 0 0,1 0 0 0 0,-1 0 0 0 0,0 0 1 0 0,0-1-1 0 0,0 1 0 0 0,0 0 0 0 0,0 0 0 0 0,-1 0 0 0 0,1-1 0 0 0,0 1 1 0 0,0 0-1 0 0,-1 0 0 0 0,1 0 0 0 0,-1 0 0 0 0,0-3 0 0 0,-2 1-1 0 0,1-1 0 0 0,-1 1-1 0 0,0 0 1 0 0,-5-6 0 0 0,3 4-9 0 0,-12-12-16 0 0,0 1 0 0 0,-1 1 1 0 0,0 0-1 0 0,-1 1 1 0 0,-38-20-1 0 0,-112-43-164 0 0,113 54 171 0 0,-182-94-45 0 0,235 115 64 0 0,-14-6 0 0 0,17 7 0 0 0,-1 1 0 0 0,1 0 0 0 0,-1 0 0 0 0,1-1 0 0 0,-1 1 0 0 0,1 0 0 0 0,0 0 0 0 0,-1 0 0 0 0,1 0 0 0 0,-1-1 0 0 0,1 1 0 0 0,-1 0 0 0 0,1 0 0 0 0,-1 0 0 0 0,1 0 0 0 0,-1 0 0 0 0,1 0 0 0 0,-1 0 0 0 0,1 0 0 0 0,-1 0 0 0 0,1 1 0 0 0,-1-1 0 0 0,1 0 0 0 0,-1 0 0 0 0,0 1 0 0 0,5 5 0 0 0,0 0 2 0 0,16 17 65 0 0,-13-15-38 0 0,-2-2 6 0 0,-1 0 0 0 0,2-1 0 0 0,-1 0-1 0 0,8 5 1 0 0,172 133 445 0 0,-64-73-175 0 0,-101-59-250 0 0,5 1 49 0 0,39 18 0 0 0,-34-17-1 0 0,27 12-6 0 0,13 3 95 0 0,-59-24-101 0 0,-1-1-33 0 0,31 10-32 0 0,-31-10 143 0 0,-10-11-68 0 0,0 6-89 0 0,0-2 2 0 0,0 1-1 0 0,0-1 0 0 0,-1 1 1 0 0,1 0-1 0 0,-1-1 0 0 0,0 1 1 0 0,0 0-1 0 0,0 0 0 0 0,0-1 1 0 0,0 1-1 0 0,-1 0 0 0 0,0 0 1 0 0,1 0-1 0 0,-1 1 0 0 0,-3-4 1 0 0,-15-17 24 0 0,-2 0 1 0 0,0 2 0 0 0,-1 1-1 0 0,-36-24 1 0 0,-58-28-119 0 0,-240-108 0 0 0,339 173 46 0 0,0 0 0 0 0,0 1 1 0 0,-30-6-1 0 0,42 11 27 0 0,0 0 0 0 0,-1 0 0 0 0,1 1 0 0 0,0 0 0 0 0,-1 0 0 0 0,1 0 0 0 0,0 1 0 0 0,-1 0 0 0 0,1 0 0 0 0,0 0 0 0 0,0 1 0 0 0,0 0 0 0 0,0 1 0 0 0,-9 4 0 0 0,13-6 7 0 0,0 0 0 0 0,0 1 0 0 0,0-1 0 0 0,1 0 0 0 0,-1 1 0 0 0,0 0 0 0 0,1-1 0 0 0,0 1 0 0 0,-1 0 0 0 0,1 0 0 0 0,0 0 0 0 0,0 0 0 0 0,0 0 0 0 0,0 0 0 0 0,0 0 0 0 0,0 0 0 0 0,0 0 0 0 0,1 0 0 0 0,-1 0 0 0 0,1 4 0 0 0,1 4 0 0 0,11 9 0 0 0,15 11 0 0 0,24 18 60 0 0,103 71 53 0 0,-134-108-59 0 0,35 16-25 0 0,-29-15 46 0 0,34 12-1 0 0,-4-8 12 0 0,-54-15-79 0 0,0-1 0 0 0,0 1 1 0 0,1-1-1 0 0,-1 1 0 0 0,0-1 1 0 0,1 0-1 0 0,3 0 0 0 0,40-2 15 0 0,-46 3-21 0 0,1-1 0 0 0,-1 0 0 0 0,0 0 0 0 0,1 0 0 0 0,-1 0 0 0 0,1 0 0 0 0,-1 0 0 0 0,1 0 1 0 0,-1 0-1 0 0,1 0 0 0 0,-1 0 0 0 0,1 0 0 0 0,-1 0 0 0 0,1 0 0 0 0,-1 0 0 0 0,1 0 0 0 0,-1-1 0 0 0,0 1 1 0 0,1 0-1 0 0,-1 0 0 0 0,1-1 0 0 0,-1 1 0 0 0,0 0 0 0 0,1 0 0 0 0,-1-1 0 0 0,1 1 0 0 0,-1 0 0 0 0,0-1 0 0 0,0 1 1 0 0,1-1-1 0 0,-1 1 0 0 0,0 0 0 0 0,0-1 0 0 0,1 1 0 0 0,-1-1 0 0 0,0 1 0 0 0,0-1 0 0 0,1 0 0 0 0,11-33 21 0 0,-12 32-18 0 0,0 1 0 0 0,0-1-1 0 0,0 1 1 0 0,0 0 0 0 0,-1-1 0 0 0,1 1 0 0 0,0-1 0 0 0,-1 1 0 0 0,1 0 0 0 0,0-1 0 0 0,-1 1-1 0 0,0 0 1 0 0,1-1 0 0 0,-1 1 0 0 0,0 0 0 0 0,0 0 0 0 0,1 0 0 0 0,-1 0 0 0 0,0 0 0 0 0,0 0 0 0 0,0 0-1 0 0,0 0 1 0 0,-2-1 0 0 0,-2-3 9 0 0,-12-13 35 0 0,-1 1 0 0 0,-1 1-1 0 0,-39-27 1 0 0,-70-31 42 0 0,105 61-96 0 0,8 4 6 0 0,-130-66 0 0 0,112 59 0 0 0,-1 3 0 0 0,-52-15 0 0 0,86 28 0 0 0,-33-6 0 0 0,31 6 0 0 0,1-1 0 0 0,-1 1 0 0 0,1 0 0 0 0,-1 0 0 0 0,1 0 0 0 0,-1 0 0 0 0,1 1 0 0 0,-1-1 0 0 0,1 0 0 0 0,-1 1 0 0 0,1-1 0 0 0,0 0 0 0 0,-1 1 0 0 0,1 0 0 0 0,-1-1 0 0 0,1 1 0 0 0,0 0 0 0 0,0 0 0 0 0,-2 1 0 0 0,1 3-11 0 0,2-4 9 0 0,0 0-1 0 0,0-1 0 0 0,0 1 1 0 0,0 0-1 0 0,0-1 0 0 0,0 1 1 0 0,1 0-1 0 0,-1-1 0 0 0,0 1 1 0 0,0-1-1 0 0,0 1 0 0 0,1 0 1 0 0,-1-1-1 0 0,0 1 0 0 0,2 0 1 0 0,1 4-1 0 0,1 0 0 0 0,0 0 1 0 0,8 8-1 0 0,-7-8-1 0 0,20 14-3 0 0,-3-4-42 0 0,190 129 37 0 0,-123-88 30 0 0,1-5 0 0 0,164 67-1 0 0,-191-94-6 0 0,9 0 0 0 0,-45-16 31 0 0,29 0-31 0 0,0-8 0 0 0,-56 0-10 0 0,1 0 0 0 0,-1 0 0 0 0,1 0 1 0 0,-1 0-1 0 0,1 0 0 0 0,0 0 0 0 0,-1 0 0 0 0,1 0 1 0 0,-1 0-1 0 0,1 0 0 0 0,0-1 0 0 0,-1 1 1 0 0,1 0-1 0 0,-1 0 0 0 0,1 0 0 0 0,-1-1 0 0 0,1 1 1 0 0,-1 0-1 0 0,1-1 0 0 0,-1 1 0 0 0,1 0 1 0 0,-1-1-1 0 0,1 1 0 0 0,-1-1 0 0 0,0 1 0 0 0,1-1 1 0 0,-1 1-1 0 0,0-1 0 0 0,1 1 0 0 0,-1-1 0 0 0,0 1 1 0 0,0-1-1 0 0,1 1 0 0 0,-1-2 0 0 0,0 2-1 0 0,6-10 11 0 0,8-22 0 0 0,-14 30-9 0 0,1 0 1 0 0,-1 0 0 0 0,0 0-1 0 0,0-1 1 0 0,0 1-1 0 0,0 0 1 0 0,0 0 0 0 0,0 0-1 0 0,0 0 1 0 0,-1-1-1 0 0,1 1 1 0 0,-1 0 0 0 0,0 0-1 0 0,1 0 1 0 0,-1 0-1 0 0,0 0 1 0 0,0 0 0 0 0,0 0-1 0 0,-1 0 1 0 0,0-1-1 0 0,-3-4-3 0 0,-10-17 10 0 0,-1 1 0 0 0,-1 0-1 0 0,-1 2 1 0 0,-1 0 0 0 0,-34-30 0 0 0,21 25-129 0 0,-1 1 1 0 0,-1 2 0 0 0,-44-23 0 0 0,73 44 85 0 0,3 0 20 0 0,1 1-1 0 0,-1 0 0 0 0,0 0 1 0 0,0 0-1 0 0,0 1 0 0 0,0-1 1 0 0,0 0-1 0 0,0 1 1 0 0,0-1-1 0 0,-1 1 0 0 0,1 0 1 0 0,-3 0-1 0 0,2-1-8 0 0,3 2 21 0 0,0-1 0 0 0,-1 1 0 0 0,1-1 0 0 0,0 0 0 0 0,0 1 0 0 0,0-1 1 0 0,0 1-1 0 0,-1-1 0 0 0,1 1 0 0 0,0-1 0 0 0,0 1 0 0 0,0-1 0 0 0,0 1 0 0 0,0-1 0 0 0,0 1 1 0 0,0-1-1 0 0,0 0 0 0 0,1 1 0 0 0,-1-1 0 0 0,0 1 0 0 0,0-1 0 0 0,0 1 0 0 0,1 3-8 0 0,-1-3 6 0 0,0 0 0 0 0,0 0 0 0 0,0 0 0 0 0,0 0 0 0 0,1 1 0 0 0,-1-1 0 0 0,0 0 0 0 0,1 0 0 0 0,-1 0 1 0 0,1 0-1 0 0,-1 0 0 0 0,1-1 0 0 0,0 1 0 0 0,-1 0 0 0 0,2 1 0 0 0,16 22-8 0 0,-11-14 5 0 0,-3-6-1 0 0,0 1 0 0 0,0 0 1 0 0,0-1-1 0 0,0 0 0 0 0,6 4 1 0 0,31 27-4 0 0,17 13 11 0 0,9 4 0 0 0,-2-4 0 0 0,-10-14 12 0 0,-48-29 4 0 0,2 0 0 0 0,-1-1 0 0 0,12 5 0 0 0,-9-4-4 0 0,9 3 68 0 0,23 5 11 0 0,-32-9 42 0 0,-6-14-69 0 0,-5 10-64 0 0,5-9 18 0 0,-1-1 0 0 0,5-12-1 0 0,-9 20-15 0 0,0 1 0 0 0,0-1 0 0 0,0 1 0 0 0,0-1 0 0 0,0 1-1 0 0,0-1 1 0 0,0 0 0 0 0,0 1 0 0 0,-1-1 0 0 0,1 1 0 0 0,-1-1 0 0 0,1 1-1 0 0,-1 0 1 0 0,0-1 0 0 0,1 1 0 0 0,-1-1 0 0 0,0 1 0 0 0,0 0 0 0 0,0 0-1 0 0,0 0 1 0 0,0-1 0 0 0,0 1 0 0 0,0 0 0 0 0,-1 0 0 0 0,1 0 0 0 0,-2 0-1 0 0,-2-4 13 0 0,-21-19 15 0 0,-1 1-1 0 0,-39-26 1 0 0,-65-32-177 0 0,98 62 61 0 0,-154-82-426 0 0,116 65 323 0 0,63 31 144 0 0,-1 1-1 0 0,-16-6 0 0 0,25 10 42 0 0,0 0 4 0 0,0 0 0 0 0,0 0-1 0 0,0 0 1 0 0,0 1 0 0 0,0-1 0 0 0,0 0 0 0 0,0 0 0 0 0,0 0-1 0 0,0 0 1 0 0,0 0 0 0 0,0 1 0 0 0,0-1 0 0 0,0 0 0 0 0,0 0-1 0 0,0 0 1 0 0,0 0 0 0 0,0 0 0 0 0,0 1 0 0 0,0-1 0 0 0,0 0-1 0 0,0 0 1 0 0,0 0 0 0 0,0 0 0 0 0,0 0 0 0 0,0 1-1 0 0,0-1 1 0 0,0 0 0 0 0,0 0 0 0 0,0 0 0 0 0,0 0 0 0 0,0 0-1 0 0,0 0 1 0 0,-1 0 0 0 0,1 1 0 0 0,0-1 0 0 0,0 0 0 0 0,0 0-1 0 0,0 0 1 0 0,0 0 0 0 0,0 0 0 0 0,-1 0 0 0 0,1 0 0 0 0,0 0-1 0 0,0 0 1 0 0,0 0 0 0 0,0 0 0 0 0,0 0 0 0 0,0 0 0 0 0,-1 0-1 0 0,1 0 1 0 0,0 0 0 0 0,0 0 0 0 0,0 0 0 0 0,0 0 0 0 0,0 0-1 0 0,-1 0 1 0 0,1 0 0 0 0,3 5-9 0 0,13 15-65 0 0,-11-13 64 0 0,-3-4 1 0 0,2 1 1 0 0,-1 0-1 0 0,0-1 1 0 0,1 0-1 0 0,5 4 1 0 0,28 23-14 0 0,17 11-25 0 0,8 7 36 0 0,3 1 12 0 0,-2 1 0 0 0,-46-36 7 0 0,-3-2 16 0 0,17 18 0 0 0,1 3-12 0 0,0 2-59 0 0,-9-11-208 0 0,-19-19-115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30 3679 0 0,'0'0'851'0'0,"-15"-11"1508"0"0,13 9-1974 0 0,0 0 0 0 0,1 1 0 0 0,-1-1 0 0 0,0 1 0 0 0,0 0 0 0 0,0-1 0 0 0,0 1 0 0 0,0 0 1 0 0,0 0-1 0 0,0 0 0 0 0,0 1 0 0 0,0-1 0 0 0,-1 0 0 0 0,1 1 0 0 0,0-1 0 0 0,0 1 0 0 0,-1 0 0 0 0,1 0 0 0 0,0 0 1 0 0,-1 0-1 0 0,1 0 0 0 0,0 0 0 0 0,0 1 0 0 0,-1-1 0 0 0,1 1 0 0 0,0 0 0 0 0,0-1 0 0 0,0 1 0 0 0,0 0 1 0 0,0 0-1 0 0,0 0 0 0 0,0 1 0 0 0,-3 1 0 0 0,3-1 300 0 0,0 2-107 0 0,-4 11-24 0 0,5-11-54 0 0,-1 1-219 0 0,-3 16-97 0 0,4-16 134 0 0,0 1-188 0 0,-3 19-15 0 0,4-19-3 0 0,-1 1-5 0 0,0 19-23 0 0,1-20-11 0 0,0 2-1 0 0,0 23-1 0 0,0-23-6 0 0,0 1-1 0 0,2 47 53 0 0,-2-46-108 0 0,2 28 60 0 0,4 7 11 0 0,2 6-14 0 0,2 0-2 0 0,0-7-42 0 0,9 24 20 0 0,0 2-31 0 0,1-4-11 0 0,5 0 0 0 0,1-5 0 0 0,-6-4 0 0 0,2 2 0 0 0,2 2 0 0 0,-2-14-12 0 0,-18-38-24 0 0,4-9 46 0 0,-1-1-1 0 0,1 1 1 0 0,10-3 0 0 0,-5 0-14 0 0,-12 4 1 0 0,-1-1 1 0 0,1 0 0 0 0,0 0-1 0 0,-1 0 1 0 0,1 0-1 0 0,0 0 1 0 0,-1-1-1 0 0,1 1 1 0 0,0 0 0 0 0,-1 0-1 0 0,1 0 1 0 0,0-1-1 0 0,-1 1 1 0 0,1 0-1 0 0,-1 0 1 0 0,1-1 0 0 0,0 1-1 0 0,-1-1 1 0 0,1 1-1 0 0,-1 0 1 0 0,1-2-1 0 0,4-2-2 0 0,10-14 114 0 0,-5 4-55 0 0,-1 1-1 0 0,-1-2 0 0 0,0 1 0 0 0,-1-1 0 0 0,0 0 0 0 0,-2-1 0 0 0,0 0 0 0 0,0 0 0 0 0,2-19 0 0 0,-3-9-7 0 0,-1-1 0 0 0,-3 0-1 0 0,-2 0 1 0 0,-2 1 0 0 0,-9-48 0 0 0,1 48 47 0 0,-2 0 0 0 0,-1 1 0 0 0,-26-48 0 0 0,39 85-92 0 0,-16-28 47 0 0,-36-54 0 0 0,37 62-55 0 0,10 14 15 0 0,0 0 0 0 0,-1 1 0 0 0,0 1-1 0 0,-1-1 1 0 0,0 1 0 0 0,-21-17 0 0 0,22 21 4 0 0,-5-5 117 0 0,-2 1-1 0 0,1 1 1 0 0,-1 0 0 0 0,-31-13 0 0 0,45 22-136 0 0,0 0-1 0 0,0 0 1 0 0,-1 0 0 0 0,1-1 0 0 0,0 2-1 0 0,0-1 1 0 0,0 0 0 0 0,0 0-1 0 0,0 0 1 0 0,0 0 0 0 0,0 1-1 0 0,-2 0 1 0 0,-7 1-2418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10 255 8751 0 0,'-3'-2'433'0'0,"3"2"-379"0"0,-1 0 0 0 0,1 0 1 0 0,0 0-1 0 0,-1-1 0 0 0,1 1 0 0 0,0 0 0 0 0,-1 0 0 0 0,1 0 0 0 0,0 0 0 0 0,-1-1 0 0 0,1 1 0 0 0,0 0 0 0 0,0 0 0 0 0,-1 0 0 0 0,1-1 0 0 0,0 1 0 0 0,0 0 0 0 0,-1 0 0 0 0,1-1 0 0 0,0 1 0 0 0,0 0 0 0 0,0-1 0 0 0,0 1 1 0 0,0 0-1 0 0,-1-1 0 0 0,1 1 0 0 0,0 0 0 0 0,0-1 0 0 0,0 1 0 0 0,0 0 0 0 0,0-1 0 0 0,0 1 0 0 0,0 0 0 0 0,0-1 0 0 0,0 1 0 0 0,0 0 0 0 0,2-4 1611 0 0,4 1-491 0 0,35-14 1581 0 0,172-73 1582 0 0,-140 57-4361 0 0,154-47 0 0 0,-166 64-7476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1 293 11975 0 0,'0'0'2068'0'0,"8"-2"-1197"0"0,44-12 981 0 0,437-127 4686 0 0,-119 28-5971 0 0,-306 90-687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9671 0 0,'0'0'864'0'0,"-18"28"-552"0"0,16 27-152 0 0,17 12-160 0 0,5-13-536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10 121 10135 0 0,'-10'0'5670'0'0,"19"-2"-4550"0"0,43-10 1050 0 0,3-1-307 0 0,4 0-398 0 0,-5 0-404 0 0,-4 1-498 0 0,-6 2-184 0 0,-3-1-206 0 0,-33 10-150 0 0,-4 0-27 0 0,0 0 1 0 0,1-1 0 0 0,-1 1-1 0 0,0-1 1 0 0,4-1 0 0 0,24-12-1817 0 0,-8 6-6339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1829 22111 0 0,'0'0'2876'0'0,"7"-9"-2389"0"0,359-470 4858 0 0,20 1-3870 0 0,-31 70-1094 0 0,31 30-805 0 0,-297 302-84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1 767 21191 0 0,'0'0'1636'0'0,"0"-4"-1059"0"0,3-12-367 0 0,-3 12 312 0 0,8 0 160 0 0,2 0-445 0 0,38-15 959 0 0,584-224 2533 0 0,169-59-1138 0 0,-410 180-4682 0 0,-205 74-8782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 21655 0 0,'0'0'1959'0'0,"7"-3"-1613"0"0,19-5-239 0 0,-25 7-78 0 0,1 1 0 0 0,0 0-1 0 0,-1-1 1 0 0,1 1 0 0 0,0 0 0 0 0,-1 0 0 0 0,1 0-1 0 0,0 0 1 0 0,-1 0 0 0 0,1 0 0 0 0,1 1-1 0 0,439 32 2933 0 0,345 32 1373 0 0,-160-13-3345 0 0,1-46-974 0 0,-506-13-15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1 158 14855 0 0,'0'0'6739'0'0,"0"-4"-6306"0"0,1-11-38 0 0,-1 15-381 0 0,0-1 1 0 0,0 1 0 0 0,0 0-1 0 0,0-1 1 0 0,1 1 0 0 0,-1 0-1 0 0,0-1 1 0 0,0 1 0 0 0,0-1-1 0 0,0 1 1 0 0,1 0 0 0 0,-1-1-1 0 0,0 1 1 0 0,0 0 0 0 0,0-1-1 0 0,1 1 1 0 0,-1 0 0 0 0,0 0-1 0 0,1-1 1 0 0,-1 1 0 0 0,0 0-1 0 0,1 0 1 0 0,-1-1 0 0 0,5-4 67 0 0,-2 1-37 0 0,1 1 0 0 0,-1 0 0 0 0,1 0 0 0 0,-1 0 0 0 0,5-2 0 0 0,0-2-2 0 0,-3 3 9 0 0,1-1 0 0 0,0 1 0 0 0,11-5-1 0 0,-9 3-17 0 0,-4 3-15 0 0,0 0 0 0 0,0 0 0 0 0,1 1 0 0 0,-1 0 0 0 0,1 0 0 0 0,5-2 0 0 0,0 0 5 0 0,27-10 84 0 0,1 2-96 0 0,1 2-27 0 0,4 2-139 0 0,-32 7 114 0 0,-2-1-1624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14743 0 0,'0'0'1622'0'0,"9"0"-1350"0"0,2-2-169 0 0,-4 1 32 0 0,0 1 0 0 0,1-1-1 0 0,13 2 1 0 0,36 0 1132 0 0,18-1 804 0 0,2-2-649 0 0,-63 2-1326 0 0,44-2 287 0 0,-3-4-223 0 0,-38 4-220 0 0,35-8-989 0 0,-21 3-4183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0 253 15199 0 0,'0'0'1648'0'0,"32"-19"-1416"0"0,7 3 16 0 0,-6-1 0 0 0,12-7 0 0 0,7-6 504 0 0,0-3 104 0 0,1-2 16 0 0,3-4 8 0 0,-2 0-680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1 436 7831 0 0,'0'-3'603'0'0,"7"-33"2949"0"0,-3 31-1707 0 0,149-168 4764 0 0,-118 139-5872 0 0,2 2 1 0 0,75-52-1 0 0,-17 28-985 0 0,-88 52-946 0 0,34-5-10881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0 397 16239 0 0,'0'0'366'0'0,"0"-3"55"0"0,2-9 26 0 0,-2 8-53 0 0,0 1-254 0 0,0-34 314 0 0,3-128 2581 0 0,2 118-2354 0 0,17-75 0 0 0,-21 118-760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0 119 13247 0 0,'0'0'1327'0'0,"10"1"-1218"0"0,2 1-69 0 0,-4 0 266 0 0,1-1 1 0 0,0 0 0 0 0,15-1 0 0 0,142-9 3972 0 0,52-33-1928 0 0,-5-16-3672 0 0,-151 41-6299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1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17503 0 0,'0'0'1936'0'0,"37"50"-9328"0"0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0 225 13359 0 0,'0'0'1027'0'0,"2"-5"-670"0"0,0 0-179 0 0,2-5-254 0 0,-3 0 3728 0 0,6 5-2446 0 0,38-25-11 0 0,131-69 738 0 0,-159 91-1646 0 0,40-14-230 0 0,-4 3-1084 0 0,-33 14-4316 0 0,26-2-1871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15663 0 0,'0'0'1418'0'0,"7"2"-1168"0"0,21 5-194 0 0,-21-5 84 0 0,13 4 102 0 0,12 7 136 0 0,33 9 1368 0 0,-52-18-1410 0 0,37 11 1274 0 0,-39-12-1407 0 0,31 6 382 0 0,-33-7-498 0 0,-4-1-11 0 0,1 0 0 0 0,-1 0 0 0 0,1 0 0 0 0,9-1 0 0 0,14 2-84 0 0,-21-2-258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15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1 161 18431 0 0,'0'0'1992'0'0,"15"-26"-1368"0"0,31 8 32 0 0,26-4-216 0 0,-23 9 16 0 0,6 2 8 0 0,5-2 0 0 0,3 0-288 0 0,3 0-56 0 0,1-2-16 0 0,6-2-9672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2676 448 16127 0 0,'-3'-2'1242'0'0,"-96"-75"-152"0"0,40 36-57 0 0,-2 4 0 0 0,-2 2-1 0 0,-1 3 1 0 0,-1 3-1 0 0,-125-38 1 0 0,75 32-81 0 0,19 6 336 0 0,-161-29 0 0 0,227 55-1116 0 0,0 1 1 0 0,0 2-1 0 0,0 1 1 0 0,-40 6-1 0 0,19 2 112 0 0,-85 26-1 0 0,76-14-64 0 0,1 3-1 0 0,-102 56 0 0 0,83-32 71 0 0,-98 77 1 0 0,115-75-243 0 0,2 3 0 0 0,3 2 0 0 0,2 3 0 0 0,2 2 0 0 0,4 2 0 0 0,2 2 0 0 0,3 3 0 0 0,3 1 0 0 0,2 1 1 0 0,4 3-1 0 0,4 0 0 0 0,2 2 0 0 0,3 1 0 0 0,4 1 0 0 0,-12 87 0 0 0,21-83-47 0 0,4 1 0 0 0,4-1 0 0 0,10 156 0 0 0,-2-206 0 0 0,2-1 0 0 0,0 1 0 0 0,14 37 0 0 0,5-8 0 0 0,12 15 16 0 0,-18-41 61 0 0,19 36 5 0 0,-16-35 11 0 0,78 104 303 0 0,-58-83-295 0 0,3-2 0 0 0,2-3-1 0 0,3-1 1 0 0,99 75 0 0 0,-114-100-101 0 0,1-3 0 0 0,1-1 0 0 0,1-1 0 0 0,1-3 0 0 0,0-1 0 0 0,71 18 0 0 0,252 28 0 0 0,-338-58 0 0 0,49 5 0 0 0,0-3 0 0 0,-1-3 0 0 0,1-3 0 0 0,0-3 0 0 0,0-4 0 0 0,-1-3 0 0 0,-1-3 0 0 0,0-3 0 0 0,0-3 0 0 0,102-44 0 0 0,-115 37 0 0 0,110-69 0 0 0,-120 64 0 0 0,154-109 0 0 0,-152 102 0 0 0,-42 33 0 0 0,96-83 0 0 0,-59 46 0 0 0,20-25 0 0 0,2-6 0 0 0,-6-5 0 0 0,-42 50 0 0 0,0 0 0 0 0,18-43 0 0 0,-15 19 0 0 0,-3 0 0 0 0,-2-2 0 0 0,-2 0 0 0 0,-3 0 0 0 0,-2-1 0 0 0,-2-1 0 0 0,0-92 0 0 0,-9 124 0 0 0,0 0 0 0 0,-2 0 0 0 0,-1 0 0 0 0,0 0 0 0 0,-2 1 0 0 0,-1-1 0 0 0,-1 2 0 0 0,-1-1 0 0 0,-1 1 0 0 0,-22-37 0 0 0,-49-67 0 0 0,39 65 0 0 0,-43-89 0 0 0,38 39 0 0 0,-17-33 0 0 0,53 126 0 0 0,0 1 0 0 0,-1-1 0 0 0,0 2 0 0 0,-2 0 0 0 0,-21-21 0 0 0,-51-37-380 0 0,53 48-2031 0 0,6 2-8350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54 18055 0 0,'0'0'1976'0'0,"69"-15"-1600"0"0,11-1 488 0 0,29-6-256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19807 0 0,'0'0'2152'0'0,"-4"42"-2056"0"0,8 19-32 0 0,-2-17 0 0 0,3 16 0 0 0,4 11 104 0 0,0-8 24 0 0,-3-5 0 0 0,1-7-9296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49 6911 0 0,'0'0'7082'0'0,"2"-8"-5904"0"0,7-33 4458 0 0,-5 50-4817 0 0,11 29-394 0 0,-10-20-176 0 0,5 38 170 0 0,49 377 585 0 0,-46-332-891 0 0,-12-87-104 0 0,7 39 46 0 0,4 0 9 0 0,-11-44-51 0 0,-1-5 10 0 0,1 1 0 0 0,0-1 0 0 0,0 0 0 0 0,0 0 0 0 0,1-1 1 0 0,-1 1-1 0 0,4 5 0 0 0,9 25 46 0 0,-10-25 1620 0 0,-9-9-1514 0 0,-14 2 1 0 0,14-2-1 0 0,0-3-6 0 0,-2 1-113 0 0,4 1-16 0 0,-1 0 0 0 0,1-1 0 0 0,0 1 0 0 0,0-1 0 0 0,0 0 0 0 0,-4-3 0 0 0,2 2 16 0 0,-17-13 232 0 0,-7-9 64 0 0,-6-8-51 0 0,22 22-259 0 0,-87-89 319 0 0,-20-50-175 0 0,36 42-541 0 0,74 93-1668 0 0,-21-35-7361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459 0 15199 0 0,'0'0'7727'0'0,"0"12"-7434"0"0,-2 32-33 0 0,-1-24-8 0 0,1-9-172 0 0,0-2 15 0 0,-1 0 0 0 0,0 0 0 0 0,-4 9 0 0 0,-56 127 520 0 0,-206 425 10 0 0,210-448 328 0 0,55-115-789 0 0,0 0-1 0 0,1 1 0 0 0,-1-1 0 0 0,-2 11 0 0 0,2-5-41 0 0,-3 5 20 0 0,-4 12-138 0 0,9-23-64 0 0,12 2-1814 0 0,30 23 1818 0 0,-30-24 170 0 0,1-8-33 0 0,-1 0-1 0 0,15-3 1 0 0,-10 1-28 0 0,-4 1 31 0 0,27-3 128 0 0,8-3 92 0 0,211-22 552 0 0,74-6 29 0 0,77-4-570 0 0,-342 36-315 0 0,24-2 0 0 0,-4 0 0 0 0,-1 3-53 0 0,-26 2 42 0 0,-52 0 11 0 0,6 0 9 0 0,1 0-1 0 0,13-2 0 0 0,-21 1 29 0 0,-1 0-1 0 0,1 0 1 0 0,-1-1-1 0 0,1 0 0 0 0,-1 0 1 0 0,10-5-1 0 0,-16 2 84 0 0,1 2-103 0 0,1 0 3 0 0,-1 0 0 0 0,-1 0 1 0 0,1 0-1 0 0,0 1 0 0 0,-1-1 0 0 0,1 0 1 0 0,-1 0-1 0 0,0 0 0 0 0,0 0 0 0 0,0 0 1 0 0,0 1-1 0 0,-4-6 0 0 0,-10-10 49 0 0,6 9-18 0 0,0 0 0 0 0,-1 1 0 0 0,0 0 0 0 0,-14-8 0 0 0,-50-25 279 0 0,54 31-261 0 0,-261-156 205 0 0,221 124-201 0 0,1-3 0 0 0,-75-74 0 0 0,-63-111-21 0 0,127 142-40 0 0,62 79-110 0 0,0 0 0 0 0,0 1 0 0 0,-1-1 1 0 0,-1 2-1 0 0,1-1 0 0 0,-16-8 0 0 0,22 14-49 0 0,0 0 0 0 0,-1 0 0 0 0,1 1-1 0 0,-1-1 1 0 0,1 1 0 0 0,-1 0 0 0 0,0 0 0 0 0,1 0 0 0 0,-1 0-1 0 0,0 1 1 0 0,0-1 0 0 0,1 1 0 0 0,-1 0 0 0 0,0 0 0 0 0,0 1 0 0 0,0-1-1 0 0,1 1 1 0 0,-1 0 0 0 0,0 0 0 0 0,1 0 0 0 0,-1 0 0 0 0,0 0-1 0 0,1 1 1 0 0,-5 3 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29 153 11975 0 0,'0'-1'923'0'0,"-3"-7"-471"0"0,-4-7 1308 0 0,2 2 35 0 0,0 1 0 0 0,-3-17 0 0 0,11 44 1690 0 0,4 23-3506 0 0,-2-12 225 0 0,6 31-17 0 0,-5-22-10 0 0,41 258 368 0 0,19 440 556 0 0,-34-326-859 0 0,-7-106-226 0 0,-18-233-16 0 0,2 25-11 0 0,-3-58-3 0 0,2 26-105 0 0,-4-17 39 0 0,-2-33 36 0 0,-1 1 152 0 0,7 34 69 0 0,-6-35 495 0 0,5-2-560 0 0,23 25 15 0 0,-23-25 138 0 0,1-14-89 0 0,21-11 16 0 0,-21 12 7 0 0,0 0 0 0 0,26-14-6 0 0,-25 13-1 0 0,2 1 0 0 0,55-21 53 0 0,-11 6-181 0 0,-9 4-38 0 0,-22 6 43 0 0,40-17 4 0 0,17-7 2 0 0,-1 2-72 0 0,-6 1-57 0 0,-5 8 41 0 0,-14 11 2 0 0,-44 9-42 0 0,0 4-128 0 0,30 6 181 0 0,-30-7 57 0 0,-15-3 23 0 0,-9-9-12 0 0,10 9-4 0 0,0-3-11 0 0,0 0-41 0 0,-24-41 121 0 0,-25-61 0 0 0,16 7-49 0 0,-23-109 1 0 0,4 11-9 0 0,-108-333-76 0 0,136 439 0 0 0,-4-11-29 0 0,5-1-1 0 0,-15-119 1 0 0,27 99 20 0 0,12 103-6 0 0,0-9 15 0 0,-2-2 0 0 0,3-7-53 0 0,-1 12 42 0 0,0-4 11 0 0,0-22-388 0 0,-2 23-167 0 0,4 29 510 0 0,0 0-1 0 0,0 0 0 0 0,0 0 1 0 0,-1 0-1 0 0,1 0 0 0 0,0 1 1 0 0,0-1-1 0 0,-1 0 1 0 0,1 0-1 0 0,-1 0 0 0 0,1 0 1 0 0,-1 0-1 0 0,1 1 0 0 0,-1-1 1 0 0,1 0-1 0 0,-1 0 0 0 0,0 1 1 0 0,1-1-1 0 0,-3-1 0 0 0,1 1-125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18655 0 0,'0'0'430'0'0,"0"-2"55"0"0,0-11 1091 0 0,13 12-1088 0 0,41 0 21 0 0,-28 1-28 0 0,26 4-127 0 0,-24-3-54 0 0,35 1-11 0 0,-29-2-34 0 0,194-8-1681 0 0,-158 3-6563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1:48:59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1 132 8287 0 0,'0'0'2123'0'0,"8"-2"-1452"0"0,40-9 1150 0 0,-1 3 620 0 0,4-1-449 0 0,-2 0-656 0 0,-1 3-238 0 0,-38 4-955 0 0,31-2 551 0 0,12 1-50 0 0,-42 2-571 0 0,32-1 267 0 0,12 1-13 0 0,-2 0-94 0 0,6 1-68 0 0,-47 0-156 0 0,33-1 66 0 0,13-3 20 0 0,-5 1 1 0 0,1-1 19 0 0,-6 0 26 0 0,-8 0-74 0 0,4-3 10 0 0,2 1-10 0 0,9-2 6 0 0,-19 4-61 0 0,9-2-1 0 0,3 0 42 0 0,2 1 11 0 0,7 1 64 0 0,-6 1 0 0 0,-40 2-106 0 0,33-2 93 0 0,10 3 44 0 0,-13 1-82 0 0,6 3-10 0 0,-2 0-14 0 0,2 1-42 0 0,8-1-11 0 0,-2 0 0 0 0,-5-2 0 0 0,-2-2 0 0 0,3-2 0 0 0,-4 0 0 0 0,8 0 0 0 0,-6 2 0 0 0,6 0 0 0 0,-5 2 0 0 0,-3 1 0 0 0,2 5 0 0 0,0-2 0 0 0,-1-6 0 0 0,-3-4 0 0 0,0 1 0 0 0,2 4 0 0 0,1 0 0 0 0,-5-2 0 0 0,-4-1 0 0 0,-5 0-11 0 0,-29 2 5 0 0,-1 0-1 0 0,1 0 0 0 0,0 0 0 0 0,-1-1 0 0 0,1 1 1 0 0,-1-1-1 0 0,1 1 0 0 0,-1-1 0 0 0,3-1 1 0 0,1-1-27 0 0,0 2-203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9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17279 0 0,'0'0'1896'0'0,"-22"13"-1416"0"0,-2 4 784 0 0,0-3-2632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57:25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14743 0 0,'0'0'7096'0'0,"46"127"-6208"0"0,-4-8-216 0 0,12 6-264 0 0,6-1-9912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0 740 16583 0 0,'0'0'2072'0'0,"15"2"-1944"0"0,46 7 110 0 0,-26-6 459 0 0,42 2 204 0 0,-34-4 41 0 0,52 1-64 0 0,-47-2-299 0 0,-14 0-392 0 0,152-3 895 0 0,-91-2-751 0 0,-48 2-38 0 0,46-8-5 0 0,-46 4-13 0 0,45-11-57 0 0,-47 7-24 0 0,44-15-9 0 0,-46 10-13 0 0,42-18-51 0 0,-45 16-22 0 0,36-19-3 0 0,-41 18-4 0 0,32-23-17 0 0,-37 22-10 0 0,23-17-1 0 0,-29 20-11 0 0,25-27-42 0 0,-35 30-11 0 0,23-29 0 0 0,-6-7 11 0 0,-30 48-5 0 0,0 1 1 0 0,0-1-1 0 0,0 1 1 0 0,-1-1-1 0 0,1 0 1 0 0,0 1-1 0 0,-1-1 1 0 0,1-3-1 0 0,2-3 23 0 0,-2 4-5 0 0,0-1-1 0 0,0 1 1 0 0,0 0 0 0 0,-1-1 0 0 0,1 1-1 0 0,-1-6 1 0 0,1 2 10 0 0,0 5-17 0 0,0 0 0 0 0,-1 0 0 0 0,0-1 0 0 0,0 1 0 0 0,0 0 0 0 0,0 0 0 0 0,0 0 0 0 0,-1 0 0 0 0,0-5 0 0 0,-4-19 66 0 0,1 15-10 0 0,1 6-44 0 0,0 0-1 0 0,-1 0 1 0 0,1 1 0 0 0,-1-1-1 0 0,-1 1 1 0 0,1 0 0 0 0,-1 0-1 0 0,0 1 1 0 0,0-1 0 0 0,0 1-1 0 0,-11-6 1 0 0,-1 2 48 0 0,-1 0 0 0 0,1 1 0 0 0,-2 2 0 0 0,-19-5 0 0 0,-77-9 68 0 0,108 18-136 0 0,-187-15 207 0 0,157 16-103 0 0,-1 2 0 0 0,1 1 1 0 0,-44 10-1 0 0,-197 53 371 0 0,271-64-581 0 0,2-1 12 0 0,-1 0-1 0 0,0 1 0 0 0,-8 3 1 0 0,12-4-264 0 0,0 0 0 0 0,0 0 0 0 0,1 1 0 0 0,-1-1 0 0 0,0 0 0 0 0,1 1 0 0 0,-1-1 0 0 0,-2 4 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94 455 455 0 0,'0'0'1998'0'0,"-1"-4"-906"0"0,-12-29 2218 0 0,12 29-2498 0 0,-1 2 454 0 0,-5-13 1698 0 0,5 15-2656 0 0,1 0 1 0 0,-1 0 0 0 0,1 0-1 0 0,-1 1 1 0 0,1-1 0 0 0,-1 1-1 0 0,1-1 1 0 0,0 1 0 0 0,-1 0-1 0 0,1-1 1 0 0,0 1 0 0 0,-1 0-1 0 0,1 0 1 0 0,0 0 0 0 0,0 0-1 0 0,0 0 1 0 0,-2 1 0 0 0,0 2 165 0 0,0 0 1 0 0,1 0 0 0 0,-1 0-1 0 0,1 0 1 0 0,-3 6-1 0 0,0 3 24 0 0,0 0-1 0 0,-3 18 1 0 0,7-27-397 0 0,-3 11 261 0 0,2 2-183 0 0,2-2 61 0 0,-1-8-190 0 0,3 22 184 0 0,-2-22-187 0 0,0-4-3 0 0,0 1-1 0 0,0-1 1 0 0,1 1 0 0 0,0-1-1 0 0,-1 1 1 0 0,3 5-1 0 0,6 23 61 0 0,-6-25 87 0 0,2 1-110 0 0,16 25-1 0 0,-16-25 200 0 0,6-3-176 0 0,35 16 1 0 0,-34-16 118 0 0,2-2-111 0 0,40 7 3 0 0,-40-7 10 0 0,0-2 3 0 0,2 1-85 0 0,-2 0 64 0 0,24 0-1 0 0,-22-2 23 0 0,46 0 6 0 0,-33-1 1 0 0,25-4 1 0 0,-26 2 6 0 0,29-4 1 0 0,-28 3 0 0 0,52-10 128 0 0,-29 4-144 0 0,-26 4 0 0 0,52-14 85 0 0,1 2-66 0 0,-11 3-87 0 0,23-5 12 0 0,-26 5-60 0 0,15-4-12 0 0,-1-3 0 0 0,-8-5 0 0 0,-2-4 0 0 0,5-6 0 0 0,-56 27 0 0 0,27-20 0 0 0,-33 21 0 0 0,-1-1 0 0 0,19-20 0 0 0,-24 23 0 0 0,-1 1 0 0 0,0-1 0 0 0,-1-1 0 0 0,0 1 0 0 0,4-9 0 0 0,-5 8 0 0 0,0-1 0 0 0,0 0 0 0 0,2-15 0 0 0,-2-18 11 0 0,-2 34 47 0 0,-2-1 34 0 0,-4-23 11 0 0,4 24 4 0 0,0 1 10 0 0,0-2-77 0 0,-5-22 160 0 0,2 13-89 0 0,2 7-49 0 0,-2-23-51 0 0,-3 1-28 0 0,5 23-7 0 0,2 7-9 0 0,-1 0 0 0 0,0-1 0 0 0,0 1 0 0 0,0 0 0 0 0,-3-6 0 0 0,-4-7-365 0 0,7 11-120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25 452 9215 0 0,'0'0'6098'0'0,"-2"4"-4790"0"0,-3 8-650 0 0,1 0 0 0 0,0 1 0 0 0,1 0 0 0 0,1-1 1 0 0,0 1-1 0 0,0 0 0 0 0,1 0 0 0 0,1 19 0 0 0,0-26-459 0 0,3 1-8 0 0,6 23-15 0 0,-7-23 88 0 0,4 2-143 0 0,19 25-9 0 0,-18-26 96 0 0,6-1-139 0 0,40 20 22 0 0,-39-20 101 0 0,2-6-92 0 0,3 2-62 0 0,-6-1 31 0 0,1-1-1 0 0,19 0 1 0 0,32-1 187 0 0,-52 0-127 0 0,1-1 6 0 0,3-1-89 0 0,-3 1 66 0 0,26-1-1 0 0,-26-1 11 0 0,44-9-9 0 0,-31 7-1 0 0,-13 4-75 0 0,1 0 48 0 0,28-7 0 0 0,11-2 4 0 0,-28 4-1 0 0,43-12-15 0 0,3-7-46 0 0,-40 14 21 0 0,49-21-36 0 0,14-10-12 0 0,-6 0 0 0 0,-5 3 0 0 0,-13 5 0 0 0,0 2 0 0 0,-57 25 5 0 0,1 0 0 0 0,21-14 0 0 0,-31 16 9 0 0,1 1 0 0 0,-1-1-1 0 0,0-1 1 0 0,8-9 0 0 0,-8 7 54 0 0,-3 1-4 0 0,7-31-11 0 0,-6 23-44 0 0,-2 8 2 0 0,1-1 0 0 0,-2 1 0 0 0,1-1 0 0 0,-1-11 0 0 0,0-16 0 0 0,0-7-11 0 0,-3 4 0 0 0,-2-5 53 0 0,-1 10-54 0 0,-4 7-68 0 0,7 21-53 0 0,0 3-1166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2416 3679 0 0,'0'0'284'0'0,"-19"11"7444"0"0,7-11-6242 0 0,7-3-204 0 0,-2-5-79 0 0,1 0 0 0 0,-7-15 1 0 0,9 10-83 0 0,-7-72 1056 0 0,1-114-1 0 0,9 191-2107 0 0,2-26 253 0 0,-1 27-261 0 0,0 4-34 0 0,0 0 1 0 0,0 1 0 0 0,0-1-1 0 0,1 0 1 0 0,-1 1 0 0 0,1-1-1 0 0,-1 0 1 0 0,1 1 0 0 0,0-1-1 0 0,1-2 1 0 0,12-34 288 0 0,2-2-23 0 0,5-8-122 0 0,-18 40-147 0 0,-2 4-6 0 0,1 0 0 0 0,0 0 0 0 0,1 0 0 0 0,-1 0 0 0 0,6-7 0 0 0,15-26-6 0 0,12-7 0 0 0,-2 11 52 0 0,-26 27 29 0 0,3-2 10 0 0,40-32-16 0 0,4-1-58 0 0,2-1 127 0 0,-25 19-60 0 0,-23 18 0 0 0,4-1 0 0 0,37-23 0 0 0,-37 23 0 0 0,3 1 0 0 0,46-16 0 0 0,-45 16 0 0 0,0 4 0 0 0,51-9-5 0 0,-50 9-22 0 0,-5 3-5 0 0,39 2 0 0 0,-39-3 0 0 0,2 2-11 0 0,43 7-31 0 0,-30-4 20 0 0,39 7-31 0 0,1-3 0 0 0,-40-7 31 0 0,39 0-31 0 0,18-3-11 0 0,9-3 12 0 0,-20 0 49 0 0,-45 3 27 0 0,28 0 36 0 0,-41 0 111 0 0,-1-1-127 0 0,42-5-17 0 0,-42 5 70 0 0,-2-1-84 0 0,35-7-5 0 0,-35 7 14 0 0,-1-1-28 0 0,30-16-35 0 0,-21 10 25 0 0,15-10-25 0 0,-17 8 19 0 0,27-17-31 0 0,3 6-22 0 0,-46 22 5 0 0,1 0 0 0 0,-1 0 0 0 0,1 0 0 0 0,-1 1 0 0 0,1-1 0 0 0,4 0 0 0 0,42-6-16 0 0,-37 5-31 0 0,-3-2-270 0 0,30-11 297 0 0,-38 15 24 0 0,-1 0 0 0 0,1 0 0 0 0,-1 0 1 0 0,1 0-1 0 0,-1 0 0 0 0,1 0 0 0 0,-1 0 1 0 0,1-1-1 0 0,-1 1 0 0 0,0 0 0 0 0,1 0 0 0 0,-1-1 1 0 0,1 1-1 0 0,-1 0 0 0 0,1-1 0 0 0,-1 1 1 0 0,0 0-1 0 0,1-1 0 0 0,-1 1 0 0 0,0 0 0 0 0,1-1 1 0 0,-1 1-1 0 0,0-1 0 0 0,0 1 0 0 0,1-1 1 0 0,-1 1-1 0 0,0-1 0 0 0,0 1 0 0 0,0-2 0 0 0,7-28-11 0 0,-10 2 13 0 0,2 22 0 0 0,-13-89-11 0 0,4-1 1 0 0,2-116-1 0 0,9 171 7 0 0,2 0 0 0 0,2-1 0 0 0,2 2 0 0 0,1-1 0 0 0,2 1 0 0 0,2 0 0 0 0,30-67 0 0 0,53-64-364 0 0,-84 157 265 0 0,21-21 6 0 0,-14 17 1 0 0,19-14 0 0 0,-18 17 5 0 0,29-20 15 0 0,-1 1-14 0 0,-28 22 30 0 0,33-14 38 0 0,-30 16 1 0 0,27-9 0 0 0,-38 16 19 0 0,1 0 0 0 0,-1 0 0 0 0,1 1 1 0 0,-1 1-1 0 0,14-1 0 0 0,-16 2 4 0 0,0 1-1 0 0,0 0 1 0 0,0 0 0 0 0,0 1-1 0 0,0 0 1 0 0,0 1 0 0 0,15 6-1 0 0,-11-3 17 0 0,-1 2 0 0 0,0-1-1 0 0,15 13 1 0 0,-24-18-2 0 0,0 1 0 0 0,0-1 0 0 0,0 1 0 0 0,-1-1 0 0 0,4 6 0 0 0,27 32 67 0 0,-25-30-10 0 0,-2 0-1 0 0,20 28 0 0 0,-20-28 0 0 0,-1 0 0 0 0,14 32 3 0 0,-14-32 10 0 0,-1 2 3 0 0,10 34 0 0 0,-10-35 5 0 0,-1 0 23 0 0,2 1-74 0 0,-2-4 1 0 0,0-1-1 0 0,-1 1 1 0 0,0 0-1 0 0,2 13 1 0 0,7 39 189 0 0,-9-47-197 0 0,0-3 8 0 0,0 0 0 0 0,-1 0 1 0 0,0 13-1 0 0,2 32 60 0 0,-2-26-6 0 0,-1 31-1 0 0,-1-29 0 0 0,-2 28-1 0 0,1-29-7 0 0,-2 33-7 0 0,1-34-1 0 0,-1 28 7 0 0,1-30 27 0 0,-8 52 141 0 0,0-9 52 0 0,8-56-245 0 0,-5 38 257 0 0,2 5 32 0 0,-1 1-46 0 0,3-23-165 0 0,2-26-51 0 0,1 3-22 0 0,-5 54 50 0 0,3-29-127 0 0,3-32-17 0 0,0 0 0 0 0,-1 0 0 0 0,1 0 0 0 0,-1 0 0 0 0,0 0 0 0 0,-1-1 0 0 0,-1 6-1 0 0,-1 0-25 0 0,2-1-1477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12439 0 0,'0'0'2315'0'0,"3"10"-1247"0"0,0 1-676 0 0,-1-5 54 0 0,0 0 1 0 0,0 0-1 0 0,0 0 1 0 0,1 0-1 0 0,5 8 1 0 0,11 23 321 0 0,-14-27 658 0 0,4 0-1014 0 0,28 33-116 0 0,-28-32 221 0 0,5-3-329 0 0,39 25-26 0 0,-39-25 143 0 0,1-4-153 0 0,47 11 0 0 0,-46-12 153 0 0,-1-2-145 0 0,46 2 7 0 0,-46-2 236 0 0,2-4 110 0 0,50-9 119 0 0,-51 9 28 0 0,-1-2-135 0 0,45-14-582 0 0,-46 14-256 0 0,1-2-51 0 0,45-19 72 0 0,-32 13 329 0 0,27-9 83 0 0,-41 17 0 0 0,-2 1 0 0 0,37-9 0 0 0,-37 10 0 0 0,1-1-20 0 0,51-11-80 0 0,9 1-20 0 0,-12 4 11 0 0,-38 5 43 0 0,21-7 18 0 0,-32 9 7 0 0,0 1 1 0 0,39-7 0 0 0,-39 7-3 0 0,2 0-21 0 0,2 1-47 0 0,46-7 46 0 0,-2-1-44 0 0,-1-2 4 0 0,-47 9 338 0 0,22 3-273 0 0,-21-1-28 0 0,0 0 1 0 0,22-3-1 0 0,17-1 23 0 0,-39 3 588 0 0,-3-3-609 0 0,30-13-31 0 0,-30 13 14 0 0,2 1-67 0 0,44-13 19 0 0,9-10 11 0 0,-2-2 0 0 0,-5-3 0 0 0,-50 26 0 0 0,0-1 0 0 0,0 0 0 0 0,11-12 0 0 0,5-13 11 0 0,-16 20 31 0 0,8-18-31 0 0,-12 22-15 0 0,-3 4-5 0 0,1-1 1 0 0,-1 1-1 0 0,0-1 1 0 0,0 1-1 0 0,0-1 1 0 0,0-3-1 0 0,4-18-30 0 0,-6 5 75 0 0,1 17-86 0 0,-3 4-953 0 0,-9 5 924 0 0,9-5-59 0 0,-1 35-3517 0 0,4-29 3391 0 0,0-32-2509 0 0,-12 49-3538 0 0,10-19 7483 0 0,0-5-782 0 0,0 1 0 0 0,0-1 0 0 0,0 0 0 0 0,0 1 0 0 0,0 0-1 0 0,0-1 1 0 0,-2 2 0 0 0,-9 2 1981 0 0,11 1-2015 0 0,-7 12-18 0 0,7-12 750 0 0,-1 0-896 0 0,-5 16-9 0 0,5-16 999 0 0,1-4-1248 0 0,0 1-131 0 0,2-2 29 0 0,-1 1 0 0 0,0-1 0 0 0,1 1 0 0 0,-1 0 0 0 0,0-1 0 0 0,0 0 0 0 0,1 1 0 0 0,-1-1 0 0 0,0 1 0 0 0,0-1 0 0 0,0 0 0 0 0,-1 1 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40 2759 0 0,'0'-3'392'0'0,"-4"-34"13516"0"0,1 41-12953 0 0,-9 9-75 0 0,9-10-275 0 0,0 5-117 0 0,0 0-334 0 0,0-2 30 0 0,1 0 0 0 0,0 0 0 0 0,-2 11 0 0 0,-5 22 401 0 0,0 7-88 0 0,0 11-178 0 0,-2 5-55 0 0,2-1-111 0 0,5-20-89 0 0,3-20 0 0 0,5 30 5 0 0,3-2 17 0 0,-5-39-17 0 0,5 3-5 0 0,20 40 0 0 0,-21-39 0 0 0,4-2 4 0 0,29 37 16 0 0,-30-37 4 0 0,5 2 0 0 0,49 49-15 0 0,0 1-73 0 0,-13-13 11 0 0,-30-29 337 0 0,19 24 151 0 0,-20-21 27 0 0,20 29-60 0 0,-20-26-297 0 0,29 48-138 0 0,0 7 35 0 0,-29-48 68 0 0,18 36 24 0 0,-17-34 9 0 0,20 39 2 0 0,-20-38 6 0 0,101 199 366 0 0,10 39 501 0 0,-117-246-927 0 0,70 138 574 0 0,-43-90-595 0 0,-1 7-18 0 0,-9-10-20 0 0,-23-53-50 0 0,6 24-1 0 0,-11-35-22 0 0,-1 0 0 0 0,-1 0 0 0 0,1 0 0 0 0,-2 13 0 0 0,0-19-47 0 0,-1 0 0 0 0,1-1 0 0 0,-1 1 0 0 0,-1-1 0 0 0,1 1 0 0 0,-4 7 0 0 0,5-12 64 0 0,-3 6-619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15663 0 0,'0'0'4074'0'0,"13"4"-3328"0"0,38 9 44 0 0,-49-13-748 0 0,-1 0 0 0 0,1 1 0 0 0,-1-1 0 0 0,0 1 0 0 0,0-1 0 0 0,1 1 0 0 0,-1-1 0 0 0,0 1 0 0 0,0-1 0 0 0,1 1 0 0 0,-1 0 0 0 0,0 0 0 0 0,0 0 0 0 0,0 0 0 0 0,0 0 0 0 0,0 0 0 0 0,0 0 0 0 0,0 1 0 0 0,40 43 759 0 0,-37-40-599 0 0,0 0 0 0 0,0 0 0 0 0,5 9 0 0 0,117 209 2094 0 0,-56-53-2535 0 0,-28-53-7076 0 0,-18-48-604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0 323 18199 0 0,'0'0'400'0'0,"18"-51"1096"0"0,-2 13-1400 0 0,-3 9-96 0 0,7-22 0 0 0,11-20-5376 0 0,3-11-1088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183 644 19807 0 0,'-15'-29'880'0'0,"6"11"176"0"0,2 2-840 0 0,0 3-216 0 0,3 2 0 0 0,2-3 0 0 0,-3-3 160 0 0,-4-15 0 0 0,-4-19-8 0 0,-7-20 0 0 0,0-14 40 0 0,0 3 16 0 0,2 2 0 0 0,-2 11-6368 0 0,7 13-1272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9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 16927 0 0,'0'0'1864'0'0,"-27"11"-1472"0"0,6 15 440 0 0,-3 9-80 0 0,7-1-1424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0 259 19463 0 0,'9'-5'424'0'0,"5"1"1176"0"0,10-3-1488 0 0,-6 0-112 0 0,15-4 0 0 0,18-9 0 0 0,23-4 304 0 0,10-5 40 0 0,1 2 8 0 0,-3-2 0 0 0,-4 5-232 0 0,-9-3-48 0 0,-9 5-8 0 0,0-1-9344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16615 0 0,'0'0'800'0'0,"5"-5"224"0"0,77 30 560 0 0,34 6-704 0 0,-41-13 8 0 0,10 2-432 0 0,4 0-80 0 0,2 0-24 0 0,-4-7 0 0 0,2-4-352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17159 0 0,'0'0'1784'0'0,"51"4"-1688"0"0,58 1-96 0 0,-31-3 560 0 0,16-4 88 0 0,-5-3 24 0 0,-3 1 0 0 0,-3-3-672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33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1 183 19807 0 0,'0'0'440'0'0,"42"-2"1184"0"0,-2-2-1512 0 0,-9-3-112 0 0,31-2 0 0 0,32-9 0 0 0,19-4 256 0 0,5-3 24 0 0,-9-1 8 0 0,-6-8-6336 0 0,-3-1-1256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49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42 1839 0 0,'-11'-41'21424'0'0,"12"51"-20811"0"0,0 32-18 0 0,2-17-16 0 0,26 172 922 0 0,8 107-10 0 0,61 441 682 0 0,-87-684-2073 0 0,1 21-80 0 0,-1-22-91 0 0,-9-49-291 0 0,2-1-112 0 0,9 28-1234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49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17967 0 0,'0'0'3648'0'0,"19"-2"-3052"0"0,57-3-17 0 0,-38 3-10 0 0,34-4-1 0 0,-33 4-15 0 0,46-3-62 0 0,-40 3-31 0 0,48-2-4 0 0,-44 1-20 0 0,53-3-84 0 0,-52 0-37 0 0,51-7-10 0 0,-52 6-41 0 0,70-11-171 0 0,14-2-145 0 0,-30 2-278 0 0,-65 12-138 0 0,35-6-1134 0 0,-41 6-4603 0 0,37-7-1975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0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0 3679 0 0,'-6'3'284'0'0,"-14"9"107"0"0,11-5 3201 0 0,-11 13 2611 0 0,20-12-4379 0 0,-2 23-22 0 0,2-23 996 0 0,10-1-1913 0 0,34 22-49 0 0,-34-21-72 0 0,9-6-259 0 0,55 6-110 0 0,-38-5-19 0 0,31-1-12 0 0,-30-3-24 0 0,42-2-11 0 0,-37 0-1 0 0,47-6-28 0 0,-45 4-117 0 0,48-7-50 0 0,-47 5-6 0 0,43-9-37 0 0,-47 9-130 0 0,35-7-58 0 0,-39 6-13 0 0,34-9-58 0 0,-38 10-242 0 0,27-5-108 0 0,-32 6-1583 0 0,35-9-6249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0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1 299 6911 0 0,'0'0'8562'0'0,"16"-6"-5964"0"0,50-16-938 0 0,-31 11-410 0 0,42-8-88 0 0,-34 9-79 0 0,56-12-290 0 0,-49 10-121 0 0,152-37 575 0 0,2-11-123 0 0,-117 33-742 0 0,-5 3-238 0 0,14-6-1913 0 0,-74 24-7443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0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1136 19807 0 0,'0'0'2065'0'0,"7"-9"-1914"0"0,37-45 386 0 0,771-824 4541 0 0,-793 857-4877 0 0,46-38-34 0 0,0 1-198 0 0,-18 11-301 0 0,-40 37-115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1.2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62 17503 0 0,'-13'-18'803'0'0,"11"15"-18"0"0,0-2-501 0 0,-7-14-142 0 0,7 14 1926 0 0,16 3-1285 0 0,43-7 40 0 0,-55 9-759 0 0,0 0 0 0 0,1-1 0 0 0,-1 1 1 0 0,0 0-1 0 0,0 0 0 0 0,0 0 0 0 0,0 0 0 0 0,0 1 0 0 0,1-1 0 0 0,-1 0 0 0 0,0 1 0 0 0,2 1 0 0 0,60 15 775 0 0,-58-16-698 0 0,-1 1 1 0 0,0 0-1 0 0,0 0 0 0 0,0 0 1 0 0,5 3-1 0 0,3 2 28 0 0,26 13 635 0 0,69 46-1 0 0,136 132 2185 0 0,-124-97-1744 0 0,-23-23-760 0 0,112 69 0 0 0,-129-101-484 0 0,31 10 0 0 0,4-10 0 0 0,-7-16-2176 0 0,3-10-8704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29:59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13471 0 0,'0'0'1480'0'0,"7"51"-1216"0"0,-3-12 664 0 0,2 5-928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1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13823 0 0,'0'0'4570'0'0,"12"13"-3502"0"0,36 39-146 0 0,-45-49-836 0 0,-1-1-1 0 0,0 1 1 0 0,0-1-1 0 0,0 1 1 0 0,0 0-1 0 0,0 0 0 0 0,-1 0 1 0 0,1 0-1 0 0,1 5 1 0 0,95 252 2252 0 0,-15 63-488 0 0,-13 6-400 0 0,-42-193-883 0 0,1 7-400 0 0,57 253 678 0 0,-82-379-851 0 0,10 26 0 0 0,-9-27-135 0 0,0-3-414 0 0,0-3-1761 0 0,23 42-6884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2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0 210 20879 0 0,'0'0'1012'0'0,"12"-9"-439"0"0,37-27-67 0 0,-46 33-481 0 0,0 1 0 0 0,1-1 1 0 0,0 1-1 0 0,-1 0 0 0 0,1 0 1 0 0,6-1-1 0 0,255-89 1151 0 0,-190 74-666 0 0,1 4-1 0 0,87-7 1 0 0,-125 19-334 0 0,-1 1 0 0 0,1 2 0 0 0,0 2 0 0 0,0 2 0 0 0,-1 1 0 0 0,56 16 0 0 0,-63-12-60 0 0,-2 1 0 0 0,1 1-1 0 0,-2 2 1 0 0,1 0 0 0 0,-2 2-1 0 0,0 1 1 0 0,35 31 0 0 0,-41-24 114 0 0,30 40 9 0 0,-47-62-215 0 0,-1 0 0 0 0,0 1 0 0 0,0 0 0 0 0,-1 0 0 0 0,1-1 0 0 0,0 1 0 0 0,-1 0 0 0 0,0 0 0 0 0,2 4 0 0 0,19 57 228 0 0,-21-61-222 0 0,0 0 0 0 0,0-1 0 0 0,0 1 1 0 0,-1 0-1 0 0,1 0 0 0 0,-1 0 0 0 0,1-1 0 0 0,-1 1 0 0 0,0 5 0 0 0,0 3 30 0 0,0 5 38 0 0,0 1 0 0 0,-1-1 0 0 0,-1 0-1 0 0,0 1 1 0 0,-8 24 0 0 0,1-16 67 0 0,-2 1 0 0 0,0-2 0 0 0,-2 1 0 0 0,-1-2 1 0 0,-1 0-1 0 0,-1-1 0 0 0,-1 0 0 0 0,-19 19 0 0 0,-1-5 166 0 0,0-1-1 0 0,-3-2 1 0 0,-58 38-1 0 0,59-47-330 0 0,-1-1 0 0 0,-1-2 0 0 0,-79 29 0 0 0,88-40 0 0 0,0-1 0 0 0,-1-1 0 0 0,0-2 0 0 0,0-1 0 0 0,-66 0 0 0 0,80-5-105 0 0,0-2 0 0 0,1-1-1 0 0,-1 0 1 0 0,1-1 0 0 0,-23-8 0 0 0,25 6-708 0 0,0-1 0 0 0,1 0 0 0 0,-19-13 0 0 0,-16-16-9624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4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558 0 8751 0 0,'0'0'8456'0'0,"-5"3"-7132"0"0,-16 9-253 0 0,21-11-1007 0 0,-1-1-1 0 0,0 0 1 0 0,1 1 0 0 0,-1-1 0 0 0,1 1-1 0 0,-1-1 1 0 0,1 1 0 0 0,-1-1 0 0 0,1 1-1 0 0,-1-1 1 0 0,1 1 0 0 0,-1-1 0 0 0,1 1-1 0 0,-1 0 1 0 0,1 0 0 0 0,-5 5 262 0 0,2-2-108 0 0,1-1 0 0 0,0 1 1 0 0,0 0-1 0 0,0 0 0 0 0,-3 7 1 0 0,-16 37 898 0 0,-50 122-261 0 0,37-101-494 0 0,-68 103 1 0 0,-62 50 511 0 0,72-97-185 0 0,85-110-561 0 0,-2 13 0 0 0,7-22 120 0 0,8 4-128 0 0,20 28 4 0 0,-19-28 17 0 0,7-7 10 0 0,41 9 1 0 0,-51-11-125 0 0,0-1 0 0 0,0 1 0 0 0,0-1 0 0 0,0 1 0 0 0,6-1-1 0 0,54 0 176 0 0,-28-2 19 0 0,47-3 3 0 0,-39 2 16 0 0,315-34 1083 0 0,279-11-1061 0 0,-520 42-279 0 0,7-3 17 0 0,-17-1 0 0 0,-17 0 0 0 0,-15-1 0 0 0,-14 1 13 0 0,-49 8 334 0 0,-4-5-259 0 0,25-21 0 0 0,-25 21 113 0 0,-13 0-82 0 0,-9-23 1 0 0,9 23 27 0 0,-5 0 111 0 0,-1-2-157 0 0,2 3 30 0 0,0 0 1 0 0,0 0-1 0 0,-12-7 1 0 0,-26-14 60 0 0,-74-31 0 0 0,59 35-192 0 0,2 1 0 0 0,-110-58 0 0 0,-75-67 0 0 0,209 126 0 0 0,-16-9-11 0 0,-5-7-31 0 0,2 1 42 0 0,37 23 19 0 0,-21-13-606 0 0,30 21 311 0 0,-24-16-2838 0 0,4 0-7291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0:55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4 336 14279 0 0,'0'0'2231'0'0,"-1"-9"-1466"0"0,0-1-477 0 0,0 5 32 0 0,1-1 0 0 0,-1 1 0 0 0,1 0 0 0 0,0-1 0 0 0,1 1 0 0 0,0-7 0 0 0,3-22 630 0 0,-4 25 1709 0 0,8 18-2353 0 0,21 25-6 0 0,-28-32-280 0 0,0-1 1 0 0,0 0 0 0 0,0 0-1 0 0,0 1 1 0 0,0-1 0 0 0,0 0-1 0 0,0 1 1 0 0,-1-1-1 0 0,1 1 1 0 0,-1-1 0 0 0,1 1-1 0 0,-1 0 1 0 0,0-1 0 0 0,1 3-1 0 0,40 198 937 0 0,10 179 679 0 0,3 524-1 0 0,-48-540-1511 0 0,-4-308-111 0 0,5 10 54 0 0,-3-39 13 0 0,4 22 0 0 0,-7-43-47 0 0,0 1 1 0 0,1 0-1 0 0,0-1 0 0 0,3 10 1 0 0,-1-6 7 0 0,-1-2 88 0 0,3-1 6 0 0,16 27 4 0 0,-16-26 162 0 0,6-6-149 0 0,36 11-4 0 0,-36-11-17 0 0,3-4-10 0 0,42-6-1 0 0,-53 6-97 0 0,0 1 0 0 0,0-1 1 0 0,1 0-1 0 0,5-2 0 0 0,44-15 76 0 0,-25 8-10 0 0,33-16-1 0 0,-31 11-4 0 0,44-24-11 0 0,1 1 13 0 0,-48 24-28 0 0,39-15-47 0 0,8 2-11 0 0,2 4 0 0 0,12 6-16 0 0,-21 9-61 0 0,-43 7 7 0 0,21 2 45 0 0,-34 0 128 0 0,-10-13 6 0 0,5-34 3 0 0,-7 44-103 0 0,0 1 0 0 0,1-1 0 0 0,-1 1 0 0 0,0-1 0 0 0,0 1 0 0 0,0-1 0 0 0,0 1 0 0 0,0 0 0 0 0,0-1 0 0 0,-1 1 0 0 0,0-3 0 0 0,-12-49 163 0 0,10 40-145 0 0,-11-43 126 0 0,-40-103 483 0 0,-53-79-384 0 0,0 2-272 0 0,34 20 20 0 0,19-6 0 0 0,31 119 0 0 0,-89-433 0 0 0,103 482 0 0 0,-2-22 0 0 0,2 10 0 0 0,-1 16-93 0 0,1 16-401 0 0,7 28-204 0 0,-2 2-1302 0 0,-15-10-5270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05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353 392 9671 0 0,'0'0'4282'0'0,"3"-10"-3145"0"0,11-28 102 0 0,-10 29 17 0 0,1-1-79 0 0,2-3-857 0 0,21-34 1476 0 0,-2 7-1212 0 0,-20 30-176 0 0,2 1-79 0 0,21-29-10 0 0,-22 28 181 0 0,4 0-335 0 0,30-32-5 0 0,-30 32 77 0 0,-1 2-181 0 0,52-39 35 0 0,-20 14-86 0 0,-32 25 302 0 0,-7 18-235 0 0,9 30 0 0 0,-9-30 0 0 0,2-2 4 0 0,12 27 16 0 0,-13-26 4 0 0,4 1-16 0 0,2 3-67 0 0,29 34 86 0 0,-10-14-3 0 0,-12-15-16 0 0,19 20-52 0 0,-18-20 20 0 0,28 28-36 0 0,3 3-27 0 0,-30-31-43 0 0,17 13 28 0 0,-27-23-44 0 0,-10-16-81 0 0,-4-23 131 0 0,0 16-24 0 0,-12-17 36 0 0,-5 4 12 0 0,-4 1 0 0 0,-7-2 0 0 0,-4 2 0 0 0,2 4 0 0 0,-1 3 0 0 0,-1 4 0 0 0,2 3 0 0 0,2 6 0 0 0,-1 7 0 0 0,33 0 0 0 0,-1 0 0 0 0,1 0 0 0 0,0 0 0 0 0,0 0 0 0 0,-1 1 0 0 0,1-1 0 0 0,0 0 0 0 0,0 1 0 0 0,0-1 0 0 0,-1 1 0 0 0,1-1 0 0 0,0 1 0 0 0,0 0 0 0 0,0-1 0 0 0,0 1 0 0 0,0 0 0 0 0,0 0 0 0 0,0 0 0 0 0,0 0 0 0 0,1 0 0 0 0,-3 2 0 0 0,2 0 0 0 0,0 1 0 0 0,0-1 0 0 0,1 1 0 0 0,-1-1 0 0 0,1 1 0 0 0,-1 0 0 0 0,1-1 0 0 0,0 1 0 0 0,1 0 0 0 0,-1-1 0 0 0,1 5 0 0 0,2 7 0 0 0,1-1 0 0 0,7 19 0 0 0,12 23 0 0 0,6-3 0 0 0,0-10-11 0 0,-23-34-42 0 0,-7-18-64 0 0,-9-32 106 0 0,7 32 15 0 0,-1 0 0 0 0,-7-15 0 0 0,-14-17 67 0 0,16 29-34 0 0,-15-23 162 0 0,7 13-94 0 0,13 16-5 0 0,0 1-17 0 0,-12-16-10 0 0,12 16 228 0 0,11 15-245 0 0,21 32-32 0 0,-13-21 43 0 0,18 20 10 0 0,-16-21-5 0 0,21 20 14 0 0,-19-22-12 0 0,15 13 17 0 0,-15-17-11 0 0,-12-10-73 0 0,1 0 0 0 0,-1 0 0 0 0,9 3 0 0 0,-16-7-6 0 0,1 0-1 0 0,-1 0 0 0 0,0 0 1 0 0,0 0-1 0 0,0 0 1 0 0,0 0-1 0 0,0 0 0 0 0,0 0 1 0 0,1 0-1 0 0,-1 0 1 0 0,0 0-1 0 0,0 0 0 0 0,0 0 1 0 0,0 0-1 0 0,0-1 1 0 0,0 1-1 0 0,0 0 0 0 0,1 0 1 0 0,-1 0-1 0 0,0 0 1 0 0,0 0-1 0 0,0 0 1 0 0,0 0-1 0 0,0 0 0 0 0,0 0 1 0 0,0-1-1 0 0,0 1 1 0 0,0 0-1 0 0,0 0 0 0 0,0 0 1 0 0,0 0-1 0 0,0 0 1 0 0,1 0-1 0 0,-1 0 0 0 0,0-1 1 0 0,0 1-1 0 0,0 0 1 0 0,0 0-1 0 0,0 0 1 0 0,0 0-1 0 0,0 0 0 0 0,0-1 1 0 0,0 1-1 0 0,-1 0 1 0 0,1 0-1 0 0,0 0 0 0 0,0 0 1 0 0,0 0-1 0 0,0 0 1 0 0,0 0-1 0 0,0-1 0 0 0,0 1 1 0 0,0 0-1 0 0,0 0 1 0 0,0 0-1 0 0,0 0 0 0 0,0 0 1 0 0,0 0-1 0 0,-1 0 1 0 0,1 0-1 0 0,0 0 1 0 0,0-1-1 0 0,-9-12 37 0 0,3 6-12 0 0,4 4-7 0 0,0 0-1 0 0,-1 0 1 0 0,1 1 0 0 0,-1-1 0 0 0,0 1-1 0 0,-5-4 1 0 0,2 1 3 0 0,2 1-2 0 0,0 1 1 0 0,0 0-1 0 0,0 0 0 0 0,-8-4 0 0 0,-14-9 3 0 0,12 10 20 0 0,-15-2-20 0 0,13 5 20 0 0,-25 3-31 0 0,33 0-11 0 0,-1 1 0 0 0,0 1 0 0 0,-12 3 0 0 0,9-1 4 0 0,0 0-1 0 0,-13 8 1 0 0,5-1 2 0 0,1 1 1 0 0,0 1 0 0 0,1 0-1 0 0,0 1 1 0 0,2 1 0 0 0,-1 1-1 0 0,-14 18 1 0 0,3 2-96 0 0,-27 45 1 0 0,39-50 14 0 0,1 3-3 0 0,12-27-3 0 0,17-9-497 0 0,41-6 442 0 0,-53 7 128 0 0,-1 1 0 0 0,1 0 0 0 0,0 0 0 0 0,-1-1 0 0 0,1 1 0 0 0,-1 0 0 0 0,0-1 0 0 0,1 0 0 0 0,-1 1 0 0 0,1-1 0 0 0,-1 0 0 0 0,0 0 0 0 0,0 1 0 0 0,1-1 0 0 0,-1 0 0 0 0,0 0-1 0 0,1-2 1 0 0,56-47-79 0 0,-2-2 30 0 0,-7 1 45 0 0,-13 8 30 0 0,-30 36 12 0 0,-1 0 1 0 0,1 0-1 0 0,-1 0 1 0 0,4-10-1 0 0,-3 6 1 0 0,4-8 64 0 0,6-15-3 0 0,-12 25 134 0 0,-4 1-167 0 0,0-25-35 0 0,-1 26 4 0 0,-5 8 9 0 0,-20 8 41 0 0,14-3-6 0 0,5-2-49 0 0,3-1 0 0 0,-1-1 0 0 0,1 1 0 0 0,0 1 0 0 0,-7 6 0 0 0,-28 28 29 0 0,2 1 0 0 0,1 3-1 0 0,3 0 1 0 0,-53 90 0 0 0,8-5-53 0 0,-7 11 0 0 0,69-110 0 0 0,0-1 0 0 0,3 3-19 0 0,10-24-71 0 0,19-7-409 0 0,44-6 395 0 0,-59 7 100 0 0,1 0 0 0 0,-1 0 0 0 0,0 0 0 0 0,0 0-1 0 0,0-1 1 0 0,1 1 0 0 0,-1 0 0 0 0,0 0 0 0 0,0-1 0 0 0,0 1 0 0 0,0-1 0 0 0,0 1-1 0 0,1-1 1 0 0,-1 0 0 0 0,0 1 0 0 0,0-1 0 0 0,-1 0 0 0 0,1 0 0 0 0,0 1 0 0 0,1-3-1 0 0,35-31-27 0 0,-19 14-26 0 0,18-23 30 0 0,-17 19-26 0 0,27-42 41 0 0,-2-4 24 0 0,-28 43 43 0 0,27-50 97 0 0,-21 37-71 0 0,-16 30 0 0 0,-2-1 0 0 0,13-32 0 0 0,-12 32 144 0 0,-6 4-160 0 0,0-23 0 0 0,0 23 5 0 0,-4 8 23 0 0,-1 0-59 0 0,4-1-18 0 0,0 0-1 0 0,0 1 1 0 0,0-1-1 0 0,0 0 1 0 0,0 1-1 0 0,0 0 1 0 0,0-1-1 0 0,0 1 1 0 0,0 0-1 0 0,1 0 1 0 0,-4 2-1 0 0,-1-1 19 0 0,3-1-18 0 0,0 1-1 0 0,0-1 0 0 0,0 0 0 0 0,1 1 0 0 0,-1 0 0 0 0,1-1 0 0 0,-1 1 0 0 0,1 0 1 0 0,-3 3-1 0 0,-32 26 82 0 0,-41 44 1 0 0,27-17-79 0 0,-56 66 36 0 0,77-87-52 0 0,5-9-8 0 0,-22 36-1 0 0,24-30-46 0 0,8-10-14 0 0,13-20-10 0 0,17-7-262 0 0,3 0 314 0 0,1-1-1 0 0,17-6 0 0 0,-25 5 13 0 0,0 0-1 0 0,0-1 1 0 0,-1 0 0 0 0,16-12-1 0 0,47-38 1 0 0,8-14 13 0 0,4-12 0 0 0,-2-3 0 0 0,-11 8 0 0 0,-13 8 0 0 0,-22 24 12 0 0,-32 38 12 0 0,-10 7 0 0 0,-1 1-21 0 0,1 1 0 0 0,0-1 0 0 0,0 1 0 0 0,0 0 0 0 0,0 1 0 0 0,0-1-1 0 0,0 1 1 0 0,1 0 0 0 0,-1 0 0 0 0,-4 5 0 0 0,-85 72 248 0 0,-39 37-101 0 0,0-1-109 0 0,84-76-24 0 0,-62 65 0 0 0,77-68-76 0 0,-47 55-258 0 0,79-89 298 0 0,0-1-1 0 0,0 1 1 0 0,1-1 0 0 0,-1 1 0 0 0,1 0-1 0 0,-1-1 1 0 0,1 1 0 0 0,-1 5-1 0 0,-1-1-14 0 0,0 0-63 0 0,18-6-286 0 0,46 2 311 0 0,-59-3 69 0 0,-1 0 0 0 0,1 1 0 0 0,0-1-1 0 0,-1 0 1 0 0,1-1 0 0 0,0 1 0 0 0,-1 0 0 0 0,1 0 0 0 0,0-1 0 0 0,-1 1-1 0 0,1-1 1 0 0,-1 1 0 0 0,1-1 0 0 0,-1 0 0 0 0,1 0 0 0 0,-1 0-1 0 0,1 0 1 0 0,1-1 0 0 0,64-38-21 0 0,-38 22-24 0 0,33-26 36 0 0,16-20 23 0 0,-8-1 42 0 0,-42 38 11 0 0,25-28 0 0 0,-27 28 0 0 0,30-35 0 0 0,-13 7 0 0 0,-29 34-11 0 0,-14 21-53 0 0,6-8 3 0 0,-1-1 0 0 0,-1 0-1 0 0,6-14 1 0 0,-9 20-3 0 0,0 1 0 0 0,-1-1 0 0 0,1 1 0 0 0,-1-1 0 0 0,1 1 0 0 0,-1-1 0 0 0,0 1 0 0 0,0-1 0 0 0,0 1 0 0 0,-1-1 0 0 0,1 1 0 0 0,0-1 0 0 0,-1 1 0 0 0,0-1 0 0 0,0 1 0 0 0,-1-4 0 0 0,1 5 1 0 0,0-1 0 0 0,0 1 0 0 0,0 0 0 0 0,-1-1-1 0 0,1 1 1 0 0,0 0 0 0 0,-1 0 0 0 0,1 0 0 0 0,-1 0 0 0 0,1 0 0 0 0,-1 0-1 0 0,0 0 1 0 0,-1-1 0 0 0,-10 0 47 0 0,-19 2-24 0 0,17 2 24 0 0,7-1-38 0 0,4 0 1 0 0,0-1-1 0 0,0 1 0 0 0,0 0 0 0 0,0 0 0 0 0,0 0 1 0 0,0 1-1 0 0,-5 2 0 0 0,-23 10 21 0 0,14-5 27 0 0,-5 7-37 0 0,1 1 1 0 0,0 1-1 0 0,2 1 0 0 0,-21 23 0 0 0,4 2-4 0 0,5-5 1 0 0,-39 60 0 0 0,54-72-18 0 0,14-21 3 0 0,0-1 0 0 0,0 1 0 0 0,1 0 0 0 0,-3 8 0 0 0,4-7 15 0 0,0-1 0 0 0,0 1 0 0 0,1 9 0 0 0,0-8 34 0 0,12-13-399 0 0,38-12 216 0 0,-48 16 126 0 0,0 1-1 0 0,0-1 0 0 0,0 0 0 0 0,-1 0 0 0 0,1 1 0 0 0,0-1 0 0 0,0-1 0 0 0,-1 1 0 0 0,1 0 0 0 0,-1 0 0 0 0,1-1 1 0 0,-1 1-1 0 0,2-3 0 0 0,55-58-69 0 0,-44 45 70 0 0,-1-1-1 0 0,11-20 1 0 0,20-45 5 0 0,-11 14 15 0 0,-11 25 96 0 0,-6 2 0 0 0,-13 34-83 0 0,11-30 68 0 0,-10 29 7 0 0,-1-3 1 0 0,9-35-3 0 0,-4 6-8 0 0,-7 32-82 0 0,0 1 280 0 0,-5 5-227 0 0,-13-11 0 0 0,13 10 0 0 0,-1 9-11 0 0,0-1-43 0 0,3-2 0 0 0,-1-1 1 0 0,1 1-1 0 0,0 0 0 0 0,0 0 0 0 0,0 0 0 0 0,1 1 0 0 0,-1-1 1 0 0,-2 4-1 0 0,-13 21 48 0 0,-2 7-47 0 0,12-22 0 0 0,4-7 5 0 0,0 1 0 0 0,1-1 0 0 0,-1 1 0 0 0,-3 11 0 0 0,2-6 9 0 0,-12 39 83 0 0,-1 12-55 0 0,-1 14-42 0 0,4 0-11 0 0,2-1 0 0 0,8-54-2 0 0,2-14-25 0 0,1 1 0 0 0,0 0 1 0 0,1 0-1 0 0,0 13 0 0 0,0 20-45 0 0,0-30-4 0 0,6-20-856 0 0,18-24 900 0 0,-24 33 30 0 0,1 0 1 0 0,-1 0-1 0 0,0 0 1 0 0,0-1-1 0 0,1 1 0 0 0,-1 0 1 0 0,0 0-1 0 0,1-1 0 0 0,-1 1 1 0 0,0 0-1 0 0,0-1 0 0 0,0 1 1 0 0,1 0-1 0 0,-1-1 0 0 0,0 1 1 0 0,0 0-1 0 0,0-1 1 0 0,0 1-1 0 0,1 0 0 0 0,-1-1 1 0 0,0 1-1 0 0,0-1 0 0 0,0 1 1 0 0,0 0-1 0 0,0-1 0 0 0,0 1 1 0 0,0 0-1 0 0,0-1 1 0 0,0 1-1 0 0,-1-1 0 0 0,1 1 1 0 0,0 0-1 0 0,0-1 0 0 0,0 1 1 0 0,0 0-1 0 0,0-1 0 0 0,-1 1 1 0 0,1-1-1 0 0,-2-2 0 0 0,0 0 0 0 0,1 1-1 0 0,-1-1 1 0 0,0 0 0 0 0,-1 1-1 0 0,-3-4 1 0 0,3 4 4 0 0,0 0-1 0 0,-1 0 1 0 0,1 0-1 0 0,0 1 1 0 0,-1 0-1 0 0,-4-1 1 0 0,8 2-2 0 0,0-1 2 0 0,-1 1 1 0 0,1 0-1 0 0,-1 0 1 0 0,0-1-1 0 0,1 1 1 0 0,-1 0-1 0 0,1 0 1 0 0,-1 0-1 0 0,0 0 1 0 0,1 0-1 0 0,-1 0 1 0 0,0 0-1 0 0,1 0 1 0 0,-1 1-1 0 0,1-1 1 0 0,-2 0-1 0 0,-4 1 8 0 0,4-1-5 0 0,0 0 0 0 0,0 0 0 0 0,1 0 1 0 0,-1 1-1 0 0,0-1 0 0 0,0 1 0 0 0,0 0 1 0 0,0 0-1 0 0,0-1 0 0 0,0 1 0 0 0,1 0 1 0 0,-4 2-1 0 0,-30 18 53 0 0,0 2-1 0 0,-51 43 1 0 0,63-44-58 0 0,-4 10 0 0 0,17-18 0 0 0,10-14 0 0 0,0 1 0 0 0,0-1 0 0 0,0 0 0 0 0,0 0 0 0 0,0 1 0 0 0,0-1 0 0 0,0 0 0 0 0,0 0 0 0 0,0 1 0 0 0,0-1 0 0 0,0 0 0 0 0,0 0 0 0 0,0 0 0 0 0,1 1 0 0 0,-1-1 0 0 0,0 0 0 0 0,0 0 0 0 0,0 1 0 0 0,0-1 0 0 0,0 0 0 0 0,0 0 0 0 0,1 0 0 0 0,-1 1 0 0 0,0-1 0 0 0,0 0 0 0 0,0 0 0 0 0,0 0 0 0 0,1 0 0 0 0,-1 0 0 0 0,0 1 0 0 0,0-1 0 0 0,0 0 0 0 0,1 0 0 0 0,-1 0 0 0 0,0 0 0 0 0,0 0 0 0 0,1 0 0 0 0,-1 0 0 0 0,0 0 0 0 0,0 0 0 0 0,1 0 0 0 0,-1 0 0 0 0,0 0 0 0 0,0 0 0 0 0,0 0 0 0 0,1 0 0 0 0,-1 0 0 0 0,0 0 0 0 0,1 0 0 0 0,9-1 0 0 0,0 0 0 0 0,1-1 0 0 0,-1-1 0 0 0,0 1 0 0 0,13-7 0 0 0,-9 3 5 0 0,-1 0 1 0 0,21-13-1 0 0,-34 19-5 0 0,23-16 64 0 0,29-21-32 0 0,-25 17 51 0 0,28-27 27 0 0,-26 22 9 0 0,32-29 1 0 0,-30 27-3 0 0,35-28-10 0 0,-35 28-3 0 0,26-25 0 0 0,-32 29-17 0 0,28-24-59 0 0,-3-1 14 0 0,-44 43-42 0 0,-1-1 0 0 0,0 1-1 0 0,-1-1 1 0 0,1 0 0 0 0,-1 0-1 0 0,6-12 1 0 0,-9 16-3 0 0,-1 0 0 0 0,1 0 1 0 0,-1 0-1 0 0,0 0 0 0 0,1 0 1 0 0,-1 0-1 0 0,0 0 0 0 0,0 0 1 0 0,0-1-1 0 0,-1 1 0 0 0,1 0 1 0 0,0 0-1 0 0,-1 0 0 0 0,0 0 1 0 0,1 0-1 0 0,-1 0 0 0 0,0 0 1 0 0,0 0-1 0 0,-2-2 0 0 0,2 1 2 0 0,-1 1 0 0 0,0 0 0 0 0,0 0 0 0 0,0 0 0 0 0,0 1 0 0 0,0-1 0 0 0,0 0 0 0 0,0 1 0 0 0,-1-1 0 0 0,1 1 0 0 0,0 0 0 0 0,-4-2 0 0 0,-1 1 1 0 0,0 0 0 0 0,0 0 0 0 0,-12-2 0 0 0,-18 3 0 0 0,-6 3 0 0 0,-3 5 0 0 0,35-5 4 0 0,1 1-1 0 0,-15 7 1 0 0,17-7 6 0 0,1 1 1 0 0,0 0 0 0 0,-12 9-1 0 0,-11 15 12 0 0,20-15 20 0 0,-9 23-20 0 0,14-24-8 0 0,1-1 0 0 0,-4 19 0 0 0,5-13-8 0 0,-3 30-1 0 0,6-26 0 0 0,2 29 1 0 0,8 18 36 0 0,-7-56-39 0 0,1 0 0 0 0,-1 0-1 0 0,8 14 1 0 0,-3-10-3 0 0,1-1 0 0 0,15 22 0 0 0,-20-31 0 0 0,0-1 0 0 0,1 0 0 0 0,-1 0 0 0 0,1 0 0 0 0,0-1 0 0 0,0 0 0 0 0,1 0 0 0 0,-1 0 0 0 0,9 4 0 0 0,-4-4-2 0 0,0-1-1 0 0,0 0 1 0 0,1 0-1 0 0,13 1 1 0 0,-24-4 2 0 0,2 0-3 0 0,0 1 0 0 0,-1-1 0 0 0,1 0 0 0 0,0 0 0 0 0,-1 0 0 0 0,1 0 0 0 0,0 0 0 0 0,-1 0 0 0 0,1 0 0 0 0,0-1 0 0 0,-1 1 0 0 0,1 0 0 0 0,0-1 0 0 0,-1 1 0 0 0,3-2 0 0 0,53-19-21 0 0,-56 21 21 0 0,0 0 1 0 0,1-1-1 0 0,-1 1 0 0 0,0-1 1 0 0,1 1-1 0 0,-1-1 0 0 0,0 1 1 0 0,0-1-1 0 0,0 0 0 0 0,0 0 1 0 0,0 1-1 0 0,0-1 0 0 0,0 0 1 0 0,0 0-1 0 0,0 0 0 0 0,0 0 1 0 0,1-2-1 0 0,-2 3 3 0 0,9-13-6 0 0,13-20 0 0 0,-19 26 6 0 0,1-1 0 0 0,-1 1 0 0 0,-1-1 0 0 0,1 0 0 0 0,1-12 0 0 0,-2 4 0 0 0,0-1 0 0 0,-2-18 0 0 0,0 18 14 0 0,-1 0 0 0 0,0 0 0 0 0,-1 1 1 0 0,-9-32-1 0 0,8 36 8 0 0,-11-26 90 0 0,-5-7-21 0 0,8 24 5 0 0,3 6-53 0 0,0 0 20 0 0,0 1 1 0 0,-1 1 0 0 0,-15-19-1 0 0,-2 1 48 0 0,24 29-95 0 0,1 0-1 0 0,-1 0 1 0 0,0 0-1 0 0,1 0 1 0 0,-1 0-1 0 0,0 0 1 0 0,0 0-1 0 0,-1 0 1 0 0,1 1-1 0 0,0-1 1 0 0,-3 0-1 0 0,-2-2 20 0 0,2 0 63 0 0,-1 5-9 0 0,-18 3-1 0 0,18-4 0 0 0,1 8 0 0 0,-14 23 0 0 0,18-29-79 0 0,0-1 0 0 0,1 1-1 0 0,-1-1 1 0 0,0 1 0 0 0,0-1 0 0 0,1 1 0 0 0,-1-1-1 0 0,1 1 1 0 0,-1 2 0 0 0,-9 47 78 0 0,3 26-6 0 0,7 16-14 0 0,5 2-54 0 0,8-8-13 0 0,7-12 0 0 0,-16-58 0 0 0,2-1 0 0 0,9 19 0 0 0,-12-27 0 0 0,2-1 0 0 0,-1 0 0 0 0,1 1 0 0 0,0-2 0 0 0,1 1 0 0 0,-1 0 0 0 0,7 5 0 0 0,-5-8-3 0 0,-1 1 0 0 0,1-1 0 0 0,0 0 0 0 0,0 0-1 0 0,12 4 1 0 0,-18-8 1 0 0,-1 0 0 0 0,1 1-1 0 0,-1-1 1 0 0,1 0-1 0 0,0 1 1 0 0,-1-1 0 0 0,1 0-1 0 0,0 0 1 0 0,-1 0-1 0 0,1 0 1 0 0,0 0-1 0 0,-1 1 1 0 0,1-1 0 0 0,0 0-1 0 0,-1 0 1 0 0,1-1-1 0 0,-1 1 1 0 0,1 0 0 0 0,0 0-1 0 0,-1 0 1 0 0,1 0-1 0 0,0 0 1 0 0,-1-1 0 0 0,1 1-1 0 0,-1 0 1 0 0,1-1-1 0 0,0 1 1 0 0,-1 0 0 0 0,1-1-1 0 0,-1 1 1 0 0,1-1-1 0 0,-1 1 1 0 0,1-1 0 0 0,-1 1-1 0 0,1-1 1 0 0,40-32-76 0 0,-39 32 74 0 0,-1 0 1 0 0,0 1-1 0 0,0-1 0 0 0,0 0 0 0 0,0 0 0 0 0,0 0 0 0 0,0 0 0 0 0,0 0 0 0 0,0 0 0 0 0,0-1 0 0 0,-1 1 1 0 0,1 0-1 0 0,1-3 0 0 0,3-5-5 0 0,-2 4-1 0 0,0 0 0 0 0,-1 0 0 0 0,0 0 1 0 0,0 0-1 0 0,0 0 0 0 0,1-8 0 0 0,11-32-16 0 0,-9 21-28 0 0,2-43 41 0 0,-6 43 6 0 0,-2 1 0 0 0,0 0 0 0 0,-2-1 0 0 0,0 1-1 0 0,-2 1 1 0 0,0-1 0 0 0,-2 0 0 0 0,-16-38 0 0 0,2 20 7 0 0,-9-14 0 0 0,25 47 0 0 0,0 0 0 0 0,0 1 0 0 0,-10-10 0 0 0,15 15 0 0 0,-1 1 0 0 0,0 0 0 0 0,0 0 0 0 0,0 0 0 0 0,-1 1 0 0 0,1-1 0 0 0,0 0 0 0 0,0 0 0 0 0,0 1 0 0 0,-1-1 0 0 0,1 0 0 0 0,0 1 0 0 0,-1-1 0 0 0,1 1 0 0 0,0 0 0 0 0,-1-1 0 0 0,1 1 0 0 0,-1 0 0 0 0,1 0 0 0 0,0 0 0 0 0,-3 0 0 0 0,2 1 0 0 0,0 0 0 0 0,0-1 0 0 0,0 1 0 0 0,0 1 0 0 0,0-1 0 0 0,0 0 0 0 0,0 0 0 0 0,1 1 0 0 0,-1-1 0 0 0,1 1 0 0 0,-1-1 0 0 0,1 1 0 0 0,-1 0 0 0 0,1-1 0 0 0,-2 5 0 0 0,0-1 2 0 0,0 1 0 0 0,0 0 0 0 0,1 1 1 0 0,-2 6-1 0 0,1 9 40 0 0,-6 152 33 0 0,10-57-97 0 0,5-1 0 0 0,34 187-1 0 0,-30-255-6 0 0,-2-24-35 0 0,12 37 23 0 0,-9-37-82 0 0,10 12-8 0 0,-16-27 10 0 0,7-4-239 0 0,36 14 240 0 0,-36-14 8 0 0,-8-18-32 0 0,12-37 80 0 0,-15 48 58 0 0,-1 0 0 0 0,1-1 0 0 0,0 1 0 0 0,-1 0 0 0 0,0-1 1 0 0,1 1-1 0 0,-1 0 0 0 0,0-4 0 0 0,-2-54-5 0 0,-5-16 11 0 0,3 52 0 0 0,-8-26 0 0 0,5 30 0 0 0,-11-25 0 0 0,12 32 0 0 0,-1 0 0 0 0,-9-13 0 0 0,12 20 0 0 0,0 1 0 0 0,0 0 0 0 0,-1 0 0 0 0,0 0 0 0 0,-7-4 0 0 0,6 4 0 0 0,0 1 0 0 0,-1 1 0 0 0,-13-7 0 0 0,10 6 0 0 0,-1 1 0 0 0,-13-3 0 0 0,3 2 0 0 0,0 1 0 0 0,-1 1 0 0 0,0 1 0 0 0,1 1 0 0 0,-37 5 0 0 0,26 0-16 0 0,1 1 0 0 0,-1 2 0 0 0,-35 14 0 0 0,41-11 16 0 0,-9 6 11 0 0,1 0 31 0 0,9-8-11 0 0,20-7 468 0 0,20-7-418 0 0,42-18-1 0 0,-43 17 4 0 0,1 2 17 0 0,46-13 10 0 0,-34 10 1 0 0,47-12 137 0 0,-18 5-106 0 0,-28 6 1 0 0,33-11-8 0 0,-32 10-35 0 0,56-17 62 0 0,-21 8-96 0 0,9 0-54 0 0,-12-2-29 0 0,-49 15-69 0 0,-9-3-303 0 0,9-27 362 0 0,-12 35 25 0 0,0 0 0 0 0,0-1 0 0 0,1 1 0 0 0,-1 0-1 0 0,0-1 1 0 0,0 1 0 0 0,0 0 0 0 0,1-1 0 0 0,-1 1 0 0 0,0 0-1 0 0,0-1 1 0 0,0 1 0 0 0,0 0 0 0 0,0-1 0 0 0,0 1-1 0 0,0 0 1 0 0,0-1 0 0 0,0 1 0 0 0,0 0 0 0 0,0-1-1 0 0,0 1 1 0 0,0 0 0 0 0,0-1 0 0 0,0 1 0 0 0,-1 0 0 0 0,1-1-1 0 0,0 1 1 0 0,0 0 0 0 0,0-1 0 0 0,0 1 0 0 0,-1 0-1 0 0,1-1 1 0 0,0 1 0 0 0,0 0 0 0 0,0 0 0 0 0,-1-1 0 0 0,1 1-1 0 0,0 0 1 0 0,-1 0 0 0 0,1 0 0 0 0,0-1 0 0 0,-1 1-1 0 0,1 0 1 0 0,-1 0 0 0 0,-31-23-52 0 0,-10-2 42 0 0,-5 1 11 0 0,37 19-4 0 0,-1 0 1 0 0,-17-4-1 0 0,20 7-4 0 0,0 0-1 0 0,0 1 1 0 0,0 0-1 0 0,-11 1 1 0 0,-25 4-15 0 0,43-4 19 0 0,0 1 0 0 0,0-1 0 0 0,-1 0 0 0 0,1 0 0 0 0,0 1 0 0 0,0-1 0 0 0,-1 1 0 0 0,1-1 0 0 0,0 1 0 0 0,0-1 0 0 0,-2 2 0 0 0,-6 3-6 0 0,-25 16-59 0 0,6-2 39 0 0,16-8-50 0 0,-13 23 9 0 0,17-23 39 0 0,-10 23 0 0 0,12-21 14 0 0,1 0 0 0 0,-4 14 1 0 0,6-14 13 0 0,0 0 1 0 0,-1 21-1 0 0,4-20 4 0 0,0 1 0 0 0,3 21 0 0 0,1-13 0 0 0,6 23 0 0 0,-3-22-7 0 0,11 25 1 0 0,19 27-48 0 0,-1-8 28 0 0,-21-42-28 0 0,16 22 30 0 0,-15-25-18 0 0,23 28 18 0 0,-33-45 12 0 0,0 1 1 0 0,1-1 0 0 0,-1-1-1 0 0,1 1 1 0 0,14 8 0 0 0,-6-7-32 0 0,29 11 0 0 0,-44-18 43 0 0,1 0-2 0 0,-1 1-1 0 0,1-1 0 0 0,0 1 1 0 0,0-1-1 0 0,0 0 0 0 0,0 0 0 0 0,0 1 1 0 0,0-1-1 0 0,0 0 0 0 0,0 0 0 0 0,0 0 1 0 0,-1 0-1 0 0,1 0 0 0 0,0 0 1 0 0,0 0-1 0 0,0 0 0 0 0,0-1 0 0 0,0 1 1 0 0,0 0-1 0 0,0 0 0 0 0,0-1 1 0 0,0 1-1 0 0,-1-1 0 0 0,2 0 0 0 0,41-18-30 0 0,-32 15-63 0 0,-4-8-3 0 0,21-33 10 0 0,-27 44 80 0 0,0-1 0 0 0,0 0 0 0 0,0 0 0 0 0,0 0 0 0 0,0 0 0 0 0,0 0 1 0 0,0 0-1 0 0,-1 0 0 0 0,1-3 0 0 0,3-13-39 0 0,0-1 0 0 0,-2 1 1 0 0,1-31-1 0 0,-6 3-33 0 0,-2 0 0 0 0,-2 0-1 0 0,-2 0 1 0 0,-17-49 0 0 0,-74-170-137 0 0,91 241 185 0 0,5 13 13 0 0,-1 0 0 0 0,0 1 0 0 0,0-1 0 0 0,-10-13 0 0 0,-1 2-2 0 0,13 18 0 0 0,0 10-10 0 0,1 4 12 0 0,0 0 1 0 0,-2 14-1 0 0,3-4 14 0 0,4 36 0 0 0,29 249 22 0 0,59 372 333 0 0,-63-478-239 0 0,47 182-41 0 0,-56-319-69 0 0,-12-43 0 0 0,0 0 0 0 0,11 17 0 0 0,-10-24-6 0 0,0 0 0 0 0,11 12-1 0 0,-11-17-31 0 0,-1-15-10 0 0,22-34-30 0 0,-27 41 74 0 0,-1-1-1 0 0,0 1 0 0 0,0-1 1 0 0,0 1-1 0 0,-1-1 0 0 0,1 0 1 0 0,0 1-1 0 0,-1-1 0 0 0,1 0 1 0 0,-1 0-1 0 0,1 1 0 0 0,-1-1 1 0 0,0-2-1 0 0,3-10-10 0 0,2-14-16 0 0,3-55 0 0 0,-9-15-22 0 0,-3 0 0 0 0,-23-126 0 0 0,-71-188 1 0 0,14 150 57 0 0,21 69-63 0 0,49 151 47 0 0,12 37 11 0 0,0 0 0 0 0,0 0 0 0 0,0 0 0 0 0,0 0 0 0 0,-1 1 0 0 0,-3-5 0 0 0,5 8 1 0 0,0 0 0 0 0,-1 0 0 0 0,1 0-1 0 0,0 0 1 0 0,0 0 0 0 0,0 1 0 0 0,-1-1 0 0 0,1 1 0 0 0,0-1-1 0 0,0 1 1 0 0,-1-1 0 0 0,1 1 0 0 0,-1 0 0 0 0,1-1 0 0 0,-2 1-1 0 0,-2 1 29 0 0,5 8 13 0 0,0 60 137 0 0,15 136 46 0 0,2-46-80 0 0,23 264 166 0 0,-20-64-209 0 0,7 89-4 0 0,-21-381-98 0 0,4 12 0 0 0,1-30-13 0 0,-9-40-58 0 0,4-20-22 0 0,-1 1 73 0 0,0 0 1 0 0,0 0 0 0 0,5-19-1 0 0,-5 7-17 0 0,-1 0-1 0 0,1-43 0 0 0,-4-52-23 0 0,-38-342-19 0 0,-43 7 21 0 0,18 177 59 0 0,49 218 0 0 0,1-14 0 0 0,2 11 0 0 0,5 19-11 0 0,4 33 29 0 0,3 17 62 0 0,0 2-40 0 0,0-4 5 0 0,0 0-1 0 0,-1 1 1 0 0,0-1 0 0 0,0 9 0 0 0,3 25 76 0 0,-1-11 2 0 0,25 250 298 0 0,2 105-32 0 0,26 247-119 0 0,-49-574-263 0 0,51 306 63 0 0,-43-305-59 0 0,8 16 31 0 0,-7-25-47 0 0,-12-43-29 0 0,4-16-9 0 0,-5 6 36 0 0,1-2 2 0 0,1-1 1 0 0,-1 1-1 0 0,0-1 0 0 0,-1 0 0 0 0,1 1 1 0 0,-1-2-1 0 0,0 1 0 0 0,-1 0 0 0 0,1-1 1 0 0,-1 1-1 0 0,-1-1 0 0 0,1 0 0 0 0,-1 1 1 0 0,0-1-1 0 0,0-9 0 0 0,-6-137-25 0 0,-26-163-1 0 0,-46-150-22 0 0,73 442 43 0 0,-141-746-205 0 0,140 742 192 0 0,-14-61-60 0 0,9 46 60 0 0,9 38 14 0 0,0 1 0 0 0,0 0 0 0 0,0-1 0 0 0,0 1 0 0 0,-1 0 0 0 0,-3-6 0 0 0,1 2-1 0 0,4 8 9 0 0,0 0 0 0 0,0 0 0 0 0,0 0 0 0 0,0-1 0 0 0,1 1 0 0 0,-2 0 1 0 0,1 0-1 0 0,0 0 0 0 0,0-1 0 0 0,0 1 0 0 0,0 0 0 0 0,0 0 0 0 0,0 0 0 0 0,0 0 1 0 0,0-1-1 0 0,0 1 0 0 0,0 0 0 0 0,0 0 0 0 0,0 0 0 0 0,0 0 0 0 0,-1-1 0 0 0,1 1 1 0 0,0 0-1 0 0,0 0 0 0 0,0 0 0 0 0,0 0 0 0 0,0 0 0 0 0,-1-1 0 0 0,1 1 0 0 0,0 0 1 0 0,0 0-1 0 0,0 0 0 0 0,0 0 0 0 0,-1 0 0 0 0,1 0 0 0 0,0 0 0 0 0,0 0 0 0 0,0 0 1 0 0,-1 0-1 0 0,1 0 0 0 0,0 0 0 0 0,0 0 0 0 0,0 0 0 0 0,-1 0 0 0 0,1 0 0 0 0,0 0 1 0 0,0 0-1 0 0,0 0 0 0 0,0 0 0 0 0,-1 0 0 0 0,1 0 0 0 0,0 0 0 0 0,0 0 0 0 0,0 1 1 0 0,-1-1-1 0 0,1 0 0 0 0,0 0 0 0 0,0 0 0 0 0,0 0 0 0 0,0 0 0 0 0,-21 11-1 0 0,20-11 4 0 0,1 0 0 0 0,-1 1 0 0 0,1-1 0 0 0,-1 0 1 0 0,1 1-1 0 0,-1-1 0 0 0,1 0 0 0 0,0 1 0 0 0,-1-1 0 0 0,1 1 0 0 0,-1-1 1 0 0,1 0-1 0 0,0 1 0 0 0,-1-1 0 0 0,1 1 0 0 0,0-1 0 0 0,0 1 1 0 0,-1 0-1 0 0,1-1 0 0 0,0 1 0 0 0,0-1 0 0 0,0 1 0 0 0,0-1 0 0 0,0 1 1 0 0,0 0-1 0 0,-12 39 75 0 0,7-16 3 0 0,-9 184 176 0 0,28 463 217 0 0,-13-648-466 0 0,57 667 169 0 0,-50-626-176 0 0,5 16 0 0 0,-1-27-16 0 0,-9-43-59 0 0,8-19-3 0 0,32-28-26 0 0,-42 37 100 0 0,0-1 1 0 0,0 0-1 0 0,0 0 0 0 0,0 0 1 0 0,0 1-1 0 0,0-1 1 0 0,-1 0-1 0 0,1 0 1 0 0,0 0-1 0 0,-1-1 1 0 0,1 1-1 0 0,0 0 1 0 0,-1 0-1 0 0,1 0 0 0 0,-1 0 1 0 0,0 0-1 0 0,1-1 1 0 0,-1 1-1 0 0,0 0 1 0 0,0 0-1 0 0,0-1 1 0 0,0 1-1 0 0,0-2 0 0 0,23-225-141 0 0,-16 16 145 0 0,-9-1 0 0 0,-31-217 0 0 0,26 378 0 0 0,3-3 0 0 0,-1-32-67 0 0,0 22-13 0 0,2 9 3 0 0,-2 5 12 0 0,-5 0 6 0 0,7 42 55 0 0,0-1 0 0 0,-6-13 0 0 0,-12-12 4 0 0,0 0 0 0 0,2 6 11 0 0,11 19 31 0 0,-8-7-19 0 0,12 13 36 0 0,-1 1-5 0 0,-15-5-30 0 0,14 6 40 0 0,1-1-8 0 0,-16-10-33 0 0,12 7 25 0 0,-10-14-25 0 0,-2-13 19 0 0,-1-10-20 0 0,3 6 20 0 0,6 10-20 0 0,10 22 31 0 0,0-2 11 0 0,-11-19 0 0 0,10 20 64 0 0,1 2-59 0 0,-11-14 17 0 0,11 14 63 0 0,0-1-82 0 0,-10-16-43 0 0,10 16 29 0 0,0 1 11 0 0,-13-9 0 0 0,16 12-63 0 0,0 1 0 0 0,0 0 0 0 0,0 0 0 0 0,0 0 0 0 0,-1 0 0 0 0,1 0 0 0 0,0-1 0 0 0,0 1 0 0 0,0 0 0 0 0,0 0 0 0 0,0 0 0 0 0,0 0 0 0 0,-1 0 0 0 0,1 0 0 0 0,0 0 0 0 0,0-1 0 0 0,0 1 0 0 0,0 0-1 0 0,-1 0 1 0 0,1 0 0 0 0,0 0 0 0 0,0 0 0 0 0,0 0 0 0 0,0 0 0 0 0,-1 0 0 0 0,1 0 0 0 0,0 0 0 0 0,0 0 0 0 0,0 0 0 0 0,-1 0 0 0 0,1 0 0 0 0,0 0 0 0 0,0 0 0 0 0,0 0 0 0 0,0 0 0 0 0,-1 0 0 0 0,1 1 0 0 0,0-1 0 0 0,0 0 0 0 0,0 0 0 0 0,0 0 0 0 0,0 0 0 0 0,-1 0 0 0 0,1 0 0 0 0,0 0 0 0 0,0 1 0 0 0,0-1 0 0 0,0 0 0 0 0,0 0 0 0 0,0 0 0 0 0,0 0 0 0 0,-1 0-1 0 0,1 1 1 0 0,0-1 0 0 0,-15 16 21 0 0,14-16-19 0 0,1 1 0 0 0,-1-1 0 0 0,0 1 0 0 0,1-1 0 0 0,0 1 0 0 0,-1 0 0 0 0,1-1 0 0 0,-1 1 0 0 0,1 0 0 0 0,0-1 0 0 0,-1 1 0 0 0,1 0 0 0 0,0 1 0 0 0,-10 31 8 0 0,7-24-7 0 0,2 0-1 0 0,-2 16 1 0 0,2-14 10 0 0,2-1 0 0 0,2 21 0 0 0,-1-19-11 0 0,1-1 0 0 0,0 0-1 0 0,7 15 1 0 0,28 52-3 0 0,15 5 0 0 0,10 1 0 0 0,4-7 0 0 0,-54-64 0 0 0,0-1 0 0 0,28 18 0 0 0,-34-25-2 0 0,0-1 0 0 0,0 0 0 0 0,1 0 0 0 0,0-1 0 0 0,-1 0-1 0 0,17 4 1 0 0,-12-6-21 0 0,1 1 0 0 0,26-2 0 0 0,-39 0 23 0 0,1 0-2 0 0,0 0 0 0 0,0 0 0 0 0,0 0 0 0 0,0 0-1 0 0,0 0 1 0 0,0 0 0 0 0,0 0 0 0 0,0 0 0 0 0,0 0 0 0 0,0-1 0 0 0,0 1 0 0 0,-1 0-1 0 0,1-1 1 0 0,0 1 0 0 0,0-1 0 0 0,0 1 0 0 0,0-1 0 0 0,-1 1 0 0 0,1-1 0 0 0,0 0-1 0 0,0 1 1 0 0,-1-1 0 0 0,1 0 0 0 0,-1 0 0 0 0,1 1 0 0 0,0-3 0 0 0,39-41-25 0 0,-38 42 21 0 0,-1 1-1 0 0,0-1 1 0 0,1 1-1 0 0,-1-1 1 0 0,0 0-1 0 0,0 1 1 0 0,0-1-1 0 0,0 0 1 0 0,0 0 0 0 0,-1 1-1 0 0,2-4 1 0 0,4-13-33 0 0,-1 0 0 0 0,0-1 1 0 0,3-33-1 0 0,-6 9-24 0 0,-3 0 0 0 0,-1 0-1 0 0,-2 0 1 0 0,-18-77 0 0 0,-1 32-18 0 0,-43-105 1 0 0,46 144 57 0 0,18 45 16 0 0,0 0 1 0 0,0 0-1 0 0,0 0 0 0 0,0 0 1 0 0,-1 0-1 0 0,0 1 0 0 0,0-1 1 0 0,-4-4-1 0 0,6 8 6 0 0,1 0-1 0 0,-1-1 1 0 0,1 1 0 0 0,0 0-1 0 0,-1 0 1 0 0,1 0 0 0 0,-1-1-1 0 0,1 1 1 0 0,-1 0 0 0 0,1 0-1 0 0,-1 0 1 0 0,1 0 0 0 0,-1 0-1 0 0,1 0 1 0 0,-1 0 0 0 0,1 0 0 0 0,-1 0-1 0 0,1 0 1 0 0,-1 0 0 0 0,1 0-1 0 0,-1 1 1 0 0,1-1 0 0 0,0 0-1 0 0,-1 0 1 0 0,1 0 0 0 0,-1 1-1 0 0,0 0 0 0 0,0-1-1 0 0,0 1 1 0 0,0 0-1 0 0,1 0 1 0 0,-1 0-1 0 0,0 0 1 0 0,1 0-1 0 0,-1 0 1 0 0,1 0-1 0 0,-1 0 1 0 0,1 0-1 0 0,-1 0 1 0 0,1 2-1 0 0,-3 7-8 0 0,2 0 0 0 0,-1 0-1 0 0,1 1 1 0 0,1 11-1 0 0,3 56-34 0 0,-1-39 4 0 0,31 417-93 0 0,20-1 110 0 0,54 225 25 0 0,-36-391 0 0 0,-64-267 0 0 0,11 23 0 0 0,-11-30 3 0 0,1-1-1 0 0,0 1 1 0 0,11 12 0 0 0,-9-16 15 0 0,-1 0 1 0 0,18 14 0 0 0,-27-25-17 0 0,1 0 0 0 0,-1 1 0 0 0,0-1 1 0 0,1 1-1 0 0,-1-1 0 0 0,1 1 0 0 0,-1-1 0 0 0,1 0 1 0 0,-1 1-1 0 0,1-1 0 0 0,-1 0 0 0 0,1 0 1 0 0,0 1-1 0 0,-1-1 0 0 0,1 0 0 0 0,0 0 0 0 0,10-9 38 0 0,-4 2-26 0 0,0 0-8 0 0,-1 1 0 0 0,0-1 0 0 0,-1 0 0 0 0,1 0 0 0 0,-1-1 0 0 0,-1 0 1 0 0,1 0-1 0 0,-1 0 0 0 0,-1 0 0 0 0,1 0 0 0 0,-1-1 0 0 0,1-9 0 0 0,7-52 57 0 0,-3 0 0 0 0,-1-72 0 0 0,-17-145 100 0 0,-66-279 0 0 0,-60 13-123 0 0,-84-158-40 0 0,205 664 0 0 0,-1-1-19 0 0,12 38-67 0 0,6 22-46 0 0,34 178 289 0 0,-27-151-118 0 0,77 357 290 0 0,69 506 271 0 0,-131-751-549 0 0,56 305 58 0 0,-62-373-109 0 0,3-14 0 0 0,7-5 13 0 0,-22-51 54 0 0,6-18 0 0 0,38-14-43 0 0,-49 19-23 0 0,0 0 0 0 0,-1 0 0 0 0,1 0 0 0 0,0 0 1 0 0,-1-1-1 0 0,1 1 0 0 0,0 0 0 0 0,-1 0 0 0 0,1-1 1 0 0,0 1-1 0 0,-1-1 0 0 0,1 1 0 0 0,-1 0 0 0 0,1-1 0 0 0,-1 1 1 0 0,1-1-1 0 0,-1 1 0 0 0,1-1 0 0 0,-1 0 0 0 0,1 1 1 0 0,-1-1-1 0 0,0 1 0 0 0,1-1 0 0 0,-1 0 0 0 0,0 1 1 0 0,0-1-1 0 0,1 0 0 0 0,-1 1 0 0 0,0-1 0 0 0,0 0 0 0 0,0 1 1 0 0,0-1-1 0 0,0 0 0 0 0,0 1 0 0 0,0-2 0 0 0,18-199 70 0 0,-20 73-33 0 0,-32-225 1 0 0,-59-120 21 0 0,-28 43-41 0 0,-23 12-107 0 0,111 324 46 0 0,-23-60-244 0 0,52 144 213 0 0,4 21-233 0 0,0 4 300 0 0,4 27-1 0 0,64 204 129 0 0,-52-194-99 0 0,59 200 103 0 0,27 87 40 0 0,-46-193-88 0 0,-26-81-36 0 0,5-1-20 0 0,-34-63-19 0 0,0 1 0 0 0,0 0 0 0 0,0-1 0 0 0,0 1 0 0 0,0-1 0 0 0,0 1 0 0 0,0-1 0 0 0,0 0 0 0 0,1 0 0 0 0,-1 1 0 0 0,1-1 0 0 0,-1 0 0 0 0,2 1 0 0 0,-3-2-3 0 0,3 2 1 0 0,0 0 0 0 0,0 0 0 0 0,0 0 0 0 0,0 0 0 0 0,0 0 0 0 0,0-1 0 0 0,1 0-1 0 0,-1 1 1 0 0,0-1 0 0 0,1-1 0 0 0,4 2 0 0 0,-6-3 1 0 0,-1 1-1 0 0,1-1 1 0 0,-1 0-1 0 0,1 0 1 0 0,-1 0-1 0 0,1 0 1 0 0,-1 0-1 0 0,0 0 1 0 0,0-1-1 0 0,1 1 1 0 0,-1 0-1 0 0,0 0 1 0 0,0-1-1 0 0,0 1 1 0 0,-1-1-1 0 0,1 1 1 0 0,0-1-1 0 0,-1 1 1 0 0,1-1-1 0 0,0-2 1 0 0,0 3 14 0 0,0-1 0 0 0,-1 0 0 0 0,1 1 0 0 0,-1-1 0 0 0,0 0 0 0 0,1 0 0 0 0,-1 0 0 0 0,0 1 0 0 0,0-4 0 0 0,1-44 256 0 0,-8-73 0 0 0,-7 39-368 0 0,-3 0 0 0 0,-4 1 0 0 0,-4 2 0 0 0,-67-151 0 0 0,32 111-339 0 0,-116-172-1 0 0,166 277 347 0 0,-14-31 5 0 0,3 14 16 0 0,18 28 37 0 0,4 11 9 0 0,8 27 26 0 0,-1-13 54 0 0,16 28-27 0 0,-8-24 33 0 0,22 31-32 0 0,-17-26 32 0 0,71 104 32 0 0,-17-28 11 0 0,-33-47-33 0 0,11 10 12 0 0,-31-42-28 0 0,27 34-35 0 0,0-1 25 0 0,-12-17-25 0 0,-29-35 30 0 0,-6-20 0 0 0,9-36-30 0 0,-11 46-20 0 0,1 1-1 0 0,-1 0 1 0 0,0 0 0 0 0,0-1-1 0 0,0 1 1 0 0,1 0 0 0 0,-1-1-1 0 0,0 1 1 0 0,-1 0 0 0 0,1 0-1 0 0,0-1 1 0 0,0 1 0 0 0,0 0-1 0 0,-1-1 1 0 0,1 1 0 0 0,-1 0-1 0 0,0-2 1 0 0,-13-35 28 0 0,-2 0-1 0 0,-21-35 1 0 0,-36-37-38 0 0,-111-128-1 0 0,113 160-78 0 0,41 52 19 0 0,15 16 29 0 0,15 10 37 0 0,-1 0 0 0 0,1 0 1 0 0,0 0-1 0 0,0 0 1 0 0,0-1-1 0 0,0 1 0 0 0,-1 0 1 0 0,1 0-1 0 0,0 0 1 0 0,0 0-1 0 0,0 0 0 0 0,0 0 1 0 0,-1 0-1 0 0,1 0 1 0 0,0 0-1 0 0,0 0 0 0 0,0 0 1 0 0,-1 0-1 0 0,1 0 1 0 0,0 0-1 0 0,0 0 0 0 0,0 0 1 0 0,-1 0-1 0 0,1 0 1 0 0,0 0-1 0 0,0 0 0 0 0,0 0 1 0 0,0 0-1 0 0,-1 0 1 0 0,1 0-1 0 0,0 0 0 0 0,0 0 1 0 0,0 0-1 0 0,-1 0 1 0 0,1 1-1 0 0,0-1 0 0 0,0 0 1 0 0,0 0-1 0 0,0 0 1 0 0,0 0-1 0 0,-1 0 0 0 0,1 1 1 0 0,0-1-1 0 0,0 0 1 0 0,0 0-1 0 0,0 1 0 0 0,1 3 0 0 0,1 0 0 0 0,0 1 0 0 0,0-1 0 0 0,1 0-1 0 0,-1 0 1 0 0,1 0 0 0 0,0 0 0 0 0,0 0-1 0 0,0-1 1 0 0,4 5 0 0 0,13 10 6 0 0,37 29 1 0 0,22 8 52 0 0,-9-12 28 0 0,-42-26-17 0 0,39 25 0 0 0,20 10 86 0 0,-45-26-70 0 0,-32-20 90 0 0,3 3 38 0 0,39 23 10 0 0,-28-18-36 0 0,-21-12-184 0 0,0-1 0 0 0,1 1 0 0 0,-1-1 0 0 0,0 0 0 0 0,1 0 0 0 0,-1 0 0 0 0,0 0 1 0 0,1-1-1 0 0,-1 1 0 0 0,1-1 0 0 0,5 0 0 0 0,-8 0-3 0 0,0-1 0 0 0,-1 1 0 0 0,1-1 0 0 0,0 1 0 0 0,-1-1 0 0 0,1 1 0 0 0,-1-1 0 0 0,1 1 0 0 0,0-1 0 0 0,-1 1 0 0 0,1-1 0 0 0,-1 0 0 0 0,0 1 0 0 0,1-1 0 0 0,-1 0 0 0 0,1 0 0 0 0,-1 1 0 0 0,0-1 0 0 0,0 0 0 0 0,1 0 0 0 0,-1 0 0 0 0,0 0 0 0 0,0-2 0 0 0,1 1 0 0 0,-1-1 0 0 0,0 1 0 0 0,0-1 0 0 0,0 1 0 0 0,-1-1 0 0 0,0-3 0 0 0,0 2 0 0 0,-1 0 0 0 0,0 0 0 0 0,1 0 0 0 0,-1 0 0 0 0,-1 0 0 0 0,1 0 0 0 0,0 1 0 0 0,-1-1 0 0 0,-5-4 0 0 0,-10-11 0 0 0,-2 1 1 0 0,0 1-1 0 0,-38-25 0 0 0,-76-37-8 0 0,92 56-6 0 0,14 7-141 0 0,-37-14 0 0 0,51 25 73 0 0,-1 0 0 0 0,0 0 0 0 0,-1 2 0 0 0,-19-3 0 0 0,24 6 28 0 0,-15 1 30 0 0,21 1 3 0 0,5 6 0 0 0,0-8 21 0 0,0 4-1 0 0,0 0 0 0 0,1-1 0 0 0,0 1 0 0 0,0 0 0 0 0,0 0 0 0 0,0-1 0 0 0,1 1 0 0 0,-1-1 0 0 0,1 1 0 0 0,2 3 0 0 0,2 0 1 0 0,0 0 0 0 0,1-1 0 0 0,0 0 0 0 0,0 0 0 0 0,0-1 0 0 0,11 7 0 0 0,56 29 31 0 0,-5-7 129 0 0,-40-21 57 0 0,30 13 8 0 0,-31-13-33 0 0,41 16-153 0 0,8 3-39 0 0,-6-3 0 0 0,6 0 0 0 0,-73-27 0 0 0,1-1 0 0 0,-1 1 0 0 0,1-1 0 0 0,0 0 0 0 0,-1 0 0 0 0,1 0 0 0 0,0-1 0 0 0,0 1 0 0 0,0-1 0 0 0,7-1 0 0 0,-11 1 0 0 0,-1 0 0 0 0,1-1 0 0 0,-1 1 0 0 0,1 0 0 0 0,-1-1 0 0 0,1 1 0 0 0,-1-1 0 0 0,1 1 0 0 0,-1-1 0 0 0,1 1 0 0 0,-1-1 0 0 0,0 1 0 0 0,1-1 0 0 0,-1 1 0 0 0,0-1 0 0 0,1 1 0 0 0,-1-1 0 0 0,0 0 0 0 0,0 1 0 0 0,0-1 0 0 0,0 1 0 0 0,1-1 0 0 0,-1 0 0 0 0,0 0 0 0 0,0-1 0 0 0,0 0 0 0 0,-1 0 0 0 0,1 0 0 0 0,0 0 0 0 0,-1 1 0 0 0,1-1 0 0 0,-1 0 0 0 0,1 0 0 0 0,-2-2 0 0 0,0 1 0 0 0,-1-1 0 0 0,1 0 0 0 0,-1 1 0 0 0,0 0 0 0 0,0-1 0 0 0,0 1 0 0 0,0 0 0 0 0,-5-3 0 0 0,3 2 0 0 0,0 1 0 0 0,-1-1 0 0 0,-11-5 0 0 0,-24-5 0 0 0,-1-3 0 0 0,7 3 0 0 0,14 6 0 0 0,-13-3 0 0 0,1-2 0 0 0,-47-25 0 0 0,18 5 0 0 0,-73-30 0 0 0,11 6 0 0 0,97 42 0 0 0,-11-11 0 0 0,25 19-2 0 0,10 5-15 0 0,-1 0 0 0 0,1 0 0 0 0,0 0-1 0 0,0-1 1 0 0,0 1 0 0 0,1-1 0 0 0,-6-5 0 0 0,2 2-40 0 0,-15-19-283 0 0,1-3 57 0 0,17 23 272 0 0,2 2-1 0 0,0 0 0 0 0,0 1 1 0 0,-1-1-1 0 0,0 1 0 0 0,1 0 1 0 0,-1 0-1 0 0,-3-3 0 0 0,-19-24-64 0 0,-11-5 16 0 0,27 27 56 0 0,-1 1 0 0 0,-13-7 0 0 0,-17-6 4 0 0,5 6 0 0 0,8 6-11 0 0,15 7-31 0 0,-15 8 31 0 0,-4 5 0 0 0,5-1-45 0 0,16-7-8 0 0,-10 9 40 0 0,16-10 3 0 0,9 6 0 0 0,7 7 15 0 0,21 20 1 0 0,43 27 5 0 0,6-3 0 0 0,10 8 0 0 0,14 2 0 0 0,12-2 0 0 0,0-6 0 0 0,-7-12 15 0 0,-27-15 55 0 0,-54-25 5 0 0,38 11-30 0 0,-7-5-102 0 0,-50-14-11 0 0,3 0 15 0 0,42 7 30 0 0,-28-7-25 0 0,-29-3 48 0 0,11 1-3 0 0,1-2 0 0 0,-1 1 0 0 0,23-5 0 0 0,-28 3 1 0 0,0 0-1 0 0,0 0 1 0 0,0-1 0 0 0,0 0 0 0 0,0 0-1 0 0,9-7 1 0 0,-15 10 2 0 0,9-7-76 0 0,-13 2-360 0 0,-12-18 324 0 0,12 18-24 0 0,-1 6-101 0 0,-18 4-47 0 0,18-4-11 0 0,-2 3-72 0 0,-19 12-295 0 0,20-12-125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07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420 283 19351 0 0,'0'0'1751'0'0,"-2"-7"-1440"0"0,-9-19-250 0 0,9 20 912 0 0,-2 11-530 0 0,-12 16 18 0 0,10-10-28 0 0,-10 31 117 0 0,-3 14-73 0 0,-2 9 135 0 0,-2 2 23 0 0,3-2-62 0 0,3-5-29 0 0,8-25-348 0 0,7-27-32 0 0,1 1-4 0 0,0 28-11 0 0,0-28 102 0 0,13-9-191 0 0,-6 0-59 0 0,-1 1 0 0 0,0-2 1 0 0,0 1-1 0 0,1 0 0 0 0,-1-1 0 0 0,0 0 0 0 0,0-1 1 0 0,0 1-1 0 0,6-3 0 0 0,-5 0-3 0 0,0 0 1 0 0,0 0-1 0 0,0-1 0 0 0,-1 0 0 0 0,0 0 1 0 0,9-11-1 0 0,3-7-46 0 0,19-40 36 0 0,6-24 248 0 0,56-178 0 0 0,-81 204 53 0 0,-14 45-226 0 0,6-29 262 0 0,-8 35-258 0 0,0 2 249 0 0,-5 2-216 0 0,-13-17-4 0 0,13 18-4 0 0,-3 6-17 0 0,-19 4-10 0 0,14 0-1 0 0,-13 9 1 0 0,12-3 6 0 0,-20 23 64 0 0,-49 67-1 0 0,47-48-30 0 0,2 1 0 0 0,3 2 0 0 0,-27 66 0 0 0,40-73-81 0 0,-1 25 25 0 0,8 1-36 0 0,7-11-12 0 0,6-36 0 0 0,-3-26 0 0 0,0-1 0 0 0,1 0 0 0 0,-1 0 0 0 0,1 0 0 0 0,-1 0 0 0 0,1 0 0 0 0,-1 1 0 0 0,1-1 0 0 0,-1 0 0 0 0,1 0 0 0 0,0 0 0 0 0,0-1 0 0 0,0 1 0 0 0,-1 0 0 0 0,1 0 0 0 0,0 0 0 0 0,1 0 0 0 0,0 0 0 0 0,0 0 0 0 0,0-1 0 0 0,-1 1 0 0 0,1-1 0 0 0,0 0 0 0 0,-1 0 0 0 0,1 1 0 0 0,0-1 0 0 0,0 0 0 0 0,0 0 0 0 0,-1-1 0 0 0,1 1 0 0 0,3-1 0 0 0,-1 0 0 0 0,1 0 0 0 0,0-1 0 0 0,-1 0 0 0 0,1 0 0 0 0,7-5 0 0 0,-1-1 0 0 0,0 0 0 0 0,-1-1 0 0 0,-1 0 0 0 0,18-22 0 0 0,29-43 0 0 0,-10 6 15 0 0,-27 41 43 0 0,22-35-31 0 0,0-2 21 0 0,-39 61-47 0 0,0-1 0 0 0,0 1 0 0 0,0-1 0 0 0,0 0 0 0 0,0 0 1 0 0,-1 0-1 0 0,0 0 0 0 0,0 0 0 0 0,0 0 0 0 0,0-6 0 0 0,-1 9-1 0 0,0 0 1 0 0,-1 1-1 0 0,0-1 1 0 0,1 0-1 0 0,-1 1 0 0 0,1-1 1 0 0,-1 1-1 0 0,0-1 0 0 0,1 1 1 0 0,-1-1-1 0 0,0 1 1 0 0,1-1-1 0 0,-1 1 0 0 0,0-1 1 0 0,0 1-1 0 0,0 0 1 0 0,1 0-1 0 0,-1-1 0 0 0,0 1 1 0 0,0 0-1 0 0,0 0 0 0 0,0 0 1 0 0,0 0-1 0 0,1 0 1 0 0,-1 0-1 0 0,0 0 0 0 0,-1 0 1 0 0,1 0 3 0 0,0 0-1 0 0,0 0 1 0 0,0 0 0 0 0,0 0 0 0 0,1 1 0 0 0,-1-1-1 0 0,0 0 1 0 0,0 0 0 0 0,0 0 0 0 0,0 1 0 0 0,0-1 0 0 0,1 0-1 0 0,-1 1 1 0 0,-1 0 0 0 0,-41 21 176 0 0,-81 54 382 0 0,99-58-394 0 0,0 0-1 0 0,2 1 1 0 0,-25 26-1 0 0,20-13-167 0 0,-1 4 0 0 0,-9 19 0 0 0,3 6 11 0 0,28-46 10 0 0,-8 26 0 0 0,5 0-3 0 0,10-40-16 0 0,-1 0 1 0 0,1 1-1 0 0,0-1 0 0 0,0 0 1 0 0,0 1-1 0 0,0-1 1 0 0,0 1-1 0 0,0-1 0 0 0,0 0 1 0 0,1 3-1 0 0,-1-2-1 0 0,0 0-1 0 0,0 0 0 0 0,1 1 1 0 0,-1-1-1 0 0,1 0 1 0 0,0 0-1 0 0,0 0 0 0 0,0 0 1 0 0,0 0-1 0 0,0 0 0 0 0,0 0 1 0 0,0 0-1 0 0,1 0 1 0 0,-1 0-1 0 0,1 0 0 0 0,-1-1 1 0 0,3 3-1 0 0,0-2 0 0 0,0 0 0 0 0,1-1 0 0 0,-1 1 0 0 0,0-1 0 0 0,1 0 0 0 0,-1 0 0 0 0,1 0 0 0 0,0 0 0 0 0,-1-1 0 0 0,1 0 0 0 0,-1 0 0 0 0,1 0 0 0 0,5-2 0 0 0,-2 1 0 0 0,0-1 0 0 0,0-1 0 0 0,-1 1 0 0 0,1-1 0 0 0,-1-1 0 0 0,14-7 0 0 0,51-35 0 0 0,14-24 0 0 0,62-77 0 0 0,-50 34 0 0 0,-49 54 0 0 0,14-21 0 0 0,-17 22-40 0 0,-38 47-163 0 0,-1 1-51 0 0,21-30-9 0 0,-21 31 12 0 0,-13 10-567 0 0,1 0 816 0 0,0 0-1 0 0,1 1 1 0 0,-1-1 0 0 0,-6 4 0 0 0,2 0 6 0 0,2 1-1 0 0,-15 12 1 0 0,-22 24 233 0 0,1 2 0 0 0,2 1 0 0 0,3 3 0 0 0,1 1 0 0 0,-43 78 0 0 0,71-110 19 0 0,-15 36-164 0 0,2 6-81 0 0,20-53-16 0 0,0-1 0 0 0,1 1 0 0 0,0 0 0 0 0,0 0 0 0 0,1 1 0 0 0,0 8 0 0 0,2-1-85 0 0,5 21-1 0 0,-4-24-160 0 0,11-14-405 0 0,43-7 564 0 0,-55 10 87 0 0,-1 0 0 0 0,1-1 0 0 0,-1 1 0 0 0,1 0 0 0 0,-1-1 0 0 0,0 1 0 0 0,1-1 0 0 0,-1 1 0 0 0,1-1 0 0 0,-1 1-1 0 0,0-1 1 0 0,0 0 0 0 0,1 0 0 0 0,-1 0 0 0 0,1-1 0 0 0,35-27-74 0 0,-35 27 69 0 0,1 0-1 0 0,-1 0 1 0 0,0 0-1 0 0,0-1 1 0 0,0 1-1 0 0,2-4 1 0 0,29-37-62 0 0,-14 15 0 0 0,-12 18 59 0 0,71-121-59 0 0,-21 20-8 0 0,-28 50 26 0 0,10-21 41 0 0,-7 16 13 0 0,-11 19-11 0 0,-19 39-10 0 0,-5 3 0 0 0,-16-10 21 0 0,19 14 1 0 0,0 1 0 0 0,-1 0 1 0 0,1 0-1 0 0,0 0 0 0 0,0 0 1 0 0,0-1-1 0 0,0 1 0 0 0,-1 0 0 0 0,1 0 1 0 0,0 0-1 0 0,0 0 0 0 0,0-1 1 0 0,-1 1-1 0 0,1 0 0 0 0,0 0 1 0 0,0 0-1 0 0,-1 0 0 0 0,1 0 0 0 0,0 0 1 0 0,0 0-1 0 0,-1 0 0 0 0,1 0 1 0 0,0 0-1 0 0,0 0 0 0 0,-1 0 1 0 0,1 0-1 0 0,0 0 0 0 0,0 0 1 0 0,-1 0-1 0 0,1 0 0 0 0,0 0 0 0 0,0 0 1 0 0,-1 0-1 0 0,1 0 0 0 0,0 1 1 0 0,0-1-1 0 0,0 0 0 0 0,-1 0 1 0 0,1 0-1 0 0,0 0 0 0 0,0 0 0 0 0,0 1 1 0 0,0-1-1 0 0,-1 0 0 0 0,1 0 1 0 0,0 1-1 0 0,-6 2 30 0 0,3-2-16 0 0,1 1 1 0 0,0-1-1 0 0,-1 1 0 0 0,1-1 1 0 0,0 1-1 0 0,0 0 1 0 0,0 0-1 0 0,0 0 0 0 0,1 0 1 0 0,-3 3-1 0 0,-2 1 17 0 0,3-4-13 0 0,0 1 1 0 0,1 0 0 0 0,-1 0 0 0 0,1 0-1 0 0,0 0 1 0 0,0 0 0 0 0,-3 6-1 0 0,-1 0 10 0 0,2-4-4 0 0,1 1 0 0 0,-1 1 0 0 0,1-1 1 0 0,-3 7-1 0 0,0-2 0 0 0,2-3 12 0 0,0 0-1 0 0,1-1 1 0 0,-5 17 0 0 0,3-11 25 0 0,-10 36 361 0 0,12-38-331 0 0,-9 36 328 0 0,3 6-373 0 0,5 13-47 0 0,5-7 0 0 0,6-13-23 0 0,-5-37-105 0 0,3 1-82 0 0,14 28-22 0 0,-14-29 16 0 0,4-19-63 0 0,29-30 206 0 0,-36 39 66 0 0,-1 0-1 0 0,0 0 1 0 0,0-1 0 0 0,1 1 0 0 0,-1-1 0 0 0,0 1 0 0 0,0-1-1 0 0,0 0 1 0 0,0 1 0 0 0,0-4 0 0 0,5-6-20 0 0,-2 2-6 0 0,0-1 0 0 0,0 1-1 0 0,2-12 1 0 0,12-43-34 0 0,-4-2 42 0 0,-9 40-23 0 0,1-38 36 0 0,-8 5 0 0 0,-2 36-36 0 0,-10-29 36 0 0,9 38 12 0 0,0 1 0 0 0,-8-15 0 0 0,8 19 0 0 0,0 0 0 0 0,-1 1 0 0 0,-9-11 0 0 0,10 13 0 0 0,-1 1 0 0 0,0 0 0 0 0,1 0 0 0 0,-10-5 0 0 0,11 7 0 0 0,0 1 0 0 0,0 0 0 0 0,0 0 0 0 0,0 0 0 0 0,-1 1 0 0 0,1 0 0 0 0,-5-2 0 0 0,5 3 0 0 0,1 0 0 0 0,-1-1 0 0 0,0 1 0 0 0,1 0 0 0 0,-1 1 0 0 0,0-1 0 0 0,1 1 0 0 0,-1 0 0 0 0,-5 1 0 0 0,-3 3 11 0 0,1 0 1 0 0,0 1-1 0 0,0 0 1 0 0,0 1-1 0 0,-18 15 1 0 0,-50 51 124 0 0,39-35-64 0 0,-42 40 18 0 0,4 2-1 0 0,3 5 0 0 0,-74 109 1 0 0,141-183 40 0 0,1 0 0 0 0,-8 17 1 0 0,8-13-44 0 0,-3 6 184 0 0,-6 17-32 0 0,16-37-232 0 0,-1 0 1 0 0,0 1 0 0 0,1-1 0 0 0,-1 0 0 0 0,1 1-1 0 0,0-1 1 0 0,0 0 0 0 0,-1 1 0 0 0,1-1-1 0 0,0 1 1 0 0,0 1 0 0 0,0 32-29 0 0,0-27-153 0 0,12-12-307 0 0,35-13 258 0 0,-45 16 212 0 0,0 0-1 0 0,0 1 0 0 0,0-1 0 0 0,-1 0 1 0 0,1 0-1 0 0,0 0 0 0 0,0-1 0 0 0,0 1 1 0 0,1-2-1 0 0,32-24-63 0 0,-17 10 10 0 0,36-36 12 0 0,181-213 42 0 0,-198 220 29 0 0,131-164 227 0 0,-123 151-156 0 0,-27 33-38 0 0,10-17-158 0 0,-21 32-70 0 0,-1 1-14 0 0,18-34 4 0 0,-18 34 23 0 0,-6 22-256 0 0,-3 46 454 0 0,1 6 20 0 0,2 19 10 0 0,0-21-53 0 0,3 11-11 0 0,4-4 11 0 0,2-6 31 0 0,-1-35-32 0 0,-8-26-10 0 0,1-1 0 0 0,-1 0 0 0 0,1 0 0 0 0,0 0 0 0 0,-1 0 0 0 0,1 0 0 0 0,0 0 0 0 0,-1 0 0 0 0,1 0 0 0 0,0 0 1 0 0,0 0-1 0 0,0 0 0 0 0,0 0 0 0 0,0-1 0 0 0,0 1 0 0 0,2 0 0 0 0,-1 0 0 0 0,1-1 0 0 0,-1 0 0 0 0,0 0 0 0 0,1 0 0 0 0,-1 0 0 0 0,0-1 0 0 0,1 1 0 0 0,-1-1 0 0 0,0 1 0 0 0,1-1 0 0 0,-1 0 0 0 0,0 0 0 0 0,0 0 0 0 0,0 0 0 0 0,1 0 0 0 0,-1-1 0 0 0,-1 1 0 0 0,1-1 0 0 0,0 1 0 0 0,0-1 0 0 0,1-2 0 0 0,1 0 0 0 0,0-1 0 0 0,-1 0 0 0 0,1 0 0 0 0,-1 0 0 0 0,-1 0 0 0 0,1-1 0 0 0,-1 1 0 0 0,3-12 0 0 0,16-60-11 0 0,-4-9-31 0 0,-7 15 16 0 0,-8 43-32 0 0,-4-23 32 0 0,0 25-16 0 0,-5-24 15 0 0,1 25-37 0 0,-9-23 32 0 0,12 39 0 0 0,0 0 0 0 0,0 0 0 0 0,-8-14 0 0 0,5 11 8 0 0,4 7 0 0 0,0-1 0 0 0,-1 1 0 0 0,1 0 0 0 0,-6-7 0 0 0,3 5 0 0 0,5 7 23 0 0,0-1-1 0 0,0 1 1 0 0,0 0 0 0 0,0 0 0 0 0,0-1-1 0 0,0 1 1 0 0,0 0 0 0 0,0 0 0 0 0,0-1-1 0 0,0 1 1 0 0,-1 0 0 0 0,1 0-1 0 0,0 0 1 0 0,0-1 0 0 0,0 1 0 0 0,0 0-1 0 0,-1 0 1 0 0,1 0 0 0 0,0 0-1 0 0,0-1 1 0 0,0 1 0 0 0,-1 0 0 0 0,1 0-1 0 0,0 0 1 0 0,0 0 0 0 0,-1 0 0 0 0,1 0-1 0 0,0 0 1 0 0,0 0 0 0 0,-1-1-1 0 0,1 1 1 0 0,0 0 0 0 0,0 0 0 0 0,-1 0-1 0 0,1 0 1 0 0,0 0 0 0 0,0 0-1 0 0,-1 1 1 0 0,1-1 0 0 0,0 0 0 0 0,0 0-1 0 0,-1 0 1 0 0,1 0 0 0 0,0 0 0 0 0,0 0-1 0 0,-1 1 1 0 0,-23 5 1 0 0,23-5 2 0 0,1-1 0 0 0,-1 0 0 0 0,1 0 0 0 0,-1 0 0 0 0,1 0 0 0 0,-1 1 0 0 0,1-1 0 0 0,-1 0 0 0 0,1 1 0 0 0,-1-1 0 0 0,1 0 0 0 0,0 1-1 0 0,-1-1 1 0 0,1 0 0 0 0,0 1 0 0 0,-1-1 0 0 0,1 1 0 0 0,0-1 0 0 0,-1 0 0 0 0,1 1 0 0 0,0-1 0 0 0,0 1 0 0 0,0-1 0 0 0,-1 1 0 0 0,1-1 0 0 0,0 1 0 0 0,0-1 0 0 0,0 1 0 0 0,0 1 0 0 0,-18 50 74 0 0,12-35-45 0 0,2-2 60 0 0,-6 31-1 0 0,-23 166 215 0 0,28-175-251 0 0,-10 83 73 0 0,13-103-118 0 0,-3 49 46 0 0,3-12-32 0 0,0-11 36 0 0,2-38-29 0 0,2-15-20 0 0,2-8-43 0 0,1-25 0 0 0,-5 28-14 0 0,-3-28 0 0 0,-1 23-13 0 0,-13-24 37 0 0,13 35 11 0 0,-1 1 0 0 0,1-1 0 0 0,-10-10 0 0 0,10 14 10 0 0,0 1 1 0 0,0 0-1 0 0,0 0 0 0 0,0 0 0 0 0,0 1 1 0 0,-7-5-1 0 0,4 5 2 0 0,0-1 0 0 0,0 1 0 0 0,-15-4 0 0 0,11 4 0 0 0,-24-3 0 0 0,-15 4-11 0 0,-2 5-31 0 0,-2 0 31 0 0,-2 1 11 0 0,3-1 0 0 0,10 3 0 0 0,37-5 0 0 0,0 0 0 0 0,0 0 0 0 0,0 1 0 0 0,-6 2 0 0 0,10-2 0 0 0,-1-1 0 0 0,1 0 0 0 0,-1 1 0 0 0,1-1 0 0 0,0 1 0 0 0,0 0 0 0 0,0-1 0 0 0,0 1 0 0 0,0 0 0 0 0,0 0 0 0 0,1 1 0 0 0,-2 1 0 0 0,1-1 0 0 0,1-1 0 0 0,0 1 0 0 0,0-1 0 0 0,0 1 0 0 0,0 0 0 0 0,1-1 0 0 0,-1 1 0 0 0,1 0 0 0 0,-1 0 0 0 0,1 0 0 0 0,0-1 0 0 0,0 1 0 0 0,0 0 0 0 0,2 5 0 0 0,-1-3 0 0 0,1 0 0 0 0,-1 1 0 0 0,1-1 0 0 0,1 0 0 0 0,-1 0 0 0 0,1 0 0 0 0,0 0 0 0 0,0-1 0 0 0,5 6 0 0 0,-3-4 0 0 0,1 0 0 0 0,1 0 0 0 0,-1-1 0 0 0,1 0 0 0 0,0 0 0 0 0,10 5 0 0 0,45 20 16 0 0,-48-24 64 0 0,1-2 16 0 0,45 10 0 0 0,-45-11-5 0 0,1-2-22 0 0,46 5-5 0 0,-46-5 0 0 0,-2-3-11 0 0,55-9-31 0 0,-58 9-15 0 0,-1-1 0 0 0,1 0 0 0 0,-1 0 0 0 0,0-2 0 0 0,12-5 0 0 0,-7 0-13 0 0,27-22-1 0 0,-31 22-108 0 0,-2 0-106 0 0,28-32 114 0 0,-28 32-10 0 0,0 3-123 0 0,29-21 119 0 0,-28 21-7 0 0,2 7-398 0 0,3-2 486 0 0,33-1-250 0 0,-39 13 212 0 0,32 37 37 0 0,-33-35 80 0 0,12 24 1 0 0,7 19 361 0 0,-23-46 15 0 0,3 1-208 0 0,21 29 0 0 0,-22-29 324 0 0,4-2-432 0 0,28 23-4 0 0,-29-23 945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13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0 945 17503 0 0,'0'0'2231'0'0,"18"6"-1907"0"0,53 18 17 0 0,-67-23-290 0 0,1 1 0 0 0,-1-1 0 0 0,1 0 0 0 0,0 0-1 0 0,0 0 1 0 0,8 0 0 0 0,-7-1-18 0 0,36 3 232 0 0,0-1 1 0 0,75-8 0 0 0,-75-2-32 0 0,-1-1 1 0 0,0-3 0 0 0,-1-1 0 0 0,69-32 0 0 0,145-94 590 0 0,-205 110-663 0 0,147-83 394 0 0,224-136 826 0 0,-343 198-1272 0 0,-42 28-41 0 0,28-16-5 0 0,-37 21-11 0 0,31-22-42 0 0,-35 23-11 0 0,21-20 0 0 0,-30 23 5 0 0,13-18 1 0 0,-26 31-6 0 0,7-8 53 0 0,-3-1 12 0 0,9-26 6 0 0,-9 27 1369 0 0,8 0-1243 0 0,36-21 25 0 0,-36 22 255 0 0,4 11-238 0 0,46 15-6 0 0,-59-18-210 0 0,0 0 0 0 0,-1 0 1 0 0,1 0-1 0 0,-1 0 0 0 0,1 0 0 0 0,-1 0 0 0 0,1 1 1 0 0,-1-1-1 0 0,3 3 0 0 0,43 30 209 0 0,-20-10-4 0 0,168 172 384 0 0,-102-100-190 0 0,4-3 1 0 0,154 111-1 0 0,-176-151-194 0 0,3-3-1 0 0,2-4 1 0 0,2-3 0 0 0,118 43-1 0 0,-154-70-184 0 0,1-2-1 0 0,0-2 0 0 0,86 11 0 0 0,-102-21-266 0 0,0-1 1 0 0,0-1-1 0 0,0-1 0 0 0,0-2 0 0 0,-1-2 1 0 0,57-15-1 0 0,-3-10-7348 0 0,-3-8-2624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17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64 320 8751 0 0,'-2'-1'226'0'0,"-6"-1"602"0"0,2 12 938 0 0,-2 6-1069 0 0,1-1-1 0 0,0 2 0 0 0,2-1 0 0 0,0 1 0 0 0,0-1 0 0 0,2 1 1 0 0,0 1-1 0 0,1-1 0 0 0,0 0 0 0 0,2 1 0 0 0,2 31 0 0 0,3-7-81 0 0,2 0-1 0 0,2-1 0 0 0,24 69 0 0 0,-7-40-199 0 0,41 77 0 0 0,46 62 165 0 0,-109-202-557 0 0,386 671 1482 0 0,-173-350-966 0 0,-158-252-378 0 0,3-3 0 0 0,77 70 0 0 0,-125-130-131 0 0,145 131 350 0 0,-3-23 75 0 0,-125-100-271 0 0,49 31 0 0 0,-41-29 7 0 0,41 21 26 0 0,-39-23 8 0 0,44 22 6 0 0,-44-21-8 0 0,38 19-41 0 0,-41-22-19 0 0,35 13-3 0 0,-36-16-3 0 0,39 13-11 0 0,-41-16-9 0 0,27 8-1 0 0,-46-16-5 0 0,2 1-23 0 0,56 20-11 0 0,-55-19-1 0 0,-4-3-4 0 0,44 11-17 0 0,-45-11 54 0 0,0 0-60 0 0,41 12 22 0 0,-41-13 0 0 0,-8-12-33 0 0,28-37-47 0 0,20-16-11 0 0,6-2 0 0 0,-9 12 12 0 0,-27 28 36 0 0,145-156 39 0 0,-120 130-50 0 0,79-84 32 0 0,-36 31-38 0 0,382-454 389 0 0,-179 143 595 0 0,-251 343-979 0 0,-3-2-1 0 0,-3-2 0 0 0,-4-2 1 0 0,26-86-1 0 0,-16 7-35 0 0,27-194 0 0 0,-37-7-897 0 0,-34 351 847 0 0,5-111-596 0 0,-6 100 373 0 0,0 1-1 0 0,-1-1 1 0 0,-1 1-1 0 0,-8-31 1 0 0,-4 10-599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3:01:18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1997 9671 0 0,'0'0'2598'0'0,"0"-9"-1740"0"0,-2-20 1028 0 0,-1 0 0 0 0,-11-47 0 0 0,-65-183 2681 0 0,-2-4-3148 0 0,52 142-757 0 0,5-2-1 0 0,-14-212 1 0 0,35 248-600 0 0,4 1-1 0 0,3 0 1 0 0,5 0 0 0 0,35-153-1 0 0,-13 125-659 0 0,-16 59 43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13359 0 0,'0'0'1464'0'0,"33"15"-432"0"0,17 7 120 0 0,0-1-2496 0 0,0-10-480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17967 0 0,'0'0'1952'0'0,"30"19"-2416"0"0,18-14 624 0 0,-14-5 288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1 149 20735 0 0,'0'0'2248'0'0,"39"-30"-2496"0"0,-4 4-80 0 0,9-6 592 0 0,-5 1-152 0 0,-5 1-312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60 191 16127 0 0,'0'0'1720'0'0,"-34"-26"1352"0"0,16-16-3072 0 0,11-1-528 0 0,8 4 608 0 0,9-2 144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436 252 10591 0 0,'-41'-16'1040'0'0,"3"-1"-928"0"0,-3-2-112 0 0,0-7-200 0 0,8 4 72 0 0,-8-4 0 0 0,0-2 384 0 0,6 4 80 0 0,1 2 368 0 0,-18-10-344 0 0,13 12-200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0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0 10135 0 0,'0'0'1080'0'0,"-37"8"-5272"0"0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2T12:30:01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19583 0 0,'0'0'1967'0'0,"1"7"-1807"0"0,1 20-128 0 0,-2-26-28 0 0,0-1 0 0 0,0 1 1 0 0,0 0-1 0 0,0 0 0 0 0,0-1 0 0 0,1 1 0 0 0,-1 0 1 0 0,0-1-1 0 0,0 1 0 0 0,1 0 0 0 0,-1-1 1 0 0,0 1-1 0 0,1 0 0 0 0,-1-1 0 0 0,1 1 1 0 0,0 0-1 0 0,23 32 157 0 0,-20-26-135 0 0,-2-4-10 0 0,1 0-1 0 0,-1 0 1 0 0,0 0-1 0 0,1-1 0 0 0,-1 1 1 0 0,1-1-1 0 0,5 4 0 0 0,19 18 71 0 0,-20-18-228 0 0,1-4-889 0 0,24 8-391 0 0,-31-9 1297 0 0,0-1 0 0 0,0 0 1 0 0,0 1-1 0 0,0-1 0 0 0,0 0 0 0 0,0 0 0 0 0,0 0 0 0 0,0 0 0 0 0,0 0 0 0 0,1 0 0 0 0,0 0 1 0 0,31-3-1394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89408-C41C-997B-1058-6907E9B87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EC3C90-AE22-BCC1-E1B8-3A5E555A8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8FE94B-D355-5A89-0001-8B37F0E2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814AA6-D9C1-D595-7A4B-8694F297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D106E1-A8F3-3648-E797-8A4AAB12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762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8D78C-2A9E-3A9B-7915-85189AD4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6663E1-D98C-1019-B874-89FBC2077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5D291-6BF3-5421-366B-F6E0B457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7D0131-838E-0FEF-1666-5D1CA2E5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D6313B-9192-07A8-6E8C-8C8BF6B5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508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A0BC727-7D62-FEFD-D39C-9B8FC37FF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ED11D2C-F4B7-F298-ACF6-AD5DA95E4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662D97-7237-60DA-9F34-CF0B4B9C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206D4D-DDB9-00BE-D41B-9BA11F1D8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7894A6-0BFA-6A8E-A143-6F59E660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757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0A958-5C97-789A-0977-94FD169B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37201C-69FF-FE2D-B3BD-51F58BBA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0AAEFE-9909-01D6-00DB-B7A7F400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2A3B5A-5FF3-0599-3D29-C90C261F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D4B5D6-094A-353B-7853-2A785BE3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355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AA189-1454-8ACF-0D21-1785A7038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0B1936-5967-0C87-E032-210C7660B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D1F299-84A4-BF6A-A71B-455DF3AB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35D92-9A7A-2D49-2BF3-4CCA1028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7FAC7-09C8-019C-CE9B-C29B60FA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32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DD6EC-A2CD-BA86-0DD4-A56189A5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8C93F1-35A2-56FF-1773-C51B88AA1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BB2BC-7070-C9E0-B4C8-EF4E4B847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C351BE-C573-04EB-FBAA-451C835E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3F76FC-025D-51C8-3761-4533B40F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F44192-893A-2099-EB5E-E04D80C3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746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2171C-B7B2-6C46-ACEF-DE91A256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E95B00-3A29-2829-3DC1-6BF8999EF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9B27E8-3E60-0ED3-BB58-B439A5C84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01E9FC-6B70-815D-C421-2E669E419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5C8807-3916-886D-C79F-A31BEC4C5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3EE26B7-F6FC-49FD-B589-2C0324BBA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9194A15-9968-2865-2533-85E69C42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0B12B7D-2F97-5A67-A8C5-061ABF73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365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21770-8B21-2A0F-D680-B7CA22AD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DE44F2-A7BE-91ED-670C-71A25396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37496-296D-8DEF-78CE-E3EC67C9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A66396-2D98-23A2-BDB5-4C2B51CD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520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9BFE1EC-6406-2D4A-9310-12C6A353E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9C5B29-7C71-86C0-2D3A-A25F6CA1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61BCE2-674F-7569-AD04-501E98DF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457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5A050-450A-9914-E165-E6BEECDD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64E8C-F01E-CEE4-78A4-12B16E426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4F6D39-16AC-63AC-6D12-3DABD695F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E1E154-2713-1BA0-1828-D749A173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6EF7D2-13BE-9290-AC0A-5E301D93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6D5D53-1AD8-A85A-2B77-854B8C4D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36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56D5D-5C94-47BA-F37E-A2EAAC27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B20D816-52D9-FB79-EDD3-0D79A316C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9E03A6-FF74-D7D6-FD5A-4E114B294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ED0BA2-F083-9665-B758-32E54D76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70BF7D-8FFB-C890-F604-4B73D98B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0A06AC-505D-3050-F0CB-EBD62A54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85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0D7F4DD-EE9B-4F5B-D01E-16A6E1E1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E7D307-A29F-0E1D-5194-55FEAE334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5280A6-8268-4C76-324D-F33592FC2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46081-A7B3-4F45-A178-64B88F90AD25}" type="datetimeFigureOut">
              <a:rPr lang="de-CH" smtClean="0"/>
              <a:t>13.06.25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0BFAE2-653D-2C55-9992-D02197511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4FB046-99E5-5C83-A742-602135753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3600FD-1130-4B1E-B695-6F175CBA96C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408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rl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rl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9.png"/><Relationship Id="rId21" Type="http://schemas.openxmlformats.org/officeDocument/2006/relationships/customXml" Target="../ink/ink476.xml"/><Relationship Id="rId42" Type="http://schemas.openxmlformats.org/officeDocument/2006/relationships/customXml" Target="../ink/ink488.xml"/><Relationship Id="rId63" Type="http://schemas.openxmlformats.org/officeDocument/2006/relationships/image" Target="../media/image382.png"/><Relationship Id="rId84" Type="http://schemas.openxmlformats.org/officeDocument/2006/relationships/customXml" Target="../ink/ink509.xml"/><Relationship Id="rId138" Type="http://schemas.openxmlformats.org/officeDocument/2006/relationships/customXml" Target="../ink/ink536.xml"/><Relationship Id="rId159" Type="http://schemas.openxmlformats.org/officeDocument/2006/relationships/image" Target="../media/image430.png"/><Relationship Id="rId170" Type="http://schemas.openxmlformats.org/officeDocument/2006/relationships/customXml" Target="../ink/ink552.xml"/><Relationship Id="rId191" Type="http://schemas.openxmlformats.org/officeDocument/2006/relationships/image" Target="../media/image446.png"/><Relationship Id="rId107" Type="http://schemas.openxmlformats.org/officeDocument/2006/relationships/image" Target="../media/image404.png"/><Relationship Id="rId11" Type="http://schemas.openxmlformats.org/officeDocument/2006/relationships/image" Target="../media/image364.png"/><Relationship Id="rId32" Type="http://schemas.openxmlformats.org/officeDocument/2006/relationships/customXml" Target="../ink/ink483.xml"/><Relationship Id="rId53" Type="http://schemas.openxmlformats.org/officeDocument/2006/relationships/image" Target="../media/image377.png"/><Relationship Id="rId74" Type="http://schemas.openxmlformats.org/officeDocument/2006/relationships/customXml" Target="../ink/ink504.xml"/><Relationship Id="rId128" Type="http://schemas.openxmlformats.org/officeDocument/2006/relationships/customXml" Target="../ink/ink531.xml"/><Relationship Id="rId149" Type="http://schemas.openxmlformats.org/officeDocument/2006/relationships/image" Target="../media/image425.png"/><Relationship Id="rId5" Type="http://schemas.openxmlformats.org/officeDocument/2006/relationships/image" Target="../media/image3610.png"/><Relationship Id="rId95" Type="http://schemas.openxmlformats.org/officeDocument/2006/relationships/image" Target="../media/image398.png"/><Relationship Id="rId160" Type="http://schemas.openxmlformats.org/officeDocument/2006/relationships/customXml" Target="../ink/ink547.xml"/><Relationship Id="rId181" Type="http://schemas.openxmlformats.org/officeDocument/2006/relationships/image" Target="../media/image441.png"/><Relationship Id="rId22" Type="http://schemas.openxmlformats.org/officeDocument/2006/relationships/image" Target="../media/image78.png"/><Relationship Id="rId43" Type="http://schemas.openxmlformats.org/officeDocument/2006/relationships/image" Target="../media/image372.png"/><Relationship Id="rId64" Type="http://schemas.openxmlformats.org/officeDocument/2006/relationships/customXml" Target="../ink/ink499.xml"/><Relationship Id="rId118" Type="http://schemas.openxmlformats.org/officeDocument/2006/relationships/customXml" Target="../ink/ink526.xml"/><Relationship Id="rId139" Type="http://schemas.openxmlformats.org/officeDocument/2006/relationships/image" Target="../media/image420.png"/><Relationship Id="rId85" Type="http://schemas.openxmlformats.org/officeDocument/2006/relationships/image" Target="../media/image393.png"/><Relationship Id="rId150" Type="http://schemas.openxmlformats.org/officeDocument/2006/relationships/customXml" Target="../ink/ink542.xml"/><Relationship Id="rId171" Type="http://schemas.openxmlformats.org/officeDocument/2006/relationships/image" Target="../media/image436.png"/><Relationship Id="rId192" Type="http://schemas.openxmlformats.org/officeDocument/2006/relationships/customXml" Target="../ink/ink563.xml"/><Relationship Id="rId12" Type="http://schemas.openxmlformats.org/officeDocument/2006/relationships/customXml" Target="../ink/ink472.xml"/><Relationship Id="rId33" Type="http://schemas.openxmlformats.org/officeDocument/2006/relationships/image" Target="../media/image367.png"/><Relationship Id="rId108" Type="http://schemas.openxmlformats.org/officeDocument/2006/relationships/customXml" Target="../ink/ink521.xml"/><Relationship Id="rId129" Type="http://schemas.openxmlformats.org/officeDocument/2006/relationships/image" Target="../media/image415.png"/><Relationship Id="rId54" Type="http://schemas.openxmlformats.org/officeDocument/2006/relationships/customXml" Target="../ink/ink494.xml"/><Relationship Id="rId75" Type="http://schemas.openxmlformats.org/officeDocument/2006/relationships/image" Target="../media/image388.png"/><Relationship Id="rId96" Type="http://schemas.openxmlformats.org/officeDocument/2006/relationships/customXml" Target="../ink/ink515.xml"/><Relationship Id="rId140" Type="http://schemas.openxmlformats.org/officeDocument/2006/relationships/customXml" Target="../ink/ink537.xml"/><Relationship Id="rId161" Type="http://schemas.openxmlformats.org/officeDocument/2006/relationships/image" Target="../media/image431.png"/><Relationship Id="rId182" Type="http://schemas.openxmlformats.org/officeDocument/2006/relationships/customXml" Target="../ink/ink558.xml"/><Relationship Id="rId6" Type="http://schemas.openxmlformats.org/officeDocument/2006/relationships/customXml" Target="../ink/ink469.xml"/><Relationship Id="rId23" Type="http://schemas.openxmlformats.org/officeDocument/2006/relationships/customXml" Target="../ink/ink477.xml"/><Relationship Id="rId119" Type="http://schemas.openxmlformats.org/officeDocument/2006/relationships/image" Target="../media/image410.png"/><Relationship Id="rId44" Type="http://schemas.openxmlformats.org/officeDocument/2006/relationships/customXml" Target="../ink/ink489.xml"/><Relationship Id="rId65" Type="http://schemas.openxmlformats.org/officeDocument/2006/relationships/image" Target="../media/image383.png"/><Relationship Id="rId86" Type="http://schemas.openxmlformats.org/officeDocument/2006/relationships/customXml" Target="../ink/ink510.xml"/><Relationship Id="rId130" Type="http://schemas.openxmlformats.org/officeDocument/2006/relationships/customXml" Target="../ink/ink532.xml"/><Relationship Id="rId151" Type="http://schemas.openxmlformats.org/officeDocument/2006/relationships/image" Target="../media/image426.png"/><Relationship Id="rId172" Type="http://schemas.openxmlformats.org/officeDocument/2006/relationships/customXml" Target="../ink/ink553.xml"/><Relationship Id="rId193" Type="http://schemas.openxmlformats.org/officeDocument/2006/relationships/image" Target="../media/image447.png"/><Relationship Id="rId13" Type="http://schemas.openxmlformats.org/officeDocument/2006/relationships/image" Target="../media/image365.png"/><Relationship Id="rId109" Type="http://schemas.openxmlformats.org/officeDocument/2006/relationships/image" Target="../media/image405.png"/><Relationship Id="rId34" Type="http://schemas.openxmlformats.org/officeDocument/2006/relationships/customXml" Target="../ink/ink484.xml"/><Relationship Id="rId55" Type="http://schemas.openxmlformats.org/officeDocument/2006/relationships/image" Target="../media/image378.png"/><Relationship Id="rId76" Type="http://schemas.openxmlformats.org/officeDocument/2006/relationships/customXml" Target="../ink/ink505.xml"/><Relationship Id="rId97" Type="http://schemas.openxmlformats.org/officeDocument/2006/relationships/image" Target="../media/image399.png"/><Relationship Id="rId120" Type="http://schemas.openxmlformats.org/officeDocument/2006/relationships/customXml" Target="../ink/ink527.xml"/><Relationship Id="rId141" Type="http://schemas.openxmlformats.org/officeDocument/2006/relationships/image" Target="../media/image421.png"/><Relationship Id="rId7" Type="http://schemas.openxmlformats.org/officeDocument/2006/relationships/image" Target="../media/image3620.png"/><Relationship Id="rId162" Type="http://schemas.openxmlformats.org/officeDocument/2006/relationships/customXml" Target="../ink/ink548.xml"/><Relationship Id="rId183" Type="http://schemas.openxmlformats.org/officeDocument/2006/relationships/image" Target="../media/image442.png"/><Relationship Id="rId2" Type="http://schemas.openxmlformats.org/officeDocument/2006/relationships/customXml" Target="../ink/ink467.xml"/><Relationship Id="rId29" Type="http://schemas.openxmlformats.org/officeDocument/2006/relationships/image" Target="../media/image80.png"/><Relationship Id="rId24" Type="http://schemas.openxmlformats.org/officeDocument/2006/relationships/customXml" Target="../ink/ink478.xml"/><Relationship Id="rId40" Type="http://schemas.openxmlformats.org/officeDocument/2006/relationships/customXml" Target="../ink/ink487.xml"/><Relationship Id="rId45" Type="http://schemas.openxmlformats.org/officeDocument/2006/relationships/image" Target="../media/image373.png"/><Relationship Id="rId66" Type="http://schemas.openxmlformats.org/officeDocument/2006/relationships/customXml" Target="../ink/ink500.xml"/><Relationship Id="rId87" Type="http://schemas.openxmlformats.org/officeDocument/2006/relationships/image" Target="../media/image394.png"/><Relationship Id="rId110" Type="http://schemas.openxmlformats.org/officeDocument/2006/relationships/customXml" Target="../ink/ink522.xml"/><Relationship Id="rId115" Type="http://schemas.openxmlformats.org/officeDocument/2006/relationships/image" Target="../media/image408.png"/><Relationship Id="rId131" Type="http://schemas.openxmlformats.org/officeDocument/2006/relationships/image" Target="../media/image416.png"/><Relationship Id="rId136" Type="http://schemas.openxmlformats.org/officeDocument/2006/relationships/customXml" Target="../ink/ink535.xml"/><Relationship Id="rId157" Type="http://schemas.openxmlformats.org/officeDocument/2006/relationships/image" Target="../media/image429.png"/><Relationship Id="rId178" Type="http://schemas.openxmlformats.org/officeDocument/2006/relationships/customXml" Target="../ink/ink556.xml"/><Relationship Id="rId61" Type="http://schemas.openxmlformats.org/officeDocument/2006/relationships/image" Target="../media/image381.png"/><Relationship Id="rId82" Type="http://schemas.openxmlformats.org/officeDocument/2006/relationships/customXml" Target="../ink/ink508.xml"/><Relationship Id="rId152" Type="http://schemas.openxmlformats.org/officeDocument/2006/relationships/customXml" Target="../ink/ink543.xml"/><Relationship Id="rId173" Type="http://schemas.openxmlformats.org/officeDocument/2006/relationships/image" Target="../media/image437.png"/><Relationship Id="rId194" Type="http://schemas.openxmlformats.org/officeDocument/2006/relationships/customXml" Target="../ink/ink564.xml"/><Relationship Id="rId199" Type="http://schemas.openxmlformats.org/officeDocument/2006/relationships/image" Target="../media/image450.png"/><Relationship Id="rId19" Type="http://schemas.openxmlformats.org/officeDocument/2006/relationships/customXml" Target="../ink/ink475.xml"/><Relationship Id="rId14" Type="http://schemas.openxmlformats.org/officeDocument/2006/relationships/image" Target="../media/image1.png"/><Relationship Id="rId30" Type="http://schemas.openxmlformats.org/officeDocument/2006/relationships/customXml" Target="../ink/ink482.xml"/><Relationship Id="rId35" Type="http://schemas.openxmlformats.org/officeDocument/2006/relationships/image" Target="../media/image368.png"/><Relationship Id="rId56" Type="http://schemas.openxmlformats.org/officeDocument/2006/relationships/customXml" Target="../ink/ink495.xml"/><Relationship Id="rId77" Type="http://schemas.openxmlformats.org/officeDocument/2006/relationships/image" Target="../media/image389.png"/><Relationship Id="rId100" Type="http://schemas.openxmlformats.org/officeDocument/2006/relationships/customXml" Target="../ink/ink517.xml"/><Relationship Id="rId105" Type="http://schemas.openxmlformats.org/officeDocument/2006/relationships/image" Target="../media/image403.png"/><Relationship Id="rId126" Type="http://schemas.openxmlformats.org/officeDocument/2006/relationships/customXml" Target="../ink/ink530.xml"/><Relationship Id="rId147" Type="http://schemas.openxmlformats.org/officeDocument/2006/relationships/image" Target="../media/image424.png"/><Relationship Id="rId168" Type="http://schemas.openxmlformats.org/officeDocument/2006/relationships/customXml" Target="../ink/ink551.xml"/><Relationship Id="rId8" Type="http://schemas.openxmlformats.org/officeDocument/2006/relationships/customXml" Target="../ink/ink470.xml"/><Relationship Id="rId51" Type="http://schemas.openxmlformats.org/officeDocument/2006/relationships/image" Target="../media/image376.png"/><Relationship Id="rId72" Type="http://schemas.openxmlformats.org/officeDocument/2006/relationships/customXml" Target="../ink/ink503.xml"/><Relationship Id="rId93" Type="http://schemas.openxmlformats.org/officeDocument/2006/relationships/image" Target="../media/image397.png"/><Relationship Id="rId98" Type="http://schemas.openxmlformats.org/officeDocument/2006/relationships/customXml" Target="../ink/ink516.xml"/><Relationship Id="rId121" Type="http://schemas.openxmlformats.org/officeDocument/2006/relationships/image" Target="../media/image411.png"/><Relationship Id="rId142" Type="http://schemas.openxmlformats.org/officeDocument/2006/relationships/customXml" Target="../ink/ink538.xml"/><Relationship Id="rId163" Type="http://schemas.openxmlformats.org/officeDocument/2006/relationships/image" Target="../media/image432.png"/><Relationship Id="rId184" Type="http://schemas.openxmlformats.org/officeDocument/2006/relationships/customXml" Target="../ink/ink559.xml"/><Relationship Id="rId189" Type="http://schemas.openxmlformats.org/officeDocument/2006/relationships/image" Target="../media/image445.png"/><Relationship Id="rId3" Type="http://schemas.openxmlformats.org/officeDocument/2006/relationships/image" Target="../media/image3600.png"/><Relationship Id="rId25" Type="http://schemas.openxmlformats.org/officeDocument/2006/relationships/customXml" Target="../ink/ink479.xml"/><Relationship Id="rId46" Type="http://schemas.openxmlformats.org/officeDocument/2006/relationships/customXml" Target="../ink/ink490.xml"/><Relationship Id="rId67" Type="http://schemas.openxmlformats.org/officeDocument/2006/relationships/image" Target="../media/image384.png"/><Relationship Id="rId116" Type="http://schemas.openxmlformats.org/officeDocument/2006/relationships/customXml" Target="../ink/ink525.xml"/><Relationship Id="rId137" Type="http://schemas.openxmlformats.org/officeDocument/2006/relationships/image" Target="../media/image419.png"/><Relationship Id="rId158" Type="http://schemas.openxmlformats.org/officeDocument/2006/relationships/customXml" Target="../ink/ink546.xml"/><Relationship Id="rId20" Type="http://schemas.openxmlformats.org/officeDocument/2006/relationships/image" Target="../media/image77.png"/><Relationship Id="rId41" Type="http://schemas.openxmlformats.org/officeDocument/2006/relationships/image" Target="../media/image371.png"/><Relationship Id="rId62" Type="http://schemas.openxmlformats.org/officeDocument/2006/relationships/customXml" Target="../ink/ink498.xml"/><Relationship Id="rId83" Type="http://schemas.openxmlformats.org/officeDocument/2006/relationships/image" Target="../media/image392.png"/><Relationship Id="rId88" Type="http://schemas.openxmlformats.org/officeDocument/2006/relationships/customXml" Target="../ink/ink511.xml"/><Relationship Id="rId111" Type="http://schemas.openxmlformats.org/officeDocument/2006/relationships/image" Target="../media/image406.png"/><Relationship Id="rId132" Type="http://schemas.openxmlformats.org/officeDocument/2006/relationships/customXml" Target="../ink/ink533.xml"/><Relationship Id="rId153" Type="http://schemas.openxmlformats.org/officeDocument/2006/relationships/image" Target="../media/image427.png"/><Relationship Id="rId174" Type="http://schemas.openxmlformats.org/officeDocument/2006/relationships/customXml" Target="../ink/ink554.xml"/><Relationship Id="rId179" Type="http://schemas.openxmlformats.org/officeDocument/2006/relationships/image" Target="../media/image440.png"/><Relationship Id="rId195" Type="http://schemas.openxmlformats.org/officeDocument/2006/relationships/image" Target="../media/image448.png"/><Relationship Id="rId190" Type="http://schemas.openxmlformats.org/officeDocument/2006/relationships/customXml" Target="../ink/ink562.xml"/><Relationship Id="rId15" Type="http://schemas.openxmlformats.org/officeDocument/2006/relationships/customXml" Target="../ink/ink473.xml"/><Relationship Id="rId36" Type="http://schemas.openxmlformats.org/officeDocument/2006/relationships/customXml" Target="../ink/ink485.xml"/><Relationship Id="rId57" Type="http://schemas.openxmlformats.org/officeDocument/2006/relationships/image" Target="../media/image379.png"/><Relationship Id="rId106" Type="http://schemas.openxmlformats.org/officeDocument/2006/relationships/customXml" Target="../ink/ink520.xml"/><Relationship Id="rId127" Type="http://schemas.openxmlformats.org/officeDocument/2006/relationships/image" Target="../media/image414.png"/><Relationship Id="rId10" Type="http://schemas.openxmlformats.org/officeDocument/2006/relationships/customXml" Target="../ink/ink471.xml"/><Relationship Id="rId31" Type="http://schemas.openxmlformats.org/officeDocument/2006/relationships/image" Target="../media/image366.png"/><Relationship Id="rId52" Type="http://schemas.openxmlformats.org/officeDocument/2006/relationships/customXml" Target="../ink/ink493.xml"/><Relationship Id="rId73" Type="http://schemas.openxmlformats.org/officeDocument/2006/relationships/image" Target="../media/image387.png"/><Relationship Id="rId78" Type="http://schemas.openxmlformats.org/officeDocument/2006/relationships/customXml" Target="../ink/ink506.xml"/><Relationship Id="rId94" Type="http://schemas.openxmlformats.org/officeDocument/2006/relationships/customXml" Target="../ink/ink514.xml"/><Relationship Id="rId99" Type="http://schemas.openxmlformats.org/officeDocument/2006/relationships/image" Target="../media/image400.png"/><Relationship Id="rId101" Type="http://schemas.openxmlformats.org/officeDocument/2006/relationships/image" Target="../media/image401.png"/><Relationship Id="rId122" Type="http://schemas.openxmlformats.org/officeDocument/2006/relationships/customXml" Target="../ink/ink528.xml"/><Relationship Id="rId143" Type="http://schemas.openxmlformats.org/officeDocument/2006/relationships/image" Target="../media/image422.png"/><Relationship Id="rId148" Type="http://schemas.openxmlformats.org/officeDocument/2006/relationships/customXml" Target="../ink/ink541.xml"/><Relationship Id="rId164" Type="http://schemas.openxmlformats.org/officeDocument/2006/relationships/customXml" Target="../ink/ink549.xml"/><Relationship Id="rId169" Type="http://schemas.openxmlformats.org/officeDocument/2006/relationships/image" Target="../media/image435.png"/><Relationship Id="rId185" Type="http://schemas.openxmlformats.org/officeDocument/2006/relationships/image" Target="../media/image443.png"/><Relationship Id="rId4" Type="http://schemas.openxmlformats.org/officeDocument/2006/relationships/customXml" Target="../ink/ink468.xml"/><Relationship Id="rId9" Type="http://schemas.openxmlformats.org/officeDocument/2006/relationships/image" Target="../media/image363.png"/><Relationship Id="rId180" Type="http://schemas.openxmlformats.org/officeDocument/2006/relationships/customXml" Target="../ink/ink557.xml"/><Relationship Id="rId26" Type="http://schemas.openxmlformats.org/officeDocument/2006/relationships/customXml" Target="../ink/ink480.xml"/><Relationship Id="rId47" Type="http://schemas.openxmlformats.org/officeDocument/2006/relationships/image" Target="../media/image374.png"/><Relationship Id="rId68" Type="http://schemas.openxmlformats.org/officeDocument/2006/relationships/customXml" Target="../ink/ink501.xml"/><Relationship Id="rId89" Type="http://schemas.openxmlformats.org/officeDocument/2006/relationships/image" Target="../media/image395.png"/><Relationship Id="rId112" Type="http://schemas.openxmlformats.org/officeDocument/2006/relationships/customXml" Target="../ink/ink523.xml"/><Relationship Id="rId133" Type="http://schemas.openxmlformats.org/officeDocument/2006/relationships/image" Target="../media/image417.png"/><Relationship Id="rId154" Type="http://schemas.openxmlformats.org/officeDocument/2006/relationships/customXml" Target="../ink/ink544.xml"/><Relationship Id="rId175" Type="http://schemas.openxmlformats.org/officeDocument/2006/relationships/image" Target="../media/image438.png"/><Relationship Id="rId196" Type="http://schemas.openxmlformats.org/officeDocument/2006/relationships/customXml" Target="../ink/ink565.xml"/><Relationship Id="rId200" Type="http://schemas.openxmlformats.org/officeDocument/2006/relationships/customXml" Target="../ink/ink567.xml"/><Relationship Id="rId16" Type="http://schemas.openxmlformats.org/officeDocument/2006/relationships/image" Target="../media/image760.png"/><Relationship Id="rId37" Type="http://schemas.openxmlformats.org/officeDocument/2006/relationships/image" Target="../media/image369.png"/><Relationship Id="rId58" Type="http://schemas.openxmlformats.org/officeDocument/2006/relationships/customXml" Target="../ink/ink496.xml"/><Relationship Id="rId79" Type="http://schemas.openxmlformats.org/officeDocument/2006/relationships/image" Target="../media/image390.png"/><Relationship Id="rId102" Type="http://schemas.openxmlformats.org/officeDocument/2006/relationships/customXml" Target="../ink/ink518.xml"/><Relationship Id="rId123" Type="http://schemas.openxmlformats.org/officeDocument/2006/relationships/image" Target="../media/image412.png"/><Relationship Id="rId144" Type="http://schemas.openxmlformats.org/officeDocument/2006/relationships/customXml" Target="../ink/ink539.xml"/><Relationship Id="rId90" Type="http://schemas.openxmlformats.org/officeDocument/2006/relationships/customXml" Target="../ink/ink512.xml"/><Relationship Id="rId165" Type="http://schemas.openxmlformats.org/officeDocument/2006/relationships/image" Target="../media/image433.png"/><Relationship Id="rId186" Type="http://schemas.openxmlformats.org/officeDocument/2006/relationships/customXml" Target="../ink/ink560.xml"/><Relationship Id="rId27" Type="http://schemas.openxmlformats.org/officeDocument/2006/relationships/image" Target="../media/image79.png"/><Relationship Id="rId48" Type="http://schemas.openxmlformats.org/officeDocument/2006/relationships/customXml" Target="../ink/ink491.xml"/><Relationship Id="rId69" Type="http://schemas.openxmlformats.org/officeDocument/2006/relationships/image" Target="../media/image385.png"/><Relationship Id="rId113" Type="http://schemas.openxmlformats.org/officeDocument/2006/relationships/image" Target="../media/image407.png"/><Relationship Id="rId134" Type="http://schemas.openxmlformats.org/officeDocument/2006/relationships/customXml" Target="../ink/ink534.xml"/><Relationship Id="rId80" Type="http://schemas.openxmlformats.org/officeDocument/2006/relationships/customXml" Target="../ink/ink507.xml"/><Relationship Id="rId155" Type="http://schemas.openxmlformats.org/officeDocument/2006/relationships/image" Target="../media/image428.png"/><Relationship Id="rId176" Type="http://schemas.openxmlformats.org/officeDocument/2006/relationships/customXml" Target="../ink/ink555.xml"/><Relationship Id="rId197" Type="http://schemas.openxmlformats.org/officeDocument/2006/relationships/image" Target="../media/image449.png"/><Relationship Id="rId201" Type="http://schemas.openxmlformats.org/officeDocument/2006/relationships/image" Target="../media/image451.png"/><Relationship Id="rId17" Type="http://schemas.openxmlformats.org/officeDocument/2006/relationships/customXml" Target="../ink/ink474.xml"/><Relationship Id="rId38" Type="http://schemas.openxmlformats.org/officeDocument/2006/relationships/customXml" Target="../ink/ink486.xml"/><Relationship Id="rId59" Type="http://schemas.openxmlformats.org/officeDocument/2006/relationships/image" Target="../media/image380.png"/><Relationship Id="rId103" Type="http://schemas.openxmlformats.org/officeDocument/2006/relationships/image" Target="../media/image402.png"/><Relationship Id="rId124" Type="http://schemas.openxmlformats.org/officeDocument/2006/relationships/customXml" Target="../ink/ink529.xml"/><Relationship Id="rId70" Type="http://schemas.openxmlformats.org/officeDocument/2006/relationships/customXml" Target="../ink/ink502.xml"/><Relationship Id="rId91" Type="http://schemas.openxmlformats.org/officeDocument/2006/relationships/image" Target="../media/image396.png"/><Relationship Id="rId145" Type="http://schemas.openxmlformats.org/officeDocument/2006/relationships/image" Target="../media/image423.png"/><Relationship Id="rId166" Type="http://schemas.openxmlformats.org/officeDocument/2006/relationships/customXml" Target="../ink/ink550.xml"/><Relationship Id="rId187" Type="http://schemas.openxmlformats.org/officeDocument/2006/relationships/image" Target="../media/image444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481.xml"/><Relationship Id="rId49" Type="http://schemas.openxmlformats.org/officeDocument/2006/relationships/image" Target="../media/image375.png"/><Relationship Id="rId114" Type="http://schemas.openxmlformats.org/officeDocument/2006/relationships/customXml" Target="../ink/ink524.xml"/><Relationship Id="rId60" Type="http://schemas.openxmlformats.org/officeDocument/2006/relationships/customXml" Target="../ink/ink497.xml"/><Relationship Id="rId81" Type="http://schemas.openxmlformats.org/officeDocument/2006/relationships/image" Target="../media/image391.png"/><Relationship Id="rId135" Type="http://schemas.openxmlformats.org/officeDocument/2006/relationships/image" Target="../media/image418.png"/><Relationship Id="rId156" Type="http://schemas.openxmlformats.org/officeDocument/2006/relationships/customXml" Target="../ink/ink545.xml"/><Relationship Id="rId177" Type="http://schemas.openxmlformats.org/officeDocument/2006/relationships/image" Target="../media/image439.png"/><Relationship Id="rId198" Type="http://schemas.openxmlformats.org/officeDocument/2006/relationships/customXml" Target="../ink/ink566.xml"/><Relationship Id="rId18" Type="http://schemas.openxmlformats.org/officeDocument/2006/relationships/image" Target="../media/image55.png"/><Relationship Id="rId39" Type="http://schemas.openxmlformats.org/officeDocument/2006/relationships/image" Target="../media/image370.png"/><Relationship Id="rId50" Type="http://schemas.openxmlformats.org/officeDocument/2006/relationships/customXml" Target="../ink/ink492.xml"/><Relationship Id="rId104" Type="http://schemas.openxmlformats.org/officeDocument/2006/relationships/customXml" Target="../ink/ink519.xml"/><Relationship Id="rId125" Type="http://schemas.openxmlformats.org/officeDocument/2006/relationships/image" Target="../media/image413.png"/><Relationship Id="rId146" Type="http://schemas.openxmlformats.org/officeDocument/2006/relationships/customXml" Target="../ink/ink540.xml"/><Relationship Id="rId167" Type="http://schemas.openxmlformats.org/officeDocument/2006/relationships/image" Target="../media/image434.png"/><Relationship Id="rId188" Type="http://schemas.openxmlformats.org/officeDocument/2006/relationships/customXml" Target="../ink/ink561.xml"/><Relationship Id="rId71" Type="http://schemas.openxmlformats.org/officeDocument/2006/relationships/image" Target="../media/image386.png"/><Relationship Id="rId92" Type="http://schemas.openxmlformats.org/officeDocument/2006/relationships/customXml" Target="../ink/ink513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3.png"/><Relationship Id="rId21" Type="http://schemas.openxmlformats.org/officeDocument/2006/relationships/customXml" Target="../ink/ink577.xml"/><Relationship Id="rId34" Type="http://schemas.openxmlformats.org/officeDocument/2006/relationships/image" Target="../media/image467.png"/><Relationship Id="rId42" Type="http://schemas.openxmlformats.org/officeDocument/2006/relationships/image" Target="../media/image471.png"/><Relationship Id="rId47" Type="http://schemas.openxmlformats.org/officeDocument/2006/relationships/customXml" Target="../ink/ink590.xml"/><Relationship Id="rId50" Type="http://schemas.openxmlformats.org/officeDocument/2006/relationships/image" Target="../media/image475.png"/><Relationship Id="rId55" Type="http://schemas.openxmlformats.org/officeDocument/2006/relationships/customXml" Target="../ink/ink594.xml"/><Relationship Id="rId63" Type="http://schemas.openxmlformats.org/officeDocument/2006/relationships/customXml" Target="../ink/ink598.xml"/><Relationship Id="rId68" Type="http://schemas.openxmlformats.org/officeDocument/2006/relationships/image" Target="../media/image484.png"/><Relationship Id="rId7" Type="http://schemas.openxmlformats.org/officeDocument/2006/relationships/customXml" Target="../ink/ink570.xml"/><Relationship Id="rId2" Type="http://schemas.openxmlformats.org/officeDocument/2006/relationships/image" Target="../media/image1.png"/><Relationship Id="rId16" Type="http://schemas.openxmlformats.org/officeDocument/2006/relationships/image" Target="../media/image458.png"/><Relationship Id="rId29" Type="http://schemas.openxmlformats.org/officeDocument/2006/relationships/customXml" Target="../ink/ink581.xml"/><Relationship Id="rId11" Type="http://schemas.openxmlformats.org/officeDocument/2006/relationships/customXml" Target="../ink/ink572.xml"/><Relationship Id="rId24" Type="http://schemas.openxmlformats.org/officeDocument/2006/relationships/image" Target="../media/image462.png"/><Relationship Id="rId32" Type="http://schemas.openxmlformats.org/officeDocument/2006/relationships/image" Target="../media/image466.png"/><Relationship Id="rId37" Type="http://schemas.openxmlformats.org/officeDocument/2006/relationships/customXml" Target="../ink/ink585.xml"/><Relationship Id="rId40" Type="http://schemas.openxmlformats.org/officeDocument/2006/relationships/image" Target="../media/image470.png"/><Relationship Id="rId45" Type="http://schemas.openxmlformats.org/officeDocument/2006/relationships/customXml" Target="../ink/ink589.xml"/><Relationship Id="rId53" Type="http://schemas.openxmlformats.org/officeDocument/2006/relationships/customXml" Target="../ink/ink593.xml"/><Relationship Id="rId58" Type="http://schemas.openxmlformats.org/officeDocument/2006/relationships/image" Target="../media/image479.png"/><Relationship Id="rId66" Type="http://schemas.openxmlformats.org/officeDocument/2006/relationships/image" Target="../media/image483.png"/><Relationship Id="rId5" Type="http://schemas.openxmlformats.org/officeDocument/2006/relationships/customXml" Target="../ink/ink569.xml"/><Relationship Id="rId61" Type="http://schemas.openxmlformats.org/officeDocument/2006/relationships/customXml" Target="../ink/ink597.xml"/><Relationship Id="rId19" Type="http://schemas.openxmlformats.org/officeDocument/2006/relationships/customXml" Target="../ink/ink576.xml"/><Relationship Id="rId14" Type="http://schemas.openxmlformats.org/officeDocument/2006/relationships/image" Target="../media/image457.png"/><Relationship Id="rId22" Type="http://schemas.openxmlformats.org/officeDocument/2006/relationships/image" Target="../media/image461.png"/><Relationship Id="rId27" Type="http://schemas.openxmlformats.org/officeDocument/2006/relationships/customXml" Target="../ink/ink580.xml"/><Relationship Id="rId30" Type="http://schemas.openxmlformats.org/officeDocument/2006/relationships/image" Target="../media/image465.png"/><Relationship Id="rId35" Type="http://schemas.openxmlformats.org/officeDocument/2006/relationships/customXml" Target="../ink/ink584.xml"/><Relationship Id="rId43" Type="http://schemas.openxmlformats.org/officeDocument/2006/relationships/customXml" Target="../ink/ink588.xml"/><Relationship Id="rId48" Type="http://schemas.openxmlformats.org/officeDocument/2006/relationships/image" Target="../media/image474.png"/><Relationship Id="rId56" Type="http://schemas.openxmlformats.org/officeDocument/2006/relationships/image" Target="../media/image478.png"/><Relationship Id="rId64" Type="http://schemas.openxmlformats.org/officeDocument/2006/relationships/image" Target="../media/image482.png"/><Relationship Id="rId8" Type="http://schemas.openxmlformats.org/officeDocument/2006/relationships/image" Target="../media/image454.png"/><Relationship Id="rId51" Type="http://schemas.openxmlformats.org/officeDocument/2006/relationships/customXml" Target="../ink/ink592.xml"/><Relationship Id="rId3" Type="http://schemas.openxmlformats.org/officeDocument/2006/relationships/customXml" Target="../ink/ink568.xml"/><Relationship Id="rId12" Type="http://schemas.openxmlformats.org/officeDocument/2006/relationships/image" Target="../media/image456.png"/><Relationship Id="rId17" Type="http://schemas.openxmlformats.org/officeDocument/2006/relationships/customXml" Target="../ink/ink575.xml"/><Relationship Id="rId25" Type="http://schemas.openxmlformats.org/officeDocument/2006/relationships/customXml" Target="../ink/ink579.xml"/><Relationship Id="rId33" Type="http://schemas.openxmlformats.org/officeDocument/2006/relationships/customXml" Target="../ink/ink583.xml"/><Relationship Id="rId38" Type="http://schemas.openxmlformats.org/officeDocument/2006/relationships/image" Target="../media/image469.png"/><Relationship Id="rId46" Type="http://schemas.openxmlformats.org/officeDocument/2006/relationships/image" Target="../media/image473.png"/><Relationship Id="rId59" Type="http://schemas.openxmlformats.org/officeDocument/2006/relationships/customXml" Target="../ink/ink596.xml"/><Relationship Id="rId67" Type="http://schemas.openxmlformats.org/officeDocument/2006/relationships/customXml" Target="../ink/ink600.xml"/><Relationship Id="rId20" Type="http://schemas.openxmlformats.org/officeDocument/2006/relationships/image" Target="../media/image460.png"/><Relationship Id="rId41" Type="http://schemas.openxmlformats.org/officeDocument/2006/relationships/customXml" Target="../ink/ink587.xml"/><Relationship Id="rId54" Type="http://schemas.openxmlformats.org/officeDocument/2006/relationships/image" Target="../media/image477.png"/><Relationship Id="rId6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15" Type="http://schemas.openxmlformats.org/officeDocument/2006/relationships/customXml" Target="../ink/ink574.xml"/><Relationship Id="rId23" Type="http://schemas.openxmlformats.org/officeDocument/2006/relationships/customXml" Target="../ink/ink578.xml"/><Relationship Id="rId28" Type="http://schemas.openxmlformats.org/officeDocument/2006/relationships/image" Target="../media/image464.png"/><Relationship Id="rId36" Type="http://schemas.openxmlformats.org/officeDocument/2006/relationships/image" Target="../media/image468.png"/><Relationship Id="rId49" Type="http://schemas.openxmlformats.org/officeDocument/2006/relationships/customXml" Target="../ink/ink591.xml"/><Relationship Id="rId57" Type="http://schemas.openxmlformats.org/officeDocument/2006/relationships/customXml" Target="../ink/ink595.xml"/><Relationship Id="rId10" Type="http://schemas.openxmlformats.org/officeDocument/2006/relationships/image" Target="../media/image455.png"/><Relationship Id="rId31" Type="http://schemas.openxmlformats.org/officeDocument/2006/relationships/customXml" Target="../ink/ink582.xml"/><Relationship Id="rId44" Type="http://schemas.openxmlformats.org/officeDocument/2006/relationships/image" Target="../media/image472.png"/><Relationship Id="rId52" Type="http://schemas.openxmlformats.org/officeDocument/2006/relationships/image" Target="../media/image476.png"/><Relationship Id="rId60" Type="http://schemas.openxmlformats.org/officeDocument/2006/relationships/image" Target="../media/image480.png"/><Relationship Id="rId65" Type="http://schemas.openxmlformats.org/officeDocument/2006/relationships/customXml" Target="../ink/ink599.xml"/><Relationship Id="rId4" Type="http://schemas.openxmlformats.org/officeDocument/2006/relationships/image" Target="../media/image452.png"/><Relationship Id="rId9" Type="http://schemas.openxmlformats.org/officeDocument/2006/relationships/customXml" Target="../ink/ink571.xml"/><Relationship Id="rId13" Type="http://schemas.openxmlformats.org/officeDocument/2006/relationships/customXml" Target="../ink/ink573.xml"/><Relationship Id="rId18" Type="http://schemas.openxmlformats.org/officeDocument/2006/relationships/image" Target="../media/image459.png"/><Relationship Id="rId39" Type="http://schemas.openxmlformats.org/officeDocument/2006/relationships/customXml" Target="../ink/ink586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6.xml"/><Relationship Id="rId18" Type="http://schemas.openxmlformats.org/officeDocument/2006/relationships/image" Target="../media/image492.png"/><Relationship Id="rId26" Type="http://schemas.openxmlformats.org/officeDocument/2006/relationships/image" Target="../media/image496.png"/><Relationship Id="rId39" Type="http://schemas.openxmlformats.org/officeDocument/2006/relationships/customXml" Target="../ink/ink619.xml"/><Relationship Id="rId21" Type="http://schemas.openxmlformats.org/officeDocument/2006/relationships/customXml" Target="../ink/ink610.xml"/><Relationship Id="rId34" Type="http://schemas.openxmlformats.org/officeDocument/2006/relationships/image" Target="../media/image500.png"/><Relationship Id="rId42" Type="http://schemas.openxmlformats.org/officeDocument/2006/relationships/image" Target="../media/image504.png"/><Relationship Id="rId47" Type="http://schemas.openxmlformats.org/officeDocument/2006/relationships/customXml" Target="../ink/ink623.xml"/><Relationship Id="rId50" Type="http://schemas.openxmlformats.org/officeDocument/2006/relationships/image" Target="../media/image508.png"/><Relationship Id="rId55" Type="http://schemas.openxmlformats.org/officeDocument/2006/relationships/customXml" Target="../ink/ink627.xml"/><Relationship Id="rId7" Type="http://schemas.openxmlformats.org/officeDocument/2006/relationships/customXml" Target="../ink/ink603.xml"/><Relationship Id="rId2" Type="http://schemas.openxmlformats.org/officeDocument/2006/relationships/image" Target="../media/image1.png"/><Relationship Id="rId16" Type="http://schemas.openxmlformats.org/officeDocument/2006/relationships/image" Target="../media/image491.png"/><Relationship Id="rId29" Type="http://schemas.openxmlformats.org/officeDocument/2006/relationships/customXml" Target="../ink/ink614.xml"/><Relationship Id="rId11" Type="http://schemas.openxmlformats.org/officeDocument/2006/relationships/customXml" Target="../ink/ink605.xml"/><Relationship Id="rId24" Type="http://schemas.openxmlformats.org/officeDocument/2006/relationships/image" Target="../media/image495.png"/><Relationship Id="rId32" Type="http://schemas.openxmlformats.org/officeDocument/2006/relationships/image" Target="../media/image499.png"/><Relationship Id="rId37" Type="http://schemas.openxmlformats.org/officeDocument/2006/relationships/customXml" Target="../ink/ink618.xml"/><Relationship Id="rId40" Type="http://schemas.openxmlformats.org/officeDocument/2006/relationships/image" Target="../media/image503.png"/><Relationship Id="rId45" Type="http://schemas.openxmlformats.org/officeDocument/2006/relationships/customXml" Target="../ink/ink622.xml"/><Relationship Id="rId53" Type="http://schemas.openxmlformats.org/officeDocument/2006/relationships/customXml" Target="../ink/ink626.xml"/><Relationship Id="rId58" Type="http://schemas.openxmlformats.org/officeDocument/2006/relationships/image" Target="../media/image512.png"/><Relationship Id="rId5" Type="http://schemas.openxmlformats.org/officeDocument/2006/relationships/customXml" Target="../ink/ink602.xml"/><Relationship Id="rId19" Type="http://schemas.openxmlformats.org/officeDocument/2006/relationships/customXml" Target="../ink/ink609.xml"/><Relationship Id="rId4" Type="http://schemas.openxmlformats.org/officeDocument/2006/relationships/image" Target="../media/image485.png"/><Relationship Id="rId9" Type="http://schemas.openxmlformats.org/officeDocument/2006/relationships/customXml" Target="../ink/ink604.xml"/><Relationship Id="rId14" Type="http://schemas.openxmlformats.org/officeDocument/2006/relationships/image" Target="../media/image490.png"/><Relationship Id="rId22" Type="http://schemas.openxmlformats.org/officeDocument/2006/relationships/image" Target="../media/image494.png"/><Relationship Id="rId27" Type="http://schemas.openxmlformats.org/officeDocument/2006/relationships/customXml" Target="../ink/ink613.xml"/><Relationship Id="rId30" Type="http://schemas.openxmlformats.org/officeDocument/2006/relationships/image" Target="../media/image498.png"/><Relationship Id="rId35" Type="http://schemas.openxmlformats.org/officeDocument/2006/relationships/customXml" Target="../ink/ink617.xml"/><Relationship Id="rId43" Type="http://schemas.openxmlformats.org/officeDocument/2006/relationships/customXml" Target="../ink/ink621.xml"/><Relationship Id="rId48" Type="http://schemas.openxmlformats.org/officeDocument/2006/relationships/image" Target="../media/image507.png"/><Relationship Id="rId56" Type="http://schemas.openxmlformats.org/officeDocument/2006/relationships/image" Target="../media/image511.png"/><Relationship Id="rId8" Type="http://schemas.openxmlformats.org/officeDocument/2006/relationships/image" Target="../media/image487.png"/><Relationship Id="rId51" Type="http://schemas.openxmlformats.org/officeDocument/2006/relationships/customXml" Target="../ink/ink625.xml"/><Relationship Id="rId3" Type="http://schemas.openxmlformats.org/officeDocument/2006/relationships/customXml" Target="../ink/ink601.xml"/><Relationship Id="rId12" Type="http://schemas.openxmlformats.org/officeDocument/2006/relationships/image" Target="../media/image489.png"/><Relationship Id="rId17" Type="http://schemas.openxmlformats.org/officeDocument/2006/relationships/customXml" Target="../ink/ink608.xml"/><Relationship Id="rId25" Type="http://schemas.openxmlformats.org/officeDocument/2006/relationships/customXml" Target="../ink/ink612.xml"/><Relationship Id="rId33" Type="http://schemas.openxmlformats.org/officeDocument/2006/relationships/customXml" Target="../ink/ink616.xml"/><Relationship Id="rId38" Type="http://schemas.openxmlformats.org/officeDocument/2006/relationships/image" Target="../media/image502.png"/><Relationship Id="rId46" Type="http://schemas.openxmlformats.org/officeDocument/2006/relationships/image" Target="../media/image506.png"/><Relationship Id="rId20" Type="http://schemas.openxmlformats.org/officeDocument/2006/relationships/image" Target="../media/image493.png"/><Relationship Id="rId41" Type="http://schemas.openxmlformats.org/officeDocument/2006/relationships/customXml" Target="../ink/ink620.xml"/><Relationship Id="rId54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5" Type="http://schemas.openxmlformats.org/officeDocument/2006/relationships/customXml" Target="../ink/ink607.xml"/><Relationship Id="rId23" Type="http://schemas.openxmlformats.org/officeDocument/2006/relationships/customXml" Target="../ink/ink611.xml"/><Relationship Id="rId28" Type="http://schemas.openxmlformats.org/officeDocument/2006/relationships/image" Target="../media/image497.png"/><Relationship Id="rId36" Type="http://schemas.openxmlformats.org/officeDocument/2006/relationships/image" Target="../media/image501.png"/><Relationship Id="rId49" Type="http://schemas.openxmlformats.org/officeDocument/2006/relationships/customXml" Target="../ink/ink624.xml"/><Relationship Id="rId57" Type="http://schemas.openxmlformats.org/officeDocument/2006/relationships/customXml" Target="../ink/ink628.xml"/><Relationship Id="rId10" Type="http://schemas.openxmlformats.org/officeDocument/2006/relationships/image" Target="../media/image488.png"/><Relationship Id="rId31" Type="http://schemas.openxmlformats.org/officeDocument/2006/relationships/customXml" Target="../ink/ink615.xml"/><Relationship Id="rId44" Type="http://schemas.openxmlformats.org/officeDocument/2006/relationships/image" Target="../media/image505.png"/><Relationship Id="rId52" Type="http://schemas.openxmlformats.org/officeDocument/2006/relationships/image" Target="../media/image509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4.png"/><Relationship Id="rId21" Type="http://schemas.openxmlformats.org/officeDocument/2006/relationships/customXml" Target="../ink/ink638.xml"/><Relationship Id="rId42" Type="http://schemas.openxmlformats.org/officeDocument/2006/relationships/image" Target="../media/image480.png"/><Relationship Id="rId47" Type="http://schemas.openxmlformats.org/officeDocument/2006/relationships/customXml" Target="../ink/ink652.xml"/><Relationship Id="rId63" Type="http://schemas.openxmlformats.org/officeDocument/2006/relationships/customXml" Target="../ink/ink668.xml"/><Relationship Id="rId68" Type="http://schemas.openxmlformats.org/officeDocument/2006/relationships/customXml" Target="../ink/ink672.xml"/><Relationship Id="rId84" Type="http://schemas.openxmlformats.org/officeDocument/2006/relationships/customXml" Target="../ink/ink681.xml"/><Relationship Id="rId89" Type="http://schemas.openxmlformats.org/officeDocument/2006/relationships/image" Target="../media/image520.png"/><Relationship Id="rId112" Type="http://schemas.openxmlformats.org/officeDocument/2006/relationships/customXml" Target="../ink/ink695.xml"/><Relationship Id="rId16" Type="http://schemas.openxmlformats.org/officeDocument/2006/relationships/image" Target="../media/image467.png"/><Relationship Id="rId107" Type="http://schemas.openxmlformats.org/officeDocument/2006/relationships/image" Target="../media/image529.png"/><Relationship Id="rId11" Type="http://schemas.openxmlformats.org/officeDocument/2006/relationships/customXml" Target="../ink/ink633.xml"/><Relationship Id="rId32" Type="http://schemas.openxmlformats.org/officeDocument/2006/relationships/image" Target="../media/image475.png"/><Relationship Id="rId37" Type="http://schemas.openxmlformats.org/officeDocument/2006/relationships/customXml" Target="../ink/ink646.xml"/><Relationship Id="rId53" Type="http://schemas.openxmlformats.org/officeDocument/2006/relationships/customXml" Target="../ink/ink658.xml"/><Relationship Id="rId58" Type="http://schemas.openxmlformats.org/officeDocument/2006/relationships/customXml" Target="../ink/ink663.xml"/><Relationship Id="rId74" Type="http://schemas.openxmlformats.org/officeDocument/2006/relationships/customXml" Target="../ink/ink676.xml"/><Relationship Id="rId79" Type="http://schemas.openxmlformats.org/officeDocument/2006/relationships/image" Target="../media/image515.png"/><Relationship Id="rId102" Type="http://schemas.openxmlformats.org/officeDocument/2006/relationships/customXml" Target="../ink/ink690.xml"/><Relationship Id="rId123" Type="http://schemas.openxmlformats.org/officeDocument/2006/relationships/image" Target="../media/image537.png"/><Relationship Id="rId128" Type="http://schemas.openxmlformats.org/officeDocument/2006/relationships/customXml" Target="../ink/ink703.xml"/><Relationship Id="rId5" Type="http://schemas.openxmlformats.org/officeDocument/2006/relationships/customXml" Target="../ink/ink630.xml"/><Relationship Id="rId90" Type="http://schemas.openxmlformats.org/officeDocument/2006/relationships/customXml" Target="../ink/ink684.xml"/><Relationship Id="rId95" Type="http://schemas.openxmlformats.org/officeDocument/2006/relationships/image" Target="../media/image523.png"/><Relationship Id="rId22" Type="http://schemas.openxmlformats.org/officeDocument/2006/relationships/image" Target="../media/image470.png"/><Relationship Id="rId27" Type="http://schemas.openxmlformats.org/officeDocument/2006/relationships/customXml" Target="../ink/ink641.xml"/><Relationship Id="rId43" Type="http://schemas.openxmlformats.org/officeDocument/2006/relationships/customXml" Target="../ink/ink649.xml"/><Relationship Id="rId48" Type="http://schemas.openxmlformats.org/officeDocument/2006/relationships/customXml" Target="../ink/ink653.xml"/><Relationship Id="rId64" Type="http://schemas.openxmlformats.org/officeDocument/2006/relationships/customXml" Target="../ink/ink669.xml"/><Relationship Id="rId69" Type="http://schemas.openxmlformats.org/officeDocument/2006/relationships/image" Target="../media/image483.png"/><Relationship Id="rId113" Type="http://schemas.openxmlformats.org/officeDocument/2006/relationships/image" Target="../media/image532.png"/><Relationship Id="rId118" Type="http://schemas.openxmlformats.org/officeDocument/2006/relationships/customXml" Target="../ink/ink698.xml"/><Relationship Id="rId80" Type="http://schemas.openxmlformats.org/officeDocument/2006/relationships/customXml" Target="../ink/ink679.xml"/><Relationship Id="rId85" Type="http://schemas.openxmlformats.org/officeDocument/2006/relationships/image" Target="../media/image518.png"/><Relationship Id="rId12" Type="http://schemas.openxmlformats.org/officeDocument/2006/relationships/image" Target="../media/image465.png"/><Relationship Id="rId17" Type="http://schemas.openxmlformats.org/officeDocument/2006/relationships/customXml" Target="../ink/ink636.xml"/><Relationship Id="rId33" Type="http://schemas.openxmlformats.org/officeDocument/2006/relationships/customXml" Target="../ink/ink644.xml"/><Relationship Id="rId38" Type="http://schemas.openxmlformats.org/officeDocument/2006/relationships/image" Target="../media/image478.png"/><Relationship Id="rId59" Type="http://schemas.openxmlformats.org/officeDocument/2006/relationships/customXml" Target="../ink/ink664.xml"/><Relationship Id="rId103" Type="http://schemas.openxmlformats.org/officeDocument/2006/relationships/image" Target="../media/image527.png"/><Relationship Id="rId108" Type="http://schemas.openxmlformats.org/officeDocument/2006/relationships/customXml" Target="../ink/ink693.xml"/><Relationship Id="rId124" Type="http://schemas.openxmlformats.org/officeDocument/2006/relationships/customXml" Target="../ink/ink701.xml"/><Relationship Id="rId129" Type="http://schemas.openxmlformats.org/officeDocument/2006/relationships/image" Target="../media/image540.png"/><Relationship Id="rId54" Type="http://schemas.openxmlformats.org/officeDocument/2006/relationships/customXml" Target="../ink/ink659.xml"/><Relationship Id="rId70" Type="http://schemas.openxmlformats.org/officeDocument/2006/relationships/customXml" Target="../ink/ink673.xml"/><Relationship Id="rId75" Type="http://schemas.openxmlformats.org/officeDocument/2006/relationships/image" Target="../media/image513.png"/><Relationship Id="rId91" Type="http://schemas.openxmlformats.org/officeDocument/2006/relationships/image" Target="../media/image521.png"/><Relationship Id="rId96" Type="http://schemas.openxmlformats.org/officeDocument/2006/relationships/customXml" Target="../ink/ink6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23" Type="http://schemas.openxmlformats.org/officeDocument/2006/relationships/customXml" Target="../ink/ink639.xml"/><Relationship Id="rId28" Type="http://schemas.openxmlformats.org/officeDocument/2006/relationships/image" Target="../media/image473.png"/><Relationship Id="rId49" Type="http://schemas.openxmlformats.org/officeDocument/2006/relationships/customXml" Target="../ink/ink654.xml"/><Relationship Id="rId114" Type="http://schemas.openxmlformats.org/officeDocument/2006/relationships/customXml" Target="../ink/ink696.xml"/><Relationship Id="rId119" Type="http://schemas.openxmlformats.org/officeDocument/2006/relationships/image" Target="../media/image535.png"/><Relationship Id="rId44" Type="http://schemas.openxmlformats.org/officeDocument/2006/relationships/image" Target="../media/image481.png"/><Relationship Id="rId60" Type="http://schemas.openxmlformats.org/officeDocument/2006/relationships/customXml" Target="../ink/ink665.xml"/><Relationship Id="rId65" Type="http://schemas.openxmlformats.org/officeDocument/2006/relationships/customXml" Target="../ink/ink670.xml"/><Relationship Id="rId81" Type="http://schemas.openxmlformats.org/officeDocument/2006/relationships/image" Target="../media/image516.png"/><Relationship Id="rId86" Type="http://schemas.openxmlformats.org/officeDocument/2006/relationships/customXml" Target="../ink/ink682.xml"/><Relationship Id="rId130" Type="http://schemas.openxmlformats.org/officeDocument/2006/relationships/customXml" Target="../ink/ink704.xml"/><Relationship Id="rId13" Type="http://schemas.openxmlformats.org/officeDocument/2006/relationships/customXml" Target="../ink/ink634.xml"/><Relationship Id="rId18" Type="http://schemas.openxmlformats.org/officeDocument/2006/relationships/image" Target="../media/image468.png"/><Relationship Id="rId39" Type="http://schemas.openxmlformats.org/officeDocument/2006/relationships/customXml" Target="../ink/ink647.xml"/><Relationship Id="rId109" Type="http://schemas.openxmlformats.org/officeDocument/2006/relationships/image" Target="../media/image530.png"/><Relationship Id="rId34" Type="http://schemas.openxmlformats.org/officeDocument/2006/relationships/image" Target="../media/image476.png"/><Relationship Id="rId50" Type="http://schemas.openxmlformats.org/officeDocument/2006/relationships/customXml" Target="../ink/ink655.xml"/><Relationship Id="rId55" Type="http://schemas.openxmlformats.org/officeDocument/2006/relationships/customXml" Target="../ink/ink660.xml"/><Relationship Id="rId76" Type="http://schemas.openxmlformats.org/officeDocument/2006/relationships/customXml" Target="../ink/ink677.xml"/><Relationship Id="rId97" Type="http://schemas.openxmlformats.org/officeDocument/2006/relationships/image" Target="../media/image524.png"/><Relationship Id="rId104" Type="http://schemas.openxmlformats.org/officeDocument/2006/relationships/customXml" Target="../ink/ink691.xml"/><Relationship Id="rId120" Type="http://schemas.openxmlformats.org/officeDocument/2006/relationships/customXml" Target="../ink/ink699.xml"/><Relationship Id="rId125" Type="http://schemas.openxmlformats.org/officeDocument/2006/relationships/image" Target="../media/image538.png"/><Relationship Id="rId7" Type="http://schemas.openxmlformats.org/officeDocument/2006/relationships/customXml" Target="../ink/ink631.xml"/><Relationship Id="rId71" Type="http://schemas.openxmlformats.org/officeDocument/2006/relationships/image" Target="../media/image484.png"/><Relationship Id="rId92" Type="http://schemas.openxmlformats.org/officeDocument/2006/relationships/customXml" Target="../ink/ink685.xml"/><Relationship Id="rId2" Type="http://schemas.openxmlformats.org/officeDocument/2006/relationships/image" Target="../media/image1.png"/><Relationship Id="rId29" Type="http://schemas.openxmlformats.org/officeDocument/2006/relationships/customXml" Target="../ink/ink642.xml"/><Relationship Id="rId24" Type="http://schemas.openxmlformats.org/officeDocument/2006/relationships/image" Target="../media/image471.png"/><Relationship Id="rId40" Type="http://schemas.openxmlformats.org/officeDocument/2006/relationships/image" Target="../media/image479.png"/><Relationship Id="rId45" Type="http://schemas.openxmlformats.org/officeDocument/2006/relationships/customXml" Target="../ink/ink650.xml"/><Relationship Id="rId66" Type="http://schemas.openxmlformats.org/officeDocument/2006/relationships/customXml" Target="../ink/ink671.xml"/><Relationship Id="rId87" Type="http://schemas.openxmlformats.org/officeDocument/2006/relationships/image" Target="../media/image519.png"/><Relationship Id="rId110" Type="http://schemas.openxmlformats.org/officeDocument/2006/relationships/customXml" Target="../ink/ink694.xml"/><Relationship Id="rId115" Type="http://schemas.openxmlformats.org/officeDocument/2006/relationships/image" Target="../media/image533.png"/><Relationship Id="rId131" Type="http://schemas.openxmlformats.org/officeDocument/2006/relationships/image" Target="../media/image541.png"/><Relationship Id="rId61" Type="http://schemas.openxmlformats.org/officeDocument/2006/relationships/customXml" Target="../ink/ink666.xml"/><Relationship Id="rId82" Type="http://schemas.openxmlformats.org/officeDocument/2006/relationships/customXml" Target="../ink/ink680.xml"/><Relationship Id="rId19" Type="http://schemas.openxmlformats.org/officeDocument/2006/relationships/customXml" Target="../ink/ink637.xml"/><Relationship Id="rId14" Type="http://schemas.openxmlformats.org/officeDocument/2006/relationships/image" Target="../media/image466.png"/><Relationship Id="rId30" Type="http://schemas.openxmlformats.org/officeDocument/2006/relationships/image" Target="../media/image474.png"/><Relationship Id="rId35" Type="http://schemas.openxmlformats.org/officeDocument/2006/relationships/customXml" Target="../ink/ink645.xml"/><Relationship Id="rId56" Type="http://schemas.openxmlformats.org/officeDocument/2006/relationships/customXml" Target="../ink/ink661.xml"/><Relationship Id="rId77" Type="http://schemas.openxmlformats.org/officeDocument/2006/relationships/image" Target="../media/image514.png"/><Relationship Id="rId100" Type="http://schemas.openxmlformats.org/officeDocument/2006/relationships/customXml" Target="../ink/ink689.xml"/><Relationship Id="rId105" Type="http://schemas.openxmlformats.org/officeDocument/2006/relationships/image" Target="../media/image528.png"/><Relationship Id="rId126" Type="http://schemas.openxmlformats.org/officeDocument/2006/relationships/customXml" Target="../ink/ink702.xml"/><Relationship Id="rId8" Type="http://schemas.openxmlformats.org/officeDocument/2006/relationships/image" Target="../media/image463.png"/><Relationship Id="rId51" Type="http://schemas.openxmlformats.org/officeDocument/2006/relationships/customXml" Target="../ink/ink656.xml"/><Relationship Id="rId72" Type="http://schemas.openxmlformats.org/officeDocument/2006/relationships/customXml" Target="../ink/ink674.xml"/><Relationship Id="rId93" Type="http://schemas.openxmlformats.org/officeDocument/2006/relationships/image" Target="../media/image522.png"/><Relationship Id="rId98" Type="http://schemas.openxmlformats.org/officeDocument/2006/relationships/customXml" Target="../ink/ink688.xml"/><Relationship Id="rId121" Type="http://schemas.openxmlformats.org/officeDocument/2006/relationships/image" Target="../media/image536.png"/><Relationship Id="rId3" Type="http://schemas.openxmlformats.org/officeDocument/2006/relationships/customXml" Target="../ink/ink629.xml"/><Relationship Id="rId25" Type="http://schemas.openxmlformats.org/officeDocument/2006/relationships/customXml" Target="../ink/ink640.xml"/><Relationship Id="rId46" Type="http://schemas.openxmlformats.org/officeDocument/2006/relationships/customXml" Target="../ink/ink651.xml"/><Relationship Id="rId67" Type="http://schemas.openxmlformats.org/officeDocument/2006/relationships/image" Target="../media/image482.png"/><Relationship Id="rId116" Type="http://schemas.openxmlformats.org/officeDocument/2006/relationships/customXml" Target="../ink/ink697.xml"/><Relationship Id="rId20" Type="http://schemas.openxmlformats.org/officeDocument/2006/relationships/image" Target="../media/image469.png"/><Relationship Id="rId41" Type="http://schemas.openxmlformats.org/officeDocument/2006/relationships/customXml" Target="../ink/ink648.xml"/><Relationship Id="rId62" Type="http://schemas.openxmlformats.org/officeDocument/2006/relationships/customXml" Target="../ink/ink667.xml"/><Relationship Id="rId83" Type="http://schemas.openxmlformats.org/officeDocument/2006/relationships/image" Target="../media/image517.png"/><Relationship Id="rId88" Type="http://schemas.openxmlformats.org/officeDocument/2006/relationships/customXml" Target="../ink/ink683.xml"/><Relationship Id="rId111" Type="http://schemas.openxmlformats.org/officeDocument/2006/relationships/image" Target="../media/image531.png"/><Relationship Id="rId15" Type="http://schemas.openxmlformats.org/officeDocument/2006/relationships/customXml" Target="../ink/ink635.xml"/><Relationship Id="rId36" Type="http://schemas.openxmlformats.org/officeDocument/2006/relationships/image" Target="../media/image477.png"/><Relationship Id="rId57" Type="http://schemas.openxmlformats.org/officeDocument/2006/relationships/customXml" Target="../ink/ink662.xml"/><Relationship Id="rId106" Type="http://schemas.openxmlformats.org/officeDocument/2006/relationships/customXml" Target="../ink/ink692.xml"/><Relationship Id="rId127" Type="http://schemas.openxmlformats.org/officeDocument/2006/relationships/image" Target="../media/image539.png"/><Relationship Id="rId10" Type="http://schemas.openxmlformats.org/officeDocument/2006/relationships/image" Target="../media/image464.png"/><Relationship Id="rId31" Type="http://schemas.openxmlformats.org/officeDocument/2006/relationships/customXml" Target="../ink/ink643.xml"/><Relationship Id="rId52" Type="http://schemas.openxmlformats.org/officeDocument/2006/relationships/customXml" Target="../ink/ink657.xml"/><Relationship Id="rId73" Type="http://schemas.openxmlformats.org/officeDocument/2006/relationships/customXml" Target="../ink/ink675.xml"/><Relationship Id="rId78" Type="http://schemas.openxmlformats.org/officeDocument/2006/relationships/customXml" Target="../ink/ink678.xml"/><Relationship Id="rId94" Type="http://schemas.openxmlformats.org/officeDocument/2006/relationships/customXml" Target="../ink/ink686.xml"/><Relationship Id="rId99" Type="http://schemas.openxmlformats.org/officeDocument/2006/relationships/image" Target="../media/image525.png"/><Relationship Id="rId101" Type="http://schemas.openxmlformats.org/officeDocument/2006/relationships/image" Target="../media/image526.png"/><Relationship Id="rId122" Type="http://schemas.openxmlformats.org/officeDocument/2006/relationships/customXml" Target="../ink/ink700.xml"/><Relationship Id="rId4" Type="http://schemas.openxmlformats.org/officeDocument/2006/relationships/image" Target="../media/image461.png"/><Relationship Id="rId9" Type="http://schemas.openxmlformats.org/officeDocument/2006/relationships/customXml" Target="../ink/ink632.xml"/><Relationship Id="rId26" Type="http://schemas.openxmlformats.org/officeDocument/2006/relationships/image" Target="../media/image472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3.png"/><Relationship Id="rId21" Type="http://schemas.openxmlformats.org/officeDocument/2006/relationships/image" Target="../media/image542.png"/><Relationship Id="rId42" Type="http://schemas.openxmlformats.org/officeDocument/2006/relationships/customXml" Target="../ink/ink726.xml"/><Relationship Id="rId63" Type="http://schemas.openxmlformats.org/officeDocument/2006/relationships/image" Target="../media/image546.png"/><Relationship Id="rId84" Type="http://schemas.openxmlformats.org/officeDocument/2006/relationships/customXml" Target="../ink/ink747.xml"/><Relationship Id="rId138" Type="http://schemas.openxmlformats.org/officeDocument/2006/relationships/customXml" Target="../ink/ink774.xml"/><Relationship Id="rId16" Type="http://schemas.openxmlformats.org/officeDocument/2006/relationships/customXml" Target="../ink/ink713.xml"/><Relationship Id="rId107" Type="http://schemas.openxmlformats.org/officeDocument/2006/relationships/image" Target="../media/image568.png"/><Relationship Id="rId11" Type="http://schemas.openxmlformats.org/officeDocument/2006/relationships/customXml" Target="../ink/ink709.xml"/><Relationship Id="rId32" Type="http://schemas.openxmlformats.org/officeDocument/2006/relationships/customXml" Target="../ink/ink721.xml"/><Relationship Id="rId37" Type="http://schemas.openxmlformats.org/officeDocument/2006/relationships/image" Target="../media/image389.png"/><Relationship Id="rId53" Type="http://schemas.openxmlformats.org/officeDocument/2006/relationships/image" Target="../media/image397.png"/><Relationship Id="rId58" Type="http://schemas.openxmlformats.org/officeDocument/2006/relationships/customXml" Target="../ink/ink734.xml"/><Relationship Id="rId74" Type="http://schemas.openxmlformats.org/officeDocument/2006/relationships/customXml" Target="../ink/ink742.xml"/><Relationship Id="rId79" Type="http://schemas.openxmlformats.org/officeDocument/2006/relationships/image" Target="../media/image554.png"/><Relationship Id="rId102" Type="http://schemas.openxmlformats.org/officeDocument/2006/relationships/customXml" Target="../ink/ink756.xml"/><Relationship Id="rId123" Type="http://schemas.openxmlformats.org/officeDocument/2006/relationships/image" Target="../media/image468.png"/><Relationship Id="rId128" Type="http://schemas.openxmlformats.org/officeDocument/2006/relationships/customXml" Target="../ink/ink769.xml"/><Relationship Id="rId5" Type="http://schemas.openxmlformats.org/officeDocument/2006/relationships/customXml" Target="../ink/ink706.xml"/><Relationship Id="rId90" Type="http://schemas.openxmlformats.org/officeDocument/2006/relationships/customXml" Target="../ink/ink750.xml"/><Relationship Id="rId95" Type="http://schemas.openxmlformats.org/officeDocument/2006/relationships/image" Target="../media/image562.png"/><Relationship Id="rId22" Type="http://schemas.openxmlformats.org/officeDocument/2006/relationships/customXml" Target="../ink/ink716.xml"/><Relationship Id="rId27" Type="http://schemas.openxmlformats.org/officeDocument/2006/relationships/image" Target="../media/image372.png"/><Relationship Id="rId43" Type="http://schemas.openxmlformats.org/officeDocument/2006/relationships/image" Target="../media/image392.png"/><Relationship Id="rId48" Type="http://schemas.openxmlformats.org/officeDocument/2006/relationships/customXml" Target="../ink/ink729.xml"/><Relationship Id="rId64" Type="http://schemas.openxmlformats.org/officeDocument/2006/relationships/customXml" Target="../ink/ink737.xml"/><Relationship Id="rId69" Type="http://schemas.openxmlformats.org/officeDocument/2006/relationships/image" Target="../media/image549.png"/><Relationship Id="rId113" Type="http://schemas.openxmlformats.org/officeDocument/2006/relationships/image" Target="../media/image571.png"/><Relationship Id="rId118" Type="http://schemas.openxmlformats.org/officeDocument/2006/relationships/customXml" Target="../ink/ink764.xml"/><Relationship Id="rId134" Type="http://schemas.openxmlformats.org/officeDocument/2006/relationships/customXml" Target="../ink/ink772.xml"/><Relationship Id="rId139" Type="http://schemas.openxmlformats.org/officeDocument/2006/relationships/image" Target="../media/image476.png"/><Relationship Id="rId80" Type="http://schemas.openxmlformats.org/officeDocument/2006/relationships/customXml" Target="../ink/ink745.xml"/><Relationship Id="rId85" Type="http://schemas.openxmlformats.org/officeDocument/2006/relationships/image" Target="../media/image557.png"/><Relationship Id="rId12" Type="http://schemas.openxmlformats.org/officeDocument/2006/relationships/customXml" Target="../ink/ink710.xml"/><Relationship Id="rId17" Type="http://schemas.openxmlformats.org/officeDocument/2006/relationships/image" Target="../media/image80.png"/><Relationship Id="rId33" Type="http://schemas.openxmlformats.org/officeDocument/2006/relationships/image" Target="../media/image387.png"/><Relationship Id="rId38" Type="http://schemas.openxmlformats.org/officeDocument/2006/relationships/customXml" Target="../ink/ink724.xml"/><Relationship Id="rId59" Type="http://schemas.openxmlformats.org/officeDocument/2006/relationships/image" Target="../media/image544.png"/><Relationship Id="rId103" Type="http://schemas.openxmlformats.org/officeDocument/2006/relationships/image" Target="../media/image566.png"/><Relationship Id="rId108" Type="http://schemas.openxmlformats.org/officeDocument/2006/relationships/customXml" Target="../ink/ink759.xml"/><Relationship Id="rId124" Type="http://schemas.openxmlformats.org/officeDocument/2006/relationships/customXml" Target="../ink/ink767.xml"/><Relationship Id="rId129" Type="http://schemas.openxmlformats.org/officeDocument/2006/relationships/image" Target="../media/image471.png"/><Relationship Id="rId54" Type="http://schemas.openxmlformats.org/officeDocument/2006/relationships/customXml" Target="../ink/ink732.xml"/><Relationship Id="rId70" Type="http://schemas.openxmlformats.org/officeDocument/2006/relationships/customXml" Target="../ink/ink740.xml"/><Relationship Id="rId75" Type="http://schemas.openxmlformats.org/officeDocument/2006/relationships/image" Target="../media/image552.png"/><Relationship Id="rId91" Type="http://schemas.openxmlformats.org/officeDocument/2006/relationships/image" Target="../media/image560.png"/><Relationship Id="rId96" Type="http://schemas.openxmlformats.org/officeDocument/2006/relationships/customXml" Target="../ink/ink7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23" Type="http://schemas.openxmlformats.org/officeDocument/2006/relationships/image" Target="../media/image370.png"/><Relationship Id="rId28" Type="http://schemas.openxmlformats.org/officeDocument/2006/relationships/customXml" Target="../ink/ink719.xml"/><Relationship Id="rId49" Type="http://schemas.openxmlformats.org/officeDocument/2006/relationships/image" Target="../media/image395.png"/><Relationship Id="rId114" Type="http://schemas.openxmlformats.org/officeDocument/2006/relationships/customXml" Target="../ink/ink762.xml"/><Relationship Id="rId119" Type="http://schemas.openxmlformats.org/officeDocument/2006/relationships/image" Target="../media/image466.png"/><Relationship Id="rId44" Type="http://schemas.openxmlformats.org/officeDocument/2006/relationships/customXml" Target="../ink/ink727.xml"/><Relationship Id="rId60" Type="http://schemas.openxmlformats.org/officeDocument/2006/relationships/customXml" Target="../ink/ink735.xml"/><Relationship Id="rId65" Type="http://schemas.openxmlformats.org/officeDocument/2006/relationships/image" Target="../media/image547.png"/><Relationship Id="rId81" Type="http://schemas.openxmlformats.org/officeDocument/2006/relationships/image" Target="../media/image555.png"/><Relationship Id="rId86" Type="http://schemas.openxmlformats.org/officeDocument/2006/relationships/customXml" Target="../ink/ink748.xml"/><Relationship Id="rId130" Type="http://schemas.openxmlformats.org/officeDocument/2006/relationships/customXml" Target="../ink/ink770.xml"/><Relationship Id="rId135" Type="http://schemas.openxmlformats.org/officeDocument/2006/relationships/image" Target="../media/image474.png"/><Relationship Id="rId13" Type="http://schemas.openxmlformats.org/officeDocument/2006/relationships/customXml" Target="../ink/ink711.xml"/><Relationship Id="rId18" Type="http://schemas.openxmlformats.org/officeDocument/2006/relationships/customXml" Target="../ink/ink714.xml"/><Relationship Id="rId39" Type="http://schemas.openxmlformats.org/officeDocument/2006/relationships/image" Target="../media/image390.png"/><Relationship Id="rId109" Type="http://schemas.openxmlformats.org/officeDocument/2006/relationships/image" Target="../media/image569.png"/><Relationship Id="rId34" Type="http://schemas.openxmlformats.org/officeDocument/2006/relationships/customXml" Target="../ink/ink722.xml"/><Relationship Id="rId50" Type="http://schemas.openxmlformats.org/officeDocument/2006/relationships/customXml" Target="../ink/ink730.xml"/><Relationship Id="rId55" Type="http://schemas.openxmlformats.org/officeDocument/2006/relationships/image" Target="../media/image398.png"/><Relationship Id="rId76" Type="http://schemas.openxmlformats.org/officeDocument/2006/relationships/customXml" Target="../ink/ink743.xml"/><Relationship Id="rId97" Type="http://schemas.openxmlformats.org/officeDocument/2006/relationships/image" Target="../media/image563.png"/><Relationship Id="rId104" Type="http://schemas.openxmlformats.org/officeDocument/2006/relationships/customXml" Target="../ink/ink757.xml"/><Relationship Id="rId120" Type="http://schemas.openxmlformats.org/officeDocument/2006/relationships/customXml" Target="../ink/ink765.xml"/><Relationship Id="rId125" Type="http://schemas.openxmlformats.org/officeDocument/2006/relationships/image" Target="../media/image469.png"/><Relationship Id="rId7" Type="http://schemas.openxmlformats.org/officeDocument/2006/relationships/customXml" Target="../ink/ink707.xml"/><Relationship Id="rId71" Type="http://schemas.openxmlformats.org/officeDocument/2006/relationships/image" Target="../media/image550.png"/><Relationship Id="rId92" Type="http://schemas.openxmlformats.org/officeDocument/2006/relationships/customXml" Target="../ink/ink751.xml"/><Relationship Id="rId2" Type="http://schemas.openxmlformats.org/officeDocument/2006/relationships/image" Target="../media/image1.png"/><Relationship Id="rId29" Type="http://schemas.openxmlformats.org/officeDocument/2006/relationships/image" Target="../media/image373.png"/><Relationship Id="rId24" Type="http://schemas.openxmlformats.org/officeDocument/2006/relationships/customXml" Target="../ink/ink717.xml"/><Relationship Id="rId40" Type="http://schemas.openxmlformats.org/officeDocument/2006/relationships/customXml" Target="../ink/ink725.xml"/><Relationship Id="rId45" Type="http://schemas.openxmlformats.org/officeDocument/2006/relationships/image" Target="../media/image393.png"/><Relationship Id="rId66" Type="http://schemas.openxmlformats.org/officeDocument/2006/relationships/customXml" Target="../ink/ink738.xml"/><Relationship Id="rId87" Type="http://schemas.openxmlformats.org/officeDocument/2006/relationships/image" Target="../media/image558.png"/><Relationship Id="rId110" Type="http://schemas.openxmlformats.org/officeDocument/2006/relationships/customXml" Target="../ink/ink760.xml"/><Relationship Id="rId115" Type="http://schemas.openxmlformats.org/officeDocument/2006/relationships/image" Target="../media/image572.png"/><Relationship Id="rId131" Type="http://schemas.openxmlformats.org/officeDocument/2006/relationships/image" Target="../media/image472.png"/><Relationship Id="rId136" Type="http://schemas.openxmlformats.org/officeDocument/2006/relationships/customXml" Target="../ink/ink773.xml"/><Relationship Id="rId61" Type="http://schemas.openxmlformats.org/officeDocument/2006/relationships/image" Target="../media/image545.png"/><Relationship Id="rId82" Type="http://schemas.openxmlformats.org/officeDocument/2006/relationships/customXml" Target="../ink/ink746.xml"/><Relationship Id="rId19" Type="http://schemas.openxmlformats.org/officeDocument/2006/relationships/image" Target="../media/image366.png"/><Relationship Id="rId14" Type="http://schemas.openxmlformats.org/officeDocument/2006/relationships/customXml" Target="../ink/ink712.xml"/><Relationship Id="rId30" Type="http://schemas.openxmlformats.org/officeDocument/2006/relationships/customXml" Target="../ink/ink720.xml"/><Relationship Id="rId35" Type="http://schemas.openxmlformats.org/officeDocument/2006/relationships/image" Target="../media/image388.png"/><Relationship Id="rId56" Type="http://schemas.openxmlformats.org/officeDocument/2006/relationships/customXml" Target="../ink/ink733.xml"/><Relationship Id="rId77" Type="http://schemas.openxmlformats.org/officeDocument/2006/relationships/image" Target="../media/image553.png"/><Relationship Id="rId100" Type="http://schemas.openxmlformats.org/officeDocument/2006/relationships/customXml" Target="../ink/ink755.xml"/><Relationship Id="rId105" Type="http://schemas.openxmlformats.org/officeDocument/2006/relationships/image" Target="../media/image567.png"/><Relationship Id="rId126" Type="http://schemas.openxmlformats.org/officeDocument/2006/relationships/customXml" Target="../ink/ink768.xml"/><Relationship Id="rId8" Type="http://schemas.openxmlformats.org/officeDocument/2006/relationships/image" Target="../media/image77.png"/><Relationship Id="rId51" Type="http://schemas.openxmlformats.org/officeDocument/2006/relationships/image" Target="../media/image396.png"/><Relationship Id="rId72" Type="http://schemas.openxmlformats.org/officeDocument/2006/relationships/customXml" Target="../ink/ink741.xml"/><Relationship Id="rId93" Type="http://schemas.openxmlformats.org/officeDocument/2006/relationships/image" Target="../media/image561.png"/><Relationship Id="rId98" Type="http://schemas.openxmlformats.org/officeDocument/2006/relationships/customXml" Target="../ink/ink754.xml"/><Relationship Id="rId121" Type="http://schemas.openxmlformats.org/officeDocument/2006/relationships/image" Target="../media/image467.png"/><Relationship Id="rId3" Type="http://schemas.openxmlformats.org/officeDocument/2006/relationships/customXml" Target="../ink/ink705.xml"/><Relationship Id="rId25" Type="http://schemas.openxmlformats.org/officeDocument/2006/relationships/image" Target="../media/image371.png"/><Relationship Id="rId46" Type="http://schemas.openxmlformats.org/officeDocument/2006/relationships/customXml" Target="../ink/ink728.xml"/><Relationship Id="rId67" Type="http://schemas.openxmlformats.org/officeDocument/2006/relationships/image" Target="../media/image548.png"/><Relationship Id="rId116" Type="http://schemas.openxmlformats.org/officeDocument/2006/relationships/customXml" Target="../ink/ink763.xml"/><Relationship Id="rId137" Type="http://schemas.openxmlformats.org/officeDocument/2006/relationships/image" Target="../media/image475.png"/><Relationship Id="rId20" Type="http://schemas.openxmlformats.org/officeDocument/2006/relationships/customXml" Target="../ink/ink715.xml"/><Relationship Id="rId41" Type="http://schemas.openxmlformats.org/officeDocument/2006/relationships/image" Target="../media/image391.png"/><Relationship Id="rId62" Type="http://schemas.openxmlformats.org/officeDocument/2006/relationships/customXml" Target="../ink/ink736.xml"/><Relationship Id="rId83" Type="http://schemas.openxmlformats.org/officeDocument/2006/relationships/image" Target="../media/image556.png"/><Relationship Id="rId88" Type="http://schemas.openxmlformats.org/officeDocument/2006/relationships/customXml" Target="../ink/ink749.xml"/><Relationship Id="rId111" Type="http://schemas.openxmlformats.org/officeDocument/2006/relationships/image" Target="../media/image570.png"/><Relationship Id="rId132" Type="http://schemas.openxmlformats.org/officeDocument/2006/relationships/customXml" Target="../ink/ink771.xml"/><Relationship Id="rId15" Type="http://schemas.openxmlformats.org/officeDocument/2006/relationships/image" Target="../media/image79.png"/><Relationship Id="rId36" Type="http://schemas.openxmlformats.org/officeDocument/2006/relationships/customXml" Target="../ink/ink723.xml"/><Relationship Id="rId57" Type="http://schemas.openxmlformats.org/officeDocument/2006/relationships/image" Target="../media/image543.png"/><Relationship Id="rId106" Type="http://schemas.openxmlformats.org/officeDocument/2006/relationships/customXml" Target="../ink/ink758.xml"/><Relationship Id="rId127" Type="http://schemas.openxmlformats.org/officeDocument/2006/relationships/image" Target="../media/image470.png"/><Relationship Id="rId10" Type="http://schemas.openxmlformats.org/officeDocument/2006/relationships/image" Target="../media/image78.png"/><Relationship Id="rId31" Type="http://schemas.openxmlformats.org/officeDocument/2006/relationships/image" Target="../media/image386.png"/><Relationship Id="rId52" Type="http://schemas.openxmlformats.org/officeDocument/2006/relationships/customXml" Target="../ink/ink731.xml"/><Relationship Id="rId73" Type="http://schemas.openxmlformats.org/officeDocument/2006/relationships/image" Target="../media/image551.png"/><Relationship Id="rId78" Type="http://schemas.openxmlformats.org/officeDocument/2006/relationships/customXml" Target="../ink/ink744.xml"/><Relationship Id="rId94" Type="http://schemas.openxmlformats.org/officeDocument/2006/relationships/customXml" Target="../ink/ink752.xml"/><Relationship Id="rId99" Type="http://schemas.openxmlformats.org/officeDocument/2006/relationships/image" Target="../media/image564.png"/><Relationship Id="rId101" Type="http://schemas.openxmlformats.org/officeDocument/2006/relationships/image" Target="../media/image565.png"/><Relationship Id="rId122" Type="http://schemas.openxmlformats.org/officeDocument/2006/relationships/customXml" Target="../ink/ink766.xml"/><Relationship Id="rId4" Type="http://schemas.openxmlformats.org/officeDocument/2006/relationships/image" Target="../media/image760.png"/><Relationship Id="rId9" Type="http://schemas.openxmlformats.org/officeDocument/2006/relationships/customXml" Target="../ink/ink708.xml"/><Relationship Id="rId26" Type="http://schemas.openxmlformats.org/officeDocument/2006/relationships/customXml" Target="../ink/ink718.xml"/><Relationship Id="rId47" Type="http://schemas.openxmlformats.org/officeDocument/2006/relationships/image" Target="../media/image394.png"/><Relationship Id="rId68" Type="http://schemas.openxmlformats.org/officeDocument/2006/relationships/customXml" Target="../ink/ink739.xml"/><Relationship Id="rId89" Type="http://schemas.openxmlformats.org/officeDocument/2006/relationships/image" Target="../media/image559.png"/><Relationship Id="rId112" Type="http://schemas.openxmlformats.org/officeDocument/2006/relationships/customXml" Target="../ink/ink761.xml"/><Relationship Id="rId133" Type="http://schemas.openxmlformats.org/officeDocument/2006/relationships/image" Target="../media/image47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80.xml"/><Relationship Id="rId18" Type="http://schemas.openxmlformats.org/officeDocument/2006/relationships/customXml" Target="../ink/ink782.xml"/><Relationship Id="rId26" Type="http://schemas.openxmlformats.org/officeDocument/2006/relationships/customXml" Target="../ink/ink786.xml"/><Relationship Id="rId39" Type="http://schemas.openxmlformats.org/officeDocument/2006/relationships/customXml" Target="../ink/ink794.xml"/><Relationship Id="rId21" Type="http://schemas.openxmlformats.org/officeDocument/2006/relationships/image" Target="../media/image580.png"/><Relationship Id="rId34" Type="http://schemas.openxmlformats.org/officeDocument/2006/relationships/customXml" Target="../ink/ink790.xml"/><Relationship Id="rId42" Type="http://schemas.openxmlformats.org/officeDocument/2006/relationships/customXml" Target="../ink/ink797.xml"/><Relationship Id="rId47" Type="http://schemas.openxmlformats.org/officeDocument/2006/relationships/customXml" Target="../ink/ink802.xml"/><Relationship Id="rId50" Type="http://schemas.openxmlformats.org/officeDocument/2006/relationships/customXml" Target="../ink/ink804.xml"/><Relationship Id="rId55" Type="http://schemas.openxmlformats.org/officeDocument/2006/relationships/customXml" Target="../ink/ink809.xml"/><Relationship Id="rId7" Type="http://schemas.openxmlformats.org/officeDocument/2006/relationships/customXml" Target="../ink/ink777.xml"/><Relationship Id="rId2" Type="http://schemas.openxmlformats.org/officeDocument/2006/relationships/image" Target="../media/image1.png"/><Relationship Id="rId16" Type="http://schemas.openxmlformats.org/officeDocument/2006/relationships/customXml" Target="../ink/ink781.xml"/><Relationship Id="rId29" Type="http://schemas.openxmlformats.org/officeDocument/2006/relationships/image" Target="../media/image584.png"/><Relationship Id="rId11" Type="http://schemas.openxmlformats.org/officeDocument/2006/relationships/customXml" Target="../ink/ink779.xml"/><Relationship Id="rId24" Type="http://schemas.openxmlformats.org/officeDocument/2006/relationships/customXml" Target="../ink/ink785.xml"/><Relationship Id="rId32" Type="http://schemas.openxmlformats.org/officeDocument/2006/relationships/customXml" Target="../ink/ink789.xml"/><Relationship Id="rId37" Type="http://schemas.openxmlformats.org/officeDocument/2006/relationships/customXml" Target="../ink/ink793.xml"/><Relationship Id="rId40" Type="http://schemas.openxmlformats.org/officeDocument/2006/relationships/customXml" Target="../ink/ink795.xml"/><Relationship Id="rId45" Type="http://schemas.openxmlformats.org/officeDocument/2006/relationships/customXml" Target="../ink/ink800.xml"/><Relationship Id="rId53" Type="http://schemas.openxmlformats.org/officeDocument/2006/relationships/customXml" Target="../ink/ink807.xml"/><Relationship Id="rId58" Type="http://schemas.openxmlformats.org/officeDocument/2006/relationships/customXml" Target="../ink/ink812.xml"/><Relationship Id="rId5" Type="http://schemas.openxmlformats.org/officeDocument/2006/relationships/customXml" Target="../ink/ink776.xml"/><Relationship Id="rId61" Type="http://schemas.openxmlformats.org/officeDocument/2006/relationships/customXml" Target="../ink/ink815.xml"/><Relationship Id="rId19" Type="http://schemas.openxmlformats.org/officeDocument/2006/relationships/image" Target="../media/image579.png"/><Relationship Id="rId14" Type="http://schemas.openxmlformats.org/officeDocument/2006/relationships/image" Target="../media/image576.png"/><Relationship Id="rId22" Type="http://schemas.openxmlformats.org/officeDocument/2006/relationships/customXml" Target="../ink/ink784.xml"/><Relationship Id="rId27" Type="http://schemas.openxmlformats.org/officeDocument/2006/relationships/image" Target="../media/image583.png"/><Relationship Id="rId30" Type="http://schemas.openxmlformats.org/officeDocument/2006/relationships/customXml" Target="../ink/ink788.xml"/><Relationship Id="rId35" Type="http://schemas.openxmlformats.org/officeDocument/2006/relationships/customXml" Target="../ink/ink791.xml"/><Relationship Id="rId43" Type="http://schemas.openxmlformats.org/officeDocument/2006/relationships/customXml" Target="../ink/ink798.xml"/><Relationship Id="rId48" Type="http://schemas.openxmlformats.org/officeDocument/2006/relationships/image" Target="../media/image588.png"/><Relationship Id="rId56" Type="http://schemas.openxmlformats.org/officeDocument/2006/relationships/customXml" Target="../ink/ink810.xml"/><Relationship Id="rId8" Type="http://schemas.openxmlformats.org/officeDocument/2006/relationships/image" Target="../media/image5730.png"/><Relationship Id="rId51" Type="http://schemas.openxmlformats.org/officeDocument/2006/relationships/customXml" Target="../ink/ink805.xml"/><Relationship Id="rId3" Type="http://schemas.openxmlformats.org/officeDocument/2006/relationships/customXml" Target="../ink/ink775.xml"/><Relationship Id="rId12" Type="http://schemas.openxmlformats.org/officeDocument/2006/relationships/image" Target="../media/image575.png"/><Relationship Id="rId17" Type="http://schemas.openxmlformats.org/officeDocument/2006/relationships/image" Target="../media/image578.png"/><Relationship Id="rId25" Type="http://schemas.openxmlformats.org/officeDocument/2006/relationships/image" Target="../media/image582.png"/><Relationship Id="rId33" Type="http://schemas.openxmlformats.org/officeDocument/2006/relationships/image" Target="../media/image586.png"/><Relationship Id="rId38" Type="http://schemas.openxmlformats.org/officeDocument/2006/relationships/image" Target="../media/image587.png"/><Relationship Id="rId46" Type="http://schemas.openxmlformats.org/officeDocument/2006/relationships/customXml" Target="../ink/ink801.xml"/><Relationship Id="rId59" Type="http://schemas.openxmlformats.org/officeDocument/2006/relationships/customXml" Target="../ink/ink813.xml"/><Relationship Id="rId20" Type="http://schemas.openxmlformats.org/officeDocument/2006/relationships/customXml" Target="../ink/ink783.xml"/><Relationship Id="rId41" Type="http://schemas.openxmlformats.org/officeDocument/2006/relationships/customXml" Target="../ink/ink796.xml"/><Relationship Id="rId54" Type="http://schemas.openxmlformats.org/officeDocument/2006/relationships/customXml" Target="../ink/ink808.xml"/><Relationship Id="rId62" Type="http://schemas.openxmlformats.org/officeDocument/2006/relationships/customXml" Target="../ink/ink8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0.png"/><Relationship Id="rId15" Type="http://schemas.openxmlformats.org/officeDocument/2006/relationships/image" Target="../media/image577.png"/><Relationship Id="rId23" Type="http://schemas.openxmlformats.org/officeDocument/2006/relationships/image" Target="../media/image581.png"/><Relationship Id="rId28" Type="http://schemas.openxmlformats.org/officeDocument/2006/relationships/customXml" Target="../ink/ink787.xml"/><Relationship Id="rId36" Type="http://schemas.openxmlformats.org/officeDocument/2006/relationships/customXml" Target="../ink/ink792.xml"/><Relationship Id="rId49" Type="http://schemas.openxmlformats.org/officeDocument/2006/relationships/customXml" Target="../ink/ink803.xml"/><Relationship Id="rId57" Type="http://schemas.openxmlformats.org/officeDocument/2006/relationships/customXml" Target="../ink/ink811.xml"/><Relationship Id="rId10" Type="http://schemas.openxmlformats.org/officeDocument/2006/relationships/image" Target="../media/image574.png"/><Relationship Id="rId31" Type="http://schemas.openxmlformats.org/officeDocument/2006/relationships/image" Target="../media/image585.png"/><Relationship Id="rId44" Type="http://schemas.openxmlformats.org/officeDocument/2006/relationships/customXml" Target="../ink/ink799.xml"/><Relationship Id="rId52" Type="http://schemas.openxmlformats.org/officeDocument/2006/relationships/customXml" Target="../ink/ink806.xml"/><Relationship Id="rId60" Type="http://schemas.openxmlformats.org/officeDocument/2006/relationships/customXml" Target="../ink/ink814.xml"/><Relationship Id="rId4" Type="http://schemas.openxmlformats.org/officeDocument/2006/relationships/image" Target="../media/image5710.png"/><Relationship Id="rId9" Type="http://schemas.openxmlformats.org/officeDocument/2006/relationships/customXml" Target="../ink/ink77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customXml" Target="../ink/ink817.xml"/><Relationship Id="rId7" Type="http://schemas.openxmlformats.org/officeDocument/2006/relationships/customXml" Target="../ink/ink8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customXml" Target="../ink/ink818.xml"/><Relationship Id="rId10" Type="http://schemas.openxmlformats.org/officeDocument/2006/relationships/customXml" Target="../ink/ink821.xml"/><Relationship Id="rId4" Type="http://schemas.openxmlformats.org/officeDocument/2006/relationships/image" Target="../media/image589.png"/><Relationship Id="rId9" Type="http://schemas.openxmlformats.org/officeDocument/2006/relationships/customXml" Target="../ink/ink820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16" Type="http://schemas.openxmlformats.org/officeDocument/2006/relationships/image" Target="../media/image8.png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image" Target="../media/image1.png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4.xml"/><Relationship Id="rId5" Type="http://schemas.openxmlformats.org/officeDocument/2006/relationships/customXml" Target="../ink/ink823.xml"/><Relationship Id="rId4" Type="http://schemas.openxmlformats.org/officeDocument/2006/relationships/image" Target="../media/image5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0.xml"/><Relationship Id="rId18" Type="http://schemas.openxmlformats.org/officeDocument/2006/relationships/image" Target="../media/image609.png"/><Relationship Id="rId26" Type="http://schemas.openxmlformats.org/officeDocument/2006/relationships/image" Target="../media/image613.png"/><Relationship Id="rId39" Type="http://schemas.openxmlformats.org/officeDocument/2006/relationships/customXml" Target="../ink/ink843.xml"/><Relationship Id="rId21" Type="http://schemas.openxmlformats.org/officeDocument/2006/relationships/customXml" Target="../ink/ink834.xml"/><Relationship Id="rId34" Type="http://schemas.openxmlformats.org/officeDocument/2006/relationships/image" Target="../media/image617.png"/><Relationship Id="rId42" Type="http://schemas.openxmlformats.org/officeDocument/2006/relationships/image" Target="../media/image621.png"/><Relationship Id="rId47" Type="http://schemas.openxmlformats.org/officeDocument/2006/relationships/customXml" Target="../ink/ink847.xml"/><Relationship Id="rId50" Type="http://schemas.openxmlformats.org/officeDocument/2006/relationships/image" Target="../media/image625.png"/><Relationship Id="rId55" Type="http://schemas.openxmlformats.org/officeDocument/2006/relationships/customXml" Target="../ink/ink851.xml"/><Relationship Id="rId7" Type="http://schemas.openxmlformats.org/officeDocument/2006/relationships/customXml" Target="../ink/ink827.xml"/><Relationship Id="rId2" Type="http://schemas.openxmlformats.org/officeDocument/2006/relationships/image" Target="../media/image1.png"/><Relationship Id="rId16" Type="http://schemas.openxmlformats.org/officeDocument/2006/relationships/image" Target="../media/image608.png"/><Relationship Id="rId29" Type="http://schemas.openxmlformats.org/officeDocument/2006/relationships/customXml" Target="../ink/ink838.xml"/><Relationship Id="rId11" Type="http://schemas.openxmlformats.org/officeDocument/2006/relationships/customXml" Target="../ink/ink829.xml"/><Relationship Id="rId24" Type="http://schemas.openxmlformats.org/officeDocument/2006/relationships/image" Target="../media/image612.png"/><Relationship Id="rId32" Type="http://schemas.openxmlformats.org/officeDocument/2006/relationships/image" Target="../media/image616.png"/><Relationship Id="rId37" Type="http://schemas.openxmlformats.org/officeDocument/2006/relationships/customXml" Target="../ink/ink842.xml"/><Relationship Id="rId40" Type="http://schemas.openxmlformats.org/officeDocument/2006/relationships/image" Target="../media/image620.png"/><Relationship Id="rId45" Type="http://schemas.openxmlformats.org/officeDocument/2006/relationships/customXml" Target="../ink/ink846.xml"/><Relationship Id="rId53" Type="http://schemas.openxmlformats.org/officeDocument/2006/relationships/customXml" Target="../ink/ink850.xml"/><Relationship Id="rId58" Type="http://schemas.openxmlformats.org/officeDocument/2006/relationships/image" Target="../media/image629.png"/><Relationship Id="rId5" Type="http://schemas.openxmlformats.org/officeDocument/2006/relationships/customXml" Target="../ink/ink826.xml"/><Relationship Id="rId61" Type="http://schemas.openxmlformats.org/officeDocument/2006/relationships/customXml" Target="../ink/ink854.xml"/><Relationship Id="rId19" Type="http://schemas.openxmlformats.org/officeDocument/2006/relationships/customXml" Target="../ink/ink833.xml"/><Relationship Id="rId14" Type="http://schemas.openxmlformats.org/officeDocument/2006/relationships/image" Target="../media/image607.png"/><Relationship Id="rId22" Type="http://schemas.openxmlformats.org/officeDocument/2006/relationships/image" Target="../media/image611.png"/><Relationship Id="rId27" Type="http://schemas.openxmlformats.org/officeDocument/2006/relationships/customXml" Target="../ink/ink837.xml"/><Relationship Id="rId30" Type="http://schemas.openxmlformats.org/officeDocument/2006/relationships/image" Target="../media/image615.png"/><Relationship Id="rId35" Type="http://schemas.openxmlformats.org/officeDocument/2006/relationships/customXml" Target="../ink/ink841.xml"/><Relationship Id="rId43" Type="http://schemas.openxmlformats.org/officeDocument/2006/relationships/customXml" Target="../ink/ink845.xml"/><Relationship Id="rId48" Type="http://schemas.openxmlformats.org/officeDocument/2006/relationships/image" Target="../media/image624.png"/><Relationship Id="rId56" Type="http://schemas.openxmlformats.org/officeDocument/2006/relationships/image" Target="../media/image628.png"/><Relationship Id="rId8" Type="http://schemas.openxmlformats.org/officeDocument/2006/relationships/image" Target="../media/image604.png"/><Relationship Id="rId51" Type="http://schemas.openxmlformats.org/officeDocument/2006/relationships/customXml" Target="../ink/ink849.xml"/><Relationship Id="rId3" Type="http://schemas.openxmlformats.org/officeDocument/2006/relationships/customXml" Target="../ink/ink825.xml"/><Relationship Id="rId12" Type="http://schemas.openxmlformats.org/officeDocument/2006/relationships/image" Target="../media/image606.png"/><Relationship Id="rId17" Type="http://schemas.openxmlformats.org/officeDocument/2006/relationships/customXml" Target="../ink/ink832.xml"/><Relationship Id="rId25" Type="http://schemas.openxmlformats.org/officeDocument/2006/relationships/customXml" Target="../ink/ink836.xml"/><Relationship Id="rId33" Type="http://schemas.openxmlformats.org/officeDocument/2006/relationships/customXml" Target="../ink/ink840.xml"/><Relationship Id="rId38" Type="http://schemas.openxmlformats.org/officeDocument/2006/relationships/image" Target="../media/image619.png"/><Relationship Id="rId46" Type="http://schemas.openxmlformats.org/officeDocument/2006/relationships/image" Target="../media/image623.png"/><Relationship Id="rId59" Type="http://schemas.openxmlformats.org/officeDocument/2006/relationships/customXml" Target="../ink/ink853.xml"/><Relationship Id="rId20" Type="http://schemas.openxmlformats.org/officeDocument/2006/relationships/image" Target="../media/image610.png"/><Relationship Id="rId41" Type="http://schemas.openxmlformats.org/officeDocument/2006/relationships/customXml" Target="../ink/ink844.xml"/><Relationship Id="rId54" Type="http://schemas.openxmlformats.org/officeDocument/2006/relationships/image" Target="../media/image627.png"/><Relationship Id="rId6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15" Type="http://schemas.openxmlformats.org/officeDocument/2006/relationships/customXml" Target="../ink/ink831.xml"/><Relationship Id="rId23" Type="http://schemas.openxmlformats.org/officeDocument/2006/relationships/customXml" Target="../ink/ink835.xml"/><Relationship Id="rId28" Type="http://schemas.openxmlformats.org/officeDocument/2006/relationships/image" Target="../media/image614.png"/><Relationship Id="rId36" Type="http://schemas.openxmlformats.org/officeDocument/2006/relationships/image" Target="../media/image618.png"/><Relationship Id="rId49" Type="http://schemas.openxmlformats.org/officeDocument/2006/relationships/customXml" Target="../ink/ink848.xml"/><Relationship Id="rId57" Type="http://schemas.openxmlformats.org/officeDocument/2006/relationships/customXml" Target="../ink/ink852.xml"/><Relationship Id="rId10" Type="http://schemas.openxmlformats.org/officeDocument/2006/relationships/image" Target="../media/image605.png"/><Relationship Id="rId31" Type="http://schemas.openxmlformats.org/officeDocument/2006/relationships/customXml" Target="../ink/ink839.xml"/><Relationship Id="rId44" Type="http://schemas.openxmlformats.org/officeDocument/2006/relationships/image" Target="../media/image622.png"/><Relationship Id="rId52" Type="http://schemas.openxmlformats.org/officeDocument/2006/relationships/image" Target="../media/image626.png"/><Relationship Id="rId60" Type="http://schemas.openxmlformats.org/officeDocument/2006/relationships/image" Target="../media/image630.png"/><Relationship Id="rId4" Type="http://schemas.openxmlformats.org/officeDocument/2006/relationships/image" Target="../media/image602.png"/><Relationship Id="rId9" Type="http://schemas.openxmlformats.org/officeDocument/2006/relationships/customXml" Target="../ink/ink828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8.png"/><Relationship Id="rId21" Type="http://schemas.openxmlformats.org/officeDocument/2006/relationships/image" Target="../media/image130.png"/><Relationship Id="rId42" Type="http://schemas.openxmlformats.org/officeDocument/2006/relationships/customXml" Target="../ink/ink876.xml"/><Relationship Id="rId63" Type="http://schemas.openxmlformats.org/officeDocument/2006/relationships/image" Target="../media/image228.png"/><Relationship Id="rId84" Type="http://schemas.openxmlformats.org/officeDocument/2006/relationships/customXml" Target="../ink/ink897.xml"/><Relationship Id="rId138" Type="http://schemas.openxmlformats.org/officeDocument/2006/relationships/customXml" Target="../ink/ink924.xml"/><Relationship Id="rId107" Type="http://schemas.openxmlformats.org/officeDocument/2006/relationships/image" Target="../media/image393.png"/><Relationship Id="rId11" Type="http://schemas.openxmlformats.org/officeDocument/2006/relationships/customXml" Target="../ink/ink859.xml"/><Relationship Id="rId32" Type="http://schemas.openxmlformats.org/officeDocument/2006/relationships/customXml" Target="../ink/ink871.xml"/><Relationship Id="rId53" Type="http://schemas.openxmlformats.org/officeDocument/2006/relationships/image" Target="../media/image223.png"/><Relationship Id="rId74" Type="http://schemas.openxmlformats.org/officeDocument/2006/relationships/customXml" Target="../ink/ink892.xml"/><Relationship Id="rId128" Type="http://schemas.openxmlformats.org/officeDocument/2006/relationships/customXml" Target="../ink/ink919.xml"/><Relationship Id="rId5" Type="http://schemas.openxmlformats.org/officeDocument/2006/relationships/customXml" Target="../ink/ink856.xml"/><Relationship Id="rId90" Type="http://schemas.openxmlformats.org/officeDocument/2006/relationships/customXml" Target="../ink/ink900.xml"/><Relationship Id="rId95" Type="http://schemas.openxmlformats.org/officeDocument/2006/relationships/image" Target="../media/image387.png"/><Relationship Id="rId22" Type="http://schemas.openxmlformats.org/officeDocument/2006/relationships/customXml" Target="../ink/ink866.xml"/><Relationship Id="rId27" Type="http://schemas.openxmlformats.org/officeDocument/2006/relationships/image" Target="../media/image140.png"/><Relationship Id="rId43" Type="http://schemas.openxmlformats.org/officeDocument/2006/relationships/image" Target="../media/image151.png"/><Relationship Id="rId48" Type="http://schemas.openxmlformats.org/officeDocument/2006/relationships/customXml" Target="../ink/ink879.xml"/><Relationship Id="rId64" Type="http://schemas.openxmlformats.org/officeDocument/2006/relationships/customXml" Target="../ink/ink887.xml"/><Relationship Id="rId69" Type="http://schemas.openxmlformats.org/officeDocument/2006/relationships/image" Target="../media/image231.png"/><Relationship Id="rId113" Type="http://schemas.openxmlformats.org/officeDocument/2006/relationships/image" Target="../media/image396.png"/><Relationship Id="rId118" Type="http://schemas.openxmlformats.org/officeDocument/2006/relationships/customXml" Target="../ink/ink914.xml"/><Relationship Id="rId134" Type="http://schemas.openxmlformats.org/officeDocument/2006/relationships/customXml" Target="../ink/ink922.xml"/><Relationship Id="rId139" Type="http://schemas.openxmlformats.org/officeDocument/2006/relationships/image" Target="../media/image642.png"/><Relationship Id="rId80" Type="http://schemas.openxmlformats.org/officeDocument/2006/relationships/customXml" Target="../ink/ink895.xml"/><Relationship Id="rId85" Type="http://schemas.openxmlformats.org/officeDocument/2006/relationships/image" Target="../media/image372.png"/><Relationship Id="rId12" Type="http://schemas.openxmlformats.org/officeDocument/2006/relationships/customXml" Target="../ink/ink860.xml"/><Relationship Id="rId17" Type="http://schemas.openxmlformats.org/officeDocument/2006/relationships/image" Target="../media/image80.png"/><Relationship Id="rId33" Type="http://schemas.openxmlformats.org/officeDocument/2006/relationships/image" Target="../media/image143.png"/><Relationship Id="rId38" Type="http://schemas.openxmlformats.org/officeDocument/2006/relationships/customXml" Target="../ink/ink874.xml"/><Relationship Id="rId59" Type="http://schemas.openxmlformats.org/officeDocument/2006/relationships/image" Target="../media/image226.png"/><Relationship Id="rId103" Type="http://schemas.openxmlformats.org/officeDocument/2006/relationships/image" Target="../media/image391.png"/><Relationship Id="rId108" Type="http://schemas.openxmlformats.org/officeDocument/2006/relationships/customXml" Target="../ink/ink909.xml"/><Relationship Id="rId124" Type="http://schemas.openxmlformats.org/officeDocument/2006/relationships/customXml" Target="../ink/ink917.xml"/><Relationship Id="rId129" Type="http://schemas.openxmlformats.org/officeDocument/2006/relationships/image" Target="../media/image637.png"/><Relationship Id="rId54" Type="http://schemas.openxmlformats.org/officeDocument/2006/relationships/customXml" Target="../ink/ink882.xml"/><Relationship Id="rId70" Type="http://schemas.openxmlformats.org/officeDocument/2006/relationships/customXml" Target="../ink/ink890.xml"/><Relationship Id="rId75" Type="http://schemas.openxmlformats.org/officeDocument/2006/relationships/image" Target="../media/image234.png"/><Relationship Id="rId91" Type="http://schemas.openxmlformats.org/officeDocument/2006/relationships/image" Target="../media/image570.png"/><Relationship Id="rId96" Type="http://schemas.openxmlformats.org/officeDocument/2006/relationships/customXml" Target="../ink/ink903.xml"/><Relationship Id="rId140" Type="http://schemas.openxmlformats.org/officeDocument/2006/relationships/customXml" Target="../ink/ink925.xml"/><Relationship Id="rId145" Type="http://schemas.openxmlformats.org/officeDocument/2006/relationships/image" Target="../media/image6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23" Type="http://schemas.openxmlformats.org/officeDocument/2006/relationships/image" Target="../media/image131.png"/><Relationship Id="rId28" Type="http://schemas.openxmlformats.org/officeDocument/2006/relationships/customXml" Target="../ink/ink869.xml"/><Relationship Id="rId49" Type="http://schemas.openxmlformats.org/officeDocument/2006/relationships/image" Target="../media/image165.png"/><Relationship Id="rId114" Type="http://schemas.openxmlformats.org/officeDocument/2006/relationships/customXml" Target="../ink/ink912.xml"/><Relationship Id="rId119" Type="http://schemas.openxmlformats.org/officeDocument/2006/relationships/image" Target="../media/image632.png"/><Relationship Id="rId44" Type="http://schemas.openxmlformats.org/officeDocument/2006/relationships/customXml" Target="../ink/ink877.xml"/><Relationship Id="rId60" Type="http://schemas.openxmlformats.org/officeDocument/2006/relationships/customXml" Target="../ink/ink885.xml"/><Relationship Id="rId65" Type="http://schemas.openxmlformats.org/officeDocument/2006/relationships/image" Target="../media/image229.png"/><Relationship Id="rId81" Type="http://schemas.openxmlformats.org/officeDocument/2006/relationships/image" Target="../media/image370.png"/><Relationship Id="rId86" Type="http://schemas.openxmlformats.org/officeDocument/2006/relationships/customXml" Target="../ink/ink898.xml"/><Relationship Id="rId130" Type="http://schemas.openxmlformats.org/officeDocument/2006/relationships/customXml" Target="../ink/ink920.xml"/><Relationship Id="rId135" Type="http://schemas.openxmlformats.org/officeDocument/2006/relationships/image" Target="../media/image640.png"/><Relationship Id="rId13" Type="http://schemas.openxmlformats.org/officeDocument/2006/relationships/customXml" Target="../ink/ink861.xml"/><Relationship Id="rId18" Type="http://schemas.openxmlformats.org/officeDocument/2006/relationships/customXml" Target="../ink/ink864.xml"/><Relationship Id="rId39" Type="http://schemas.openxmlformats.org/officeDocument/2006/relationships/image" Target="../media/image146.png"/><Relationship Id="rId109" Type="http://schemas.openxmlformats.org/officeDocument/2006/relationships/image" Target="../media/image394.png"/><Relationship Id="rId34" Type="http://schemas.openxmlformats.org/officeDocument/2006/relationships/customXml" Target="../ink/ink872.xml"/><Relationship Id="rId50" Type="http://schemas.openxmlformats.org/officeDocument/2006/relationships/customXml" Target="../ink/ink880.xml"/><Relationship Id="rId55" Type="http://schemas.openxmlformats.org/officeDocument/2006/relationships/image" Target="../media/image224.png"/><Relationship Id="rId76" Type="http://schemas.openxmlformats.org/officeDocument/2006/relationships/customXml" Target="../ink/ink893.xml"/><Relationship Id="rId97" Type="http://schemas.openxmlformats.org/officeDocument/2006/relationships/image" Target="../media/image388.png"/><Relationship Id="rId104" Type="http://schemas.openxmlformats.org/officeDocument/2006/relationships/customXml" Target="../ink/ink907.xml"/><Relationship Id="rId120" Type="http://schemas.openxmlformats.org/officeDocument/2006/relationships/customXml" Target="../ink/ink915.xml"/><Relationship Id="rId125" Type="http://schemas.openxmlformats.org/officeDocument/2006/relationships/image" Target="../media/image635.png"/><Relationship Id="rId141" Type="http://schemas.openxmlformats.org/officeDocument/2006/relationships/image" Target="../media/image643.png"/><Relationship Id="rId146" Type="http://schemas.openxmlformats.org/officeDocument/2006/relationships/customXml" Target="../ink/ink928.xml"/><Relationship Id="rId7" Type="http://schemas.openxmlformats.org/officeDocument/2006/relationships/customXml" Target="../ink/ink857.xml"/><Relationship Id="rId71" Type="http://schemas.openxmlformats.org/officeDocument/2006/relationships/image" Target="../media/image232.png"/><Relationship Id="rId92" Type="http://schemas.openxmlformats.org/officeDocument/2006/relationships/customXml" Target="../ink/ink901.xml"/><Relationship Id="rId2" Type="http://schemas.openxmlformats.org/officeDocument/2006/relationships/image" Target="../media/image1.png"/><Relationship Id="rId29" Type="http://schemas.openxmlformats.org/officeDocument/2006/relationships/image" Target="../media/image141.png"/><Relationship Id="rId24" Type="http://schemas.openxmlformats.org/officeDocument/2006/relationships/customXml" Target="../ink/ink867.xml"/><Relationship Id="rId40" Type="http://schemas.openxmlformats.org/officeDocument/2006/relationships/customXml" Target="../ink/ink875.xml"/><Relationship Id="rId45" Type="http://schemas.openxmlformats.org/officeDocument/2006/relationships/image" Target="../media/image152.png"/><Relationship Id="rId66" Type="http://schemas.openxmlformats.org/officeDocument/2006/relationships/customXml" Target="../ink/ink888.xml"/><Relationship Id="rId87" Type="http://schemas.openxmlformats.org/officeDocument/2006/relationships/image" Target="../media/image373.png"/><Relationship Id="rId110" Type="http://schemas.openxmlformats.org/officeDocument/2006/relationships/customXml" Target="../ink/ink910.xml"/><Relationship Id="rId115" Type="http://schemas.openxmlformats.org/officeDocument/2006/relationships/image" Target="../media/image397.png"/><Relationship Id="rId131" Type="http://schemas.openxmlformats.org/officeDocument/2006/relationships/image" Target="../media/image638.png"/><Relationship Id="rId136" Type="http://schemas.openxmlformats.org/officeDocument/2006/relationships/customXml" Target="../ink/ink923.xml"/><Relationship Id="rId61" Type="http://schemas.openxmlformats.org/officeDocument/2006/relationships/image" Target="../media/image227.png"/><Relationship Id="rId82" Type="http://schemas.openxmlformats.org/officeDocument/2006/relationships/customXml" Target="../ink/ink896.xml"/><Relationship Id="rId19" Type="http://schemas.openxmlformats.org/officeDocument/2006/relationships/image" Target="../media/image129.png"/><Relationship Id="rId14" Type="http://schemas.openxmlformats.org/officeDocument/2006/relationships/customXml" Target="../ink/ink862.xml"/><Relationship Id="rId30" Type="http://schemas.openxmlformats.org/officeDocument/2006/relationships/customXml" Target="../ink/ink870.xml"/><Relationship Id="rId35" Type="http://schemas.openxmlformats.org/officeDocument/2006/relationships/image" Target="../media/image144.png"/><Relationship Id="rId56" Type="http://schemas.openxmlformats.org/officeDocument/2006/relationships/customXml" Target="../ink/ink883.xml"/><Relationship Id="rId77" Type="http://schemas.openxmlformats.org/officeDocument/2006/relationships/image" Target="../media/image366.png"/><Relationship Id="rId100" Type="http://schemas.openxmlformats.org/officeDocument/2006/relationships/customXml" Target="../ink/ink905.xml"/><Relationship Id="rId105" Type="http://schemas.openxmlformats.org/officeDocument/2006/relationships/image" Target="../media/image392.png"/><Relationship Id="rId126" Type="http://schemas.openxmlformats.org/officeDocument/2006/relationships/customXml" Target="../ink/ink918.xml"/><Relationship Id="rId147" Type="http://schemas.openxmlformats.org/officeDocument/2006/relationships/image" Target="../media/image646.png"/><Relationship Id="rId8" Type="http://schemas.openxmlformats.org/officeDocument/2006/relationships/image" Target="../media/image77.png"/><Relationship Id="rId51" Type="http://schemas.openxmlformats.org/officeDocument/2006/relationships/image" Target="../media/image166.png"/><Relationship Id="rId72" Type="http://schemas.openxmlformats.org/officeDocument/2006/relationships/customXml" Target="../ink/ink891.xml"/><Relationship Id="rId93" Type="http://schemas.openxmlformats.org/officeDocument/2006/relationships/image" Target="../media/image386.png"/><Relationship Id="rId98" Type="http://schemas.openxmlformats.org/officeDocument/2006/relationships/customXml" Target="../ink/ink904.xml"/><Relationship Id="rId121" Type="http://schemas.openxmlformats.org/officeDocument/2006/relationships/image" Target="../media/image633.png"/><Relationship Id="rId142" Type="http://schemas.openxmlformats.org/officeDocument/2006/relationships/customXml" Target="../ink/ink926.xml"/><Relationship Id="rId3" Type="http://schemas.openxmlformats.org/officeDocument/2006/relationships/customXml" Target="../ink/ink855.xml"/><Relationship Id="rId25" Type="http://schemas.openxmlformats.org/officeDocument/2006/relationships/image" Target="../media/image132.png"/><Relationship Id="rId46" Type="http://schemas.openxmlformats.org/officeDocument/2006/relationships/customXml" Target="../ink/ink878.xml"/><Relationship Id="rId67" Type="http://schemas.openxmlformats.org/officeDocument/2006/relationships/image" Target="../media/image230.png"/><Relationship Id="rId116" Type="http://schemas.openxmlformats.org/officeDocument/2006/relationships/customXml" Target="../ink/ink913.xml"/><Relationship Id="rId137" Type="http://schemas.openxmlformats.org/officeDocument/2006/relationships/image" Target="../media/image641.png"/><Relationship Id="rId20" Type="http://schemas.openxmlformats.org/officeDocument/2006/relationships/customXml" Target="../ink/ink865.xml"/><Relationship Id="rId41" Type="http://schemas.openxmlformats.org/officeDocument/2006/relationships/image" Target="../media/image150.png"/><Relationship Id="rId62" Type="http://schemas.openxmlformats.org/officeDocument/2006/relationships/customXml" Target="../ink/ink886.xml"/><Relationship Id="rId83" Type="http://schemas.openxmlformats.org/officeDocument/2006/relationships/image" Target="../media/image371.png"/><Relationship Id="rId88" Type="http://schemas.openxmlformats.org/officeDocument/2006/relationships/customXml" Target="../ink/ink899.xml"/><Relationship Id="rId111" Type="http://schemas.openxmlformats.org/officeDocument/2006/relationships/image" Target="../media/image395.png"/><Relationship Id="rId132" Type="http://schemas.openxmlformats.org/officeDocument/2006/relationships/customXml" Target="../ink/ink921.xml"/><Relationship Id="rId15" Type="http://schemas.openxmlformats.org/officeDocument/2006/relationships/image" Target="../media/image79.png"/><Relationship Id="rId36" Type="http://schemas.openxmlformats.org/officeDocument/2006/relationships/customXml" Target="../ink/ink873.xml"/><Relationship Id="rId57" Type="http://schemas.openxmlformats.org/officeDocument/2006/relationships/image" Target="../media/image225.png"/><Relationship Id="rId106" Type="http://schemas.openxmlformats.org/officeDocument/2006/relationships/customXml" Target="../ink/ink908.xml"/><Relationship Id="rId127" Type="http://schemas.openxmlformats.org/officeDocument/2006/relationships/image" Target="../media/image636.png"/><Relationship Id="rId10" Type="http://schemas.openxmlformats.org/officeDocument/2006/relationships/image" Target="../media/image78.png"/><Relationship Id="rId31" Type="http://schemas.openxmlformats.org/officeDocument/2006/relationships/image" Target="../media/image142.png"/><Relationship Id="rId52" Type="http://schemas.openxmlformats.org/officeDocument/2006/relationships/customXml" Target="../ink/ink881.xml"/><Relationship Id="rId73" Type="http://schemas.openxmlformats.org/officeDocument/2006/relationships/image" Target="../media/image233.png"/><Relationship Id="rId78" Type="http://schemas.openxmlformats.org/officeDocument/2006/relationships/customXml" Target="../ink/ink894.xml"/><Relationship Id="rId94" Type="http://schemas.openxmlformats.org/officeDocument/2006/relationships/customXml" Target="../ink/ink902.xml"/><Relationship Id="rId99" Type="http://schemas.openxmlformats.org/officeDocument/2006/relationships/image" Target="../media/image389.png"/><Relationship Id="rId101" Type="http://schemas.openxmlformats.org/officeDocument/2006/relationships/image" Target="../media/image390.png"/><Relationship Id="rId122" Type="http://schemas.openxmlformats.org/officeDocument/2006/relationships/customXml" Target="../ink/ink916.xml"/><Relationship Id="rId143" Type="http://schemas.openxmlformats.org/officeDocument/2006/relationships/image" Target="../media/image644.png"/><Relationship Id="rId4" Type="http://schemas.openxmlformats.org/officeDocument/2006/relationships/image" Target="../media/image760.png"/><Relationship Id="rId9" Type="http://schemas.openxmlformats.org/officeDocument/2006/relationships/customXml" Target="../ink/ink858.xml"/><Relationship Id="rId26" Type="http://schemas.openxmlformats.org/officeDocument/2006/relationships/customXml" Target="../ink/ink868.xml"/><Relationship Id="rId47" Type="http://schemas.openxmlformats.org/officeDocument/2006/relationships/image" Target="../media/image164.png"/><Relationship Id="rId68" Type="http://schemas.openxmlformats.org/officeDocument/2006/relationships/customXml" Target="../ink/ink889.xml"/><Relationship Id="rId89" Type="http://schemas.openxmlformats.org/officeDocument/2006/relationships/image" Target="../media/image569.png"/><Relationship Id="rId112" Type="http://schemas.openxmlformats.org/officeDocument/2006/relationships/customXml" Target="../ink/ink911.xml"/><Relationship Id="rId133" Type="http://schemas.openxmlformats.org/officeDocument/2006/relationships/image" Target="../media/image639.png"/><Relationship Id="rId16" Type="http://schemas.openxmlformats.org/officeDocument/2006/relationships/customXml" Target="../ink/ink863.xml"/><Relationship Id="rId37" Type="http://schemas.openxmlformats.org/officeDocument/2006/relationships/image" Target="../media/image145.png"/><Relationship Id="rId58" Type="http://schemas.openxmlformats.org/officeDocument/2006/relationships/customXml" Target="../ink/ink884.xml"/><Relationship Id="rId79" Type="http://schemas.openxmlformats.org/officeDocument/2006/relationships/image" Target="../media/image542.png"/><Relationship Id="rId102" Type="http://schemas.openxmlformats.org/officeDocument/2006/relationships/customXml" Target="../ink/ink906.xml"/><Relationship Id="rId123" Type="http://schemas.openxmlformats.org/officeDocument/2006/relationships/image" Target="../media/image634.png"/><Relationship Id="rId144" Type="http://schemas.openxmlformats.org/officeDocument/2006/relationships/customXml" Target="../ink/ink9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21" Type="http://schemas.openxmlformats.org/officeDocument/2006/relationships/customXml" Target="../ink/ink50.xml"/><Relationship Id="rId42" Type="http://schemas.openxmlformats.org/officeDocument/2006/relationships/image" Target="../media/image61.png"/><Relationship Id="rId47" Type="http://schemas.openxmlformats.org/officeDocument/2006/relationships/customXml" Target="../ink/ink63.xml"/><Relationship Id="rId63" Type="http://schemas.openxmlformats.org/officeDocument/2006/relationships/customXml" Target="../ink/ink71.xml"/><Relationship Id="rId68" Type="http://schemas.openxmlformats.org/officeDocument/2006/relationships/image" Target="../media/image74.png"/><Relationship Id="rId7" Type="http://schemas.openxmlformats.org/officeDocument/2006/relationships/customXml" Target="../ink/ink43.xml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29" Type="http://schemas.openxmlformats.org/officeDocument/2006/relationships/customXml" Target="../ink/ink54.xml"/><Relationship Id="rId11" Type="http://schemas.openxmlformats.org/officeDocument/2006/relationships/customXml" Target="../ink/ink45.xml"/><Relationship Id="rId24" Type="http://schemas.openxmlformats.org/officeDocument/2006/relationships/image" Target="../media/image52.png"/><Relationship Id="rId32" Type="http://schemas.openxmlformats.org/officeDocument/2006/relationships/image" Target="../media/image56.png"/><Relationship Id="rId37" Type="http://schemas.openxmlformats.org/officeDocument/2006/relationships/customXml" Target="../ink/ink58.xml"/><Relationship Id="rId40" Type="http://schemas.openxmlformats.org/officeDocument/2006/relationships/image" Target="../media/image60.png"/><Relationship Id="rId45" Type="http://schemas.openxmlformats.org/officeDocument/2006/relationships/customXml" Target="../ink/ink62.xml"/><Relationship Id="rId53" Type="http://schemas.openxmlformats.org/officeDocument/2006/relationships/customXml" Target="../ink/ink66.xml"/><Relationship Id="rId58" Type="http://schemas.openxmlformats.org/officeDocument/2006/relationships/image" Target="../media/image69.png"/><Relationship Id="rId66" Type="http://schemas.openxmlformats.org/officeDocument/2006/relationships/image" Target="../media/image73.png"/><Relationship Id="rId5" Type="http://schemas.openxmlformats.org/officeDocument/2006/relationships/customXml" Target="../ink/ink42.xml"/><Relationship Id="rId61" Type="http://schemas.openxmlformats.org/officeDocument/2006/relationships/customXml" Target="../ink/ink70.xml"/><Relationship Id="rId19" Type="http://schemas.openxmlformats.org/officeDocument/2006/relationships/customXml" Target="../ink/ink49.xml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customXml" Target="../ink/ink53.xml"/><Relationship Id="rId30" Type="http://schemas.openxmlformats.org/officeDocument/2006/relationships/image" Target="../media/image55.png"/><Relationship Id="rId35" Type="http://schemas.openxmlformats.org/officeDocument/2006/relationships/customXml" Target="../ink/ink57.xml"/><Relationship Id="rId43" Type="http://schemas.openxmlformats.org/officeDocument/2006/relationships/customXml" Target="../ink/ink61.xml"/><Relationship Id="rId48" Type="http://schemas.openxmlformats.org/officeDocument/2006/relationships/image" Target="../media/image64.png"/><Relationship Id="rId56" Type="http://schemas.openxmlformats.org/officeDocument/2006/relationships/image" Target="../media/image68.png"/><Relationship Id="rId64" Type="http://schemas.openxmlformats.org/officeDocument/2006/relationships/image" Target="../media/image72.png"/><Relationship Id="rId69" Type="http://schemas.openxmlformats.org/officeDocument/2006/relationships/customXml" Target="../ink/ink74.xml"/><Relationship Id="rId8" Type="http://schemas.openxmlformats.org/officeDocument/2006/relationships/image" Target="../media/image44.png"/><Relationship Id="rId51" Type="http://schemas.openxmlformats.org/officeDocument/2006/relationships/customXml" Target="../ink/ink65.xml"/><Relationship Id="rId3" Type="http://schemas.openxmlformats.org/officeDocument/2006/relationships/customXml" Target="../ink/ink41.xml"/><Relationship Id="rId12" Type="http://schemas.openxmlformats.org/officeDocument/2006/relationships/image" Target="../media/image46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6.xml"/><Relationship Id="rId38" Type="http://schemas.openxmlformats.org/officeDocument/2006/relationships/image" Target="../media/image59.png"/><Relationship Id="rId46" Type="http://schemas.openxmlformats.org/officeDocument/2006/relationships/image" Target="../media/image63.png"/><Relationship Id="rId59" Type="http://schemas.openxmlformats.org/officeDocument/2006/relationships/customXml" Target="../ink/ink69.xml"/><Relationship Id="rId67" Type="http://schemas.openxmlformats.org/officeDocument/2006/relationships/customXml" Target="../ink/ink73.xml"/><Relationship Id="rId20" Type="http://schemas.openxmlformats.org/officeDocument/2006/relationships/image" Target="../media/image50.png"/><Relationship Id="rId41" Type="http://schemas.openxmlformats.org/officeDocument/2006/relationships/customXml" Target="../ink/ink60.xml"/><Relationship Id="rId54" Type="http://schemas.openxmlformats.org/officeDocument/2006/relationships/image" Target="../media/image67.png"/><Relationship Id="rId62" Type="http://schemas.openxmlformats.org/officeDocument/2006/relationships/image" Target="../media/image71.png"/><Relationship Id="rId7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54.png"/><Relationship Id="rId36" Type="http://schemas.openxmlformats.org/officeDocument/2006/relationships/image" Target="../media/image58.png"/><Relationship Id="rId49" Type="http://schemas.openxmlformats.org/officeDocument/2006/relationships/customXml" Target="../ink/ink64.xml"/><Relationship Id="rId57" Type="http://schemas.openxmlformats.org/officeDocument/2006/relationships/customXml" Target="../ink/ink68.xml"/><Relationship Id="rId10" Type="http://schemas.openxmlformats.org/officeDocument/2006/relationships/image" Target="../media/image45.png"/><Relationship Id="rId31" Type="http://schemas.openxmlformats.org/officeDocument/2006/relationships/customXml" Target="../ink/ink55.xml"/><Relationship Id="rId44" Type="http://schemas.openxmlformats.org/officeDocument/2006/relationships/image" Target="../media/image62.png"/><Relationship Id="rId52" Type="http://schemas.openxmlformats.org/officeDocument/2006/relationships/image" Target="../media/image66.png"/><Relationship Id="rId60" Type="http://schemas.openxmlformats.org/officeDocument/2006/relationships/image" Target="../media/image70.png"/><Relationship Id="rId65" Type="http://schemas.openxmlformats.org/officeDocument/2006/relationships/customXml" Target="../ink/ink72.xml"/><Relationship Id="rId4" Type="http://schemas.openxmlformats.org/officeDocument/2006/relationships/image" Target="../media/image42.png"/><Relationship Id="rId9" Type="http://schemas.openxmlformats.org/officeDocument/2006/relationships/customXml" Target="../ink/ink44.xml"/><Relationship Id="rId13" Type="http://schemas.openxmlformats.org/officeDocument/2006/relationships/customXml" Target="../ink/ink46.xml"/><Relationship Id="rId18" Type="http://schemas.openxmlformats.org/officeDocument/2006/relationships/image" Target="../media/image49.png"/><Relationship Id="rId39" Type="http://schemas.openxmlformats.org/officeDocument/2006/relationships/customXml" Target="../ink/ink59.xml"/><Relationship Id="rId34" Type="http://schemas.openxmlformats.org/officeDocument/2006/relationships/image" Target="../media/image57.png"/><Relationship Id="rId50" Type="http://schemas.openxmlformats.org/officeDocument/2006/relationships/image" Target="../media/image65.png"/><Relationship Id="rId55" Type="http://schemas.openxmlformats.org/officeDocument/2006/relationships/customXml" Target="../ink/ink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.xml"/><Relationship Id="rId21" Type="http://schemas.openxmlformats.org/officeDocument/2006/relationships/image" Target="../media/image82.png"/><Relationship Id="rId42" Type="http://schemas.openxmlformats.org/officeDocument/2006/relationships/customXml" Target="../ink/ink96.xml"/><Relationship Id="rId47" Type="http://schemas.openxmlformats.org/officeDocument/2006/relationships/image" Target="../media/image95.png"/><Relationship Id="rId63" Type="http://schemas.openxmlformats.org/officeDocument/2006/relationships/customXml" Target="../ink/ink107.xml"/><Relationship Id="rId68" Type="http://schemas.openxmlformats.org/officeDocument/2006/relationships/image" Target="../media/image105.png"/><Relationship Id="rId84" Type="http://schemas.openxmlformats.org/officeDocument/2006/relationships/image" Target="../media/image113.png"/><Relationship Id="rId89" Type="http://schemas.openxmlformats.org/officeDocument/2006/relationships/customXml" Target="../ink/ink120.xml"/><Relationship Id="rId112" Type="http://schemas.openxmlformats.org/officeDocument/2006/relationships/image" Target="../media/image127.png"/><Relationship Id="rId16" Type="http://schemas.openxmlformats.org/officeDocument/2006/relationships/customXml" Target="../ink/ink83.xml"/><Relationship Id="rId107" Type="http://schemas.openxmlformats.org/officeDocument/2006/relationships/customXml" Target="../ink/ink129.xml"/><Relationship Id="rId11" Type="http://schemas.openxmlformats.org/officeDocument/2006/relationships/customXml" Target="../ink/ink79.xml"/><Relationship Id="rId32" Type="http://schemas.openxmlformats.org/officeDocument/2006/relationships/customXml" Target="../ink/ink91.xml"/><Relationship Id="rId37" Type="http://schemas.openxmlformats.org/officeDocument/2006/relationships/image" Target="../media/image90.png"/><Relationship Id="rId53" Type="http://schemas.openxmlformats.org/officeDocument/2006/relationships/image" Target="../media/image98.png"/><Relationship Id="rId58" Type="http://schemas.openxmlformats.org/officeDocument/2006/relationships/image" Target="../media/image100.png"/><Relationship Id="rId74" Type="http://schemas.openxmlformats.org/officeDocument/2006/relationships/image" Target="../media/image108.png"/><Relationship Id="rId79" Type="http://schemas.openxmlformats.org/officeDocument/2006/relationships/customXml" Target="../ink/ink115.xml"/><Relationship Id="rId102" Type="http://schemas.openxmlformats.org/officeDocument/2006/relationships/image" Target="../media/image122.png"/><Relationship Id="rId5" Type="http://schemas.openxmlformats.org/officeDocument/2006/relationships/customXml" Target="../ink/ink76.xml"/><Relationship Id="rId90" Type="http://schemas.openxmlformats.org/officeDocument/2006/relationships/image" Target="../media/image116.png"/><Relationship Id="rId95" Type="http://schemas.openxmlformats.org/officeDocument/2006/relationships/customXml" Target="../ink/ink123.xml"/><Relationship Id="rId22" Type="http://schemas.openxmlformats.org/officeDocument/2006/relationships/customXml" Target="../ink/ink86.xml"/><Relationship Id="rId27" Type="http://schemas.openxmlformats.org/officeDocument/2006/relationships/image" Target="../media/image85.png"/><Relationship Id="rId43" Type="http://schemas.openxmlformats.org/officeDocument/2006/relationships/image" Target="../media/image93.png"/><Relationship Id="rId48" Type="http://schemas.openxmlformats.org/officeDocument/2006/relationships/customXml" Target="../ink/ink99.xml"/><Relationship Id="rId64" Type="http://schemas.openxmlformats.org/officeDocument/2006/relationships/image" Target="../media/image103.png"/><Relationship Id="rId69" Type="http://schemas.openxmlformats.org/officeDocument/2006/relationships/customXml" Target="../ink/ink110.xml"/><Relationship Id="rId113" Type="http://schemas.openxmlformats.org/officeDocument/2006/relationships/customXml" Target="../ink/ink132.xml"/><Relationship Id="rId80" Type="http://schemas.openxmlformats.org/officeDocument/2006/relationships/image" Target="../media/image111.png"/><Relationship Id="rId85" Type="http://schemas.openxmlformats.org/officeDocument/2006/relationships/customXml" Target="../ink/ink118.xml"/><Relationship Id="rId12" Type="http://schemas.openxmlformats.org/officeDocument/2006/relationships/customXml" Target="../ink/ink80.xml"/><Relationship Id="rId17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customXml" Target="../ink/ink94.xml"/><Relationship Id="rId59" Type="http://schemas.openxmlformats.org/officeDocument/2006/relationships/customXml" Target="../ink/ink105.xml"/><Relationship Id="rId103" Type="http://schemas.openxmlformats.org/officeDocument/2006/relationships/customXml" Target="../ink/ink127.xml"/><Relationship Id="rId108" Type="http://schemas.openxmlformats.org/officeDocument/2006/relationships/image" Target="../media/image125.png"/><Relationship Id="rId54" Type="http://schemas.openxmlformats.org/officeDocument/2006/relationships/customXml" Target="../ink/ink102.xml"/><Relationship Id="rId70" Type="http://schemas.openxmlformats.org/officeDocument/2006/relationships/image" Target="../media/image106.png"/><Relationship Id="rId75" Type="http://schemas.openxmlformats.org/officeDocument/2006/relationships/customXml" Target="../ink/ink113.xml"/><Relationship Id="rId91" Type="http://schemas.openxmlformats.org/officeDocument/2006/relationships/customXml" Target="../ink/ink121.xml"/><Relationship Id="rId9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5" Type="http://schemas.openxmlformats.org/officeDocument/2006/relationships/image" Target="../media/image79.png"/><Relationship Id="rId23" Type="http://schemas.openxmlformats.org/officeDocument/2006/relationships/image" Target="../media/image83.png"/><Relationship Id="rId28" Type="http://schemas.openxmlformats.org/officeDocument/2006/relationships/customXml" Target="../ink/ink89.xml"/><Relationship Id="rId36" Type="http://schemas.openxmlformats.org/officeDocument/2006/relationships/customXml" Target="../ink/ink93.xml"/><Relationship Id="rId49" Type="http://schemas.openxmlformats.org/officeDocument/2006/relationships/image" Target="../media/image96.png"/><Relationship Id="rId57" Type="http://schemas.openxmlformats.org/officeDocument/2006/relationships/customXml" Target="../ink/ink104.xml"/><Relationship Id="rId106" Type="http://schemas.openxmlformats.org/officeDocument/2006/relationships/image" Target="../media/image124.png"/><Relationship Id="rId114" Type="http://schemas.openxmlformats.org/officeDocument/2006/relationships/image" Target="../media/image128.png"/><Relationship Id="rId10" Type="http://schemas.openxmlformats.org/officeDocument/2006/relationships/image" Target="../media/image78.png"/><Relationship Id="rId31" Type="http://schemas.openxmlformats.org/officeDocument/2006/relationships/image" Target="../media/image87.png"/><Relationship Id="rId44" Type="http://schemas.openxmlformats.org/officeDocument/2006/relationships/customXml" Target="../ink/ink97.xml"/><Relationship Id="rId52" Type="http://schemas.openxmlformats.org/officeDocument/2006/relationships/customXml" Target="../ink/ink101.xml"/><Relationship Id="rId60" Type="http://schemas.openxmlformats.org/officeDocument/2006/relationships/image" Target="../media/image101.png"/><Relationship Id="rId65" Type="http://schemas.openxmlformats.org/officeDocument/2006/relationships/customXml" Target="../ink/ink108.xml"/><Relationship Id="rId73" Type="http://schemas.openxmlformats.org/officeDocument/2006/relationships/customXml" Target="../ink/ink112.xml"/><Relationship Id="rId78" Type="http://schemas.openxmlformats.org/officeDocument/2006/relationships/image" Target="../media/image110.png"/><Relationship Id="rId81" Type="http://schemas.openxmlformats.org/officeDocument/2006/relationships/customXml" Target="../ink/ink116.xml"/><Relationship Id="rId86" Type="http://schemas.openxmlformats.org/officeDocument/2006/relationships/image" Target="../media/image114.png"/><Relationship Id="rId94" Type="http://schemas.openxmlformats.org/officeDocument/2006/relationships/image" Target="../media/image118.png"/><Relationship Id="rId99" Type="http://schemas.openxmlformats.org/officeDocument/2006/relationships/customXml" Target="../ink/ink125.xml"/><Relationship Id="rId101" Type="http://schemas.openxmlformats.org/officeDocument/2006/relationships/customXml" Target="../ink/ink126.xml"/><Relationship Id="rId4" Type="http://schemas.openxmlformats.org/officeDocument/2006/relationships/image" Target="../media/image760.png"/><Relationship Id="rId9" Type="http://schemas.openxmlformats.org/officeDocument/2006/relationships/customXml" Target="../ink/ink78.xml"/><Relationship Id="rId13" Type="http://schemas.openxmlformats.org/officeDocument/2006/relationships/customXml" Target="../ink/ink81.xml"/><Relationship Id="rId18" Type="http://schemas.openxmlformats.org/officeDocument/2006/relationships/customXml" Target="../ink/ink84.xml"/><Relationship Id="rId39" Type="http://schemas.openxmlformats.org/officeDocument/2006/relationships/image" Target="../media/image91.png"/><Relationship Id="rId109" Type="http://schemas.openxmlformats.org/officeDocument/2006/relationships/customXml" Target="../ink/ink130.xml"/><Relationship Id="rId34" Type="http://schemas.openxmlformats.org/officeDocument/2006/relationships/customXml" Target="../ink/ink92.xml"/><Relationship Id="rId50" Type="http://schemas.openxmlformats.org/officeDocument/2006/relationships/customXml" Target="../ink/ink100.xml"/><Relationship Id="rId55" Type="http://schemas.openxmlformats.org/officeDocument/2006/relationships/customXml" Target="../ink/ink103.xml"/><Relationship Id="rId76" Type="http://schemas.openxmlformats.org/officeDocument/2006/relationships/image" Target="../media/image109.png"/><Relationship Id="rId97" Type="http://schemas.openxmlformats.org/officeDocument/2006/relationships/customXml" Target="../ink/ink124.xml"/><Relationship Id="rId104" Type="http://schemas.openxmlformats.org/officeDocument/2006/relationships/image" Target="../media/image123.png"/><Relationship Id="rId7" Type="http://schemas.openxmlformats.org/officeDocument/2006/relationships/customXml" Target="../ink/ink77.xml"/><Relationship Id="rId71" Type="http://schemas.openxmlformats.org/officeDocument/2006/relationships/customXml" Target="../ink/ink111.xml"/><Relationship Id="rId92" Type="http://schemas.openxmlformats.org/officeDocument/2006/relationships/image" Target="../media/image117.png"/><Relationship Id="rId2" Type="http://schemas.openxmlformats.org/officeDocument/2006/relationships/image" Target="../media/image1.png"/><Relationship Id="rId29" Type="http://schemas.openxmlformats.org/officeDocument/2006/relationships/image" Target="../media/image86.png"/><Relationship Id="rId24" Type="http://schemas.openxmlformats.org/officeDocument/2006/relationships/customXml" Target="../ink/ink87.xml"/><Relationship Id="rId40" Type="http://schemas.openxmlformats.org/officeDocument/2006/relationships/customXml" Target="../ink/ink95.xml"/><Relationship Id="rId45" Type="http://schemas.openxmlformats.org/officeDocument/2006/relationships/image" Target="../media/image94.png"/><Relationship Id="rId66" Type="http://schemas.openxmlformats.org/officeDocument/2006/relationships/image" Target="../media/image104.png"/><Relationship Id="rId87" Type="http://schemas.openxmlformats.org/officeDocument/2006/relationships/customXml" Target="../ink/ink119.xml"/><Relationship Id="rId110" Type="http://schemas.openxmlformats.org/officeDocument/2006/relationships/image" Target="../media/image126.png"/><Relationship Id="rId61" Type="http://schemas.openxmlformats.org/officeDocument/2006/relationships/customXml" Target="../ink/ink106.xml"/><Relationship Id="rId82" Type="http://schemas.openxmlformats.org/officeDocument/2006/relationships/image" Target="../media/image112.png"/><Relationship Id="rId19" Type="http://schemas.openxmlformats.org/officeDocument/2006/relationships/image" Target="../media/image81.png"/><Relationship Id="rId14" Type="http://schemas.openxmlformats.org/officeDocument/2006/relationships/customXml" Target="../ink/ink82.xml"/><Relationship Id="rId30" Type="http://schemas.openxmlformats.org/officeDocument/2006/relationships/customXml" Target="../ink/ink90.xml"/><Relationship Id="rId35" Type="http://schemas.openxmlformats.org/officeDocument/2006/relationships/image" Target="../media/image89.png"/><Relationship Id="rId56" Type="http://schemas.openxmlformats.org/officeDocument/2006/relationships/image" Target="../media/image99.png"/><Relationship Id="rId77" Type="http://schemas.openxmlformats.org/officeDocument/2006/relationships/customXml" Target="../ink/ink114.xml"/><Relationship Id="rId100" Type="http://schemas.openxmlformats.org/officeDocument/2006/relationships/image" Target="../media/image121.png"/><Relationship Id="rId105" Type="http://schemas.openxmlformats.org/officeDocument/2006/relationships/customXml" Target="../ink/ink128.xml"/><Relationship Id="rId8" Type="http://schemas.openxmlformats.org/officeDocument/2006/relationships/image" Target="../media/image77.png"/><Relationship Id="rId51" Type="http://schemas.openxmlformats.org/officeDocument/2006/relationships/image" Target="../media/image97.png"/><Relationship Id="rId72" Type="http://schemas.openxmlformats.org/officeDocument/2006/relationships/image" Target="../media/image107.png"/><Relationship Id="rId93" Type="http://schemas.openxmlformats.org/officeDocument/2006/relationships/customXml" Target="../ink/ink122.xml"/><Relationship Id="rId98" Type="http://schemas.openxmlformats.org/officeDocument/2006/relationships/image" Target="../media/image120.png"/><Relationship Id="rId3" Type="http://schemas.openxmlformats.org/officeDocument/2006/relationships/customXml" Target="../ink/ink75.xml"/><Relationship Id="rId25" Type="http://schemas.openxmlformats.org/officeDocument/2006/relationships/image" Target="../media/image84.png"/><Relationship Id="rId46" Type="http://schemas.openxmlformats.org/officeDocument/2006/relationships/customXml" Target="../ink/ink98.xml"/><Relationship Id="rId67" Type="http://schemas.openxmlformats.org/officeDocument/2006/relationships/customXml" Target="../ink/ink109.xml"/><Relationship Id="rId20" Type="http://schemas.openxmlformats.org/officeDocument/2006/relationships/customXml" Target="../ink/ink85.xml"/><Relationship Id="rId41" Type="http://schemas.openxmlformats.org/officeDocument/2006/relationships/image" Target="../media/image92.png"/><Relationship Id="rId62" Type="http://schemas.openxmlformats.org/officeDocument/2006/relationships/image" Target="../media/image102.png"/><Relationship Id="rId83" Type="http://schemas.openxmlformats.org/officeDocument/2006/relationships/customXml" Target="../ink/ink117.xml"/><Relationship Id="rId88" Type="http://schemas.openxmlformats.org/officeDocument/2006/relationships/image" Target="../media/image115.png"/><Relationship Id="rId111" Type="http://schemas.openxmlformats.org/officeDocument/2006/relationships/customXml" Target="../ink/ink13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customXml" Target="../ink/ink142.xml"/><Relationship Id="rId42" Type="http://schemas.openxmlformats.org/officeDocument/2006/relationships/image" Target="../media/image148.png"/><Relationship Id="rId63" Type="http://schemas.openxmlformats.org/officeDocument/2006/relationships/customXml" Target="../ink/ink163.xml"/><Relationship Id="rId84" Type="http://schemas.openxmlformats.org/officeDocument/2006/relationships/customXml" Target="../ink/ink176.xml"/><Relationship Id="rId138" Type="http://schemas.openxmlformats.org/officeDocument/2006/relationships/customXml" Target="../ink/ink216.xml"/><Relationship Id="rId159" Type="http://schemas.openxmlformats.org/officeDocument/2006/relationships/customXml" Target="../ink/ink227.xml"/><Relationship Id="rId170" Type="http://schemas.openxmlformats.org/officeDocument/2006/relationships/image" Target="../media/image194.png"/><Relationship Id="rId191" Type="http://schemas.openxmlformats.org/officeDocument/2006/relationships/image" Target="../media/image204.png"/><Relationship Id="rId205" Type="http://schemas.openxmlformats.org/officeDocument/2006/relationships/customXml" Target="../ink/ink252.xml"/><Relationship Id="rId226" Type="http://schemas.openxmlformats.org/officeDocument/2006/relationships/customXml" Target="../ink/ink265.xml"/><Relationship Id="rId107" Type="http://schemas.openxmlformats.org/officeDocument/2006/relationships/customXml" Target="../ink/ink199.xml"/><Relationship Id="rId11" Type="http://schemas.openxmlformats.org/officeDocument/2006/relationships/customXml" Target="../ink/ink137.xml"/><Relationship Id="rId32" Type="http://schemas.openxmlformats.org/officeDocument/2006/relationships/image" Target="../media/image143.png"/><Relationship Id="rId53" Type="http://schemas.openxmlformats.org/officeDocument/2006/relationships/customXml" Target="../ink/ink158.xml"/><Relationship Id="rId74" Type="http://schemas.openxmlformats.org/officeDocument/2006/relationships/image" Target="../media/image164.png"/><Relationship Id="rId128" Type="http://schemas.openxmlformats.org/officeDocument/2006/relationships/customXml" Target="../ink/ink211.xml"/><Relationship Id="rId149" Type="http://schemas.openxmlformats.org/officeDocument/2006/relationships/image" Target="../media/image186.png"/><Relationship Id="rId5" Type="http://schemas.openxmlformats.org/officeDocument/2006/relationships/customXml" Target="../ink/ink134.xml"/><Relationship Id="rId95" Type="http://schemas.openxmlformats.org/officeDocument/2006/relationships/customXml" Target="../ink/ink187.xml"/><Relationship Id="rId160" Type="http://schemas.openxmlformats.org/officeDocument/2006/relationships/image" Target="../media/image190.png"/><Relationship Id="rId181" Type="http://schemas.openxmlformats.org/officeDocument/2006/relationships/image" Target="../media/image199.png"/><Relationship Id="rId216" Type="http://schemas.openxmlformats.org/officeDocument/2006/relationships/image" Target="../media/image215.png"/><Relationship Id="rId237" Type="http://schemas.openxmlformats.org/officeDocument/2006/relationships/customXml" Target="../ink/ink273.xml"/><Relationship Id="rId22" Type="http://schemas.openxmlformats.org/officeDocument/2006/relationships/image" Target="../media/image138.png"/><Relationship Id="rId43" Type="http://schemas.openxmlformats.org/officeDocument/2006/relationships/customXml" Target="../ink/ink153.xml"/><Relationship Id="rId64" Type="http://schemas.openxmlformats.org/officeDocument/2006/relationships/image" Target="../media/image159.png"/><Relationship Id="rId118" Type="http://schemas.openxmlformats.org/officeDocument/2006/relationships/customXml" Target="../ink/ink206.xml"/><Relationship Id="rId139" Type="http://schemas.openxmlformats.org/officeDocument/2006/relationships/image" Target="../media/image181.png"/><Relationship Id="rId85" Type="http://schemas.openxmlformats.org/officeDocument/2006/relationships/customXml" Target="../ink/ink177.xml"/><Relationship Id="rId150" Type="http://schemas.openxmlformats.org/officeDocument/2006/relationships/customXml" Target="../ink/ink222.xml"/><Relationship Id="rId171" Type="http://schemas.openxmlformats.org/officeDocument/2006/relationships/customXml" Target="../ink/ink234.xml"/><Relationship Id="rId192" Type="http://schemas.openxmlformats.org/officeDocument/2006/relationships/customXml" Target="../ink/ink245.xml"/><Relationship Id="rId206" Type="http://schemas.openxmlformats.org/officeDocument/2006/relationships/image" Target="../media/image211.png"/><Relationship Id="rId227" Type="http://schemas.openxmlformats.org/officeDocument/2006/relationships/customXml" Target="../ink/ink266.xml"/><Relationship Id="rId12" Type="http://schemas.openxmlformats.org/officeDocument/2006/relationships/image" Target="../media/image133.png"/><Relationship Id="rId33" Type="http://schemas.openxmlformats.org/officeDocument/2006/relationships/customXml" Target="../ink/ink148.xml"/><Relationship Id="rId108" Type="http://schemas.openxmlformats.org/officeDocument/2006/relationships/customXml" Target="../ink/ink200.xml"/><Relationship Id="rId129" Type="http://schemas.openxmlformats.org/officeDocument/2006/relationships/image" Target="../media/image176.png"/><Relationship Id="rId54" Type="http://schemas.openxmlformats.org/officeDocument/2006/relationships/image" Target="../media/image154.png"/><Relationship Id="rId75" Type="http://schemas.openxmlformats.org/officeDocument/2006/relationships/customXml" Target="../ink/ink169.xml"/><Relationship Id="rId96" Type="http://schemas.openxmlformats.org/officeDocument/2006/relationships/customXml" Target="../ink/ink188.xml"/><Relationship Id="rId140" Type="http://schemas.openxmlformats.org/officeDocument/2006/relationships/customXml" Target="../ink/ink217.xml"/><Relationship Id="rId161" Type="http://schemas.openxmlformats.org/officeDocument/2006/relationships/customXml" Target="../ink/ink228.xml"/><Relationship Id="rId182" Type="http://schemas.openxmlformats.org/officeDocument/2006/relationships/customXml" Target="../ink/ink240.xml"/><Relationship Id="rId217" Type="http://schemas.openxmlformats.org/officeDocument/2006/relationships/customXml" Target="../ink/ink259.xml"/><Relationship Id="rId6" Type="http://schemas.openxmlformats.org/officeDocument/2006/relationships/image" Target="../media/image130.png"/><Relationship Id="rId238" Type="http://schemas.openxmlformats.org/officeDocument/2006/relationships/customXml" Target="../ink/ink274.xml"/><Relationship Id="rId23" Type="http://schemas.openxmlformats.org/officeDocument/2006/relationships/customXml" Target="../ink/ink143.xml"/><Relationship Id="rId119" Type="http://schemas.openxmlformats.org/officeDocument/2006/relationships/image" Target="../media/image171.png"/><Relationship Id="rId44" Type="http://schemas.openxmlformats.org/officeDocument/2006/relationships/image" Target="../media/image149.png"/><Relationship Id="rId65" Type="http://schemas.openxmlformats.org/officeDocument/2006/relationships/customXml" Target="../ink/ink164.xml"/><Relationship Id="rId86" Type="http://schemas.openxmlformats.org/officeDocument/2006/relationships/customXml" Target="../ink/ink178.xml"/><Relationship Id="rId130" Type="http://schemas.openxmlformats.org/officeDocument/2006/relationships/customXml" Target="../ink/ink212.xml"/><Relationship Id="rId151" Type="http://schemas.openxmlformats.org/officeDocument/2006/relationships/image" Target="../media/image187.png"/><Relationship Id="rId172" Type="http://schemas.openxmlformats.org/officeDocument/2006/relationships/image" Target="../media/image195.png"/><Relationship Id="rId193" Type="http://schemas.openxmlformats.org/officeDocument/2006/relationships/image" Target="../media/image205.png"/><Relationship Id="rId207" Type="http://schemas.openxmlformats.org/officeDocument/2006/relationships/customXml" Target="../ink/ink253.xml"/><Relationship Id="rId228" Type="http://schemas.openxmlformats.org/officeDocument/2006/relationships/customXml" Target="../ink/ink267.xml"/><Relationship Id="rId13" Type="http://schemas.openxmlformats.org/officeDocument/2006/relationships/customXml" Target="../ink/ink138.xml"/><Relationship Id="rId109" Type="http://schemas.openxmlformats.org/officeDocument/2006/relationships/customXml" Target="../ink/ink201.xml"/><Relationship Id="rId34" Type="http://schemas.openxmlformats.org/officeDocument/2006/relationships/image" Target="../media/image144.png"/><Relationship Id="rId55" Type="http://schemas.openxmlformats.org/officeDocument/2006/relationships/customXml" Target="../ink/ink159.xml"/><Relationship Id="rId76" Type="http://schemas.openxmlformats.org/officeDocument/2006/relationships/image" Target="../media/image165.png"/><Relationship Id="rId97" Type="http://schemas.openxmlformats.org/officeDocument/2006/relationships/customXml" Target="../ink/ink189.xml"/><Relationship Id="rId120" Type="http://schemas.openxmlformats.org/officeDocument/2006/relationships/customXml" Target="../ink/ink207.xml"/><Relationship Id="rId141" Type="http://schemas.openxmlformats.org/officeDocument/2006/relationships/image" Target="../media/image182.png"/><Relationship Id="rId7" Type="http://schemas.openxmlformats.org/officeDocument/2006/relationships/customXml" Target="../ink/ink135.xml"/><Relationship Id="rId162" Type="http://schemas.openxmlformats.org/officeDocument/2006/relationships/image" Target="../media/image191.png"/><Relationship Id="rId183" Type="http://schemas.openxmlformats.org/officeDocument/2006/relationships/image" Target="../media/image200.png"/><Relationship Id="rId218" Type="http://schemas.openxmlformats.org/officeDocument/2006/relationships/customXml" Target="../ink/ink260.xml"/><Relationship Id="rId239" Type="http://schemas.openxmlformats.org/officeDocument/2006/relationships/customXml" Target="../ink/ink275.xml"/><Relationship Id="rId24" Type="http://schemas.openxmlformats.org/officeDocument/2006/relationships/image" Target="../media/image139.png"/><Relationship Id="rId45" Type="http://schemas.openxmlformats.org/officeDocument/2006/relationships/customXml" Target="../ink/ink154.xml"/><Relationship Id="rId66" Type="http://schemas.openxmlformats.org/officeDocument/2006/relationships/image" Target="../media/image160.png"/><Relationship Id="rId87" Type="http://schemas.openxmlformats.org/officeDocument/2006/relationships/customXml" Target="../ink/ink179.xml"/><Relationship Id="rId110" Type="http://schemas.openxmlformats.org/officeDocument/2006/relationships/customXml" Target="../ink/ink202.xml"/><Relationship Id="rId131" Type="http://schemas.openxmlformats.org/officeDocument/2006/relationships/image" Target="../media/image177.png"/><Relationship Id="rId152" Type="http://schemas.openxmlformats.org/officeDocument/2006/relationships/customXml" Target="../ink/ink223.xml"/><Relationship Id="rId173" Type="http://schemas.openxmlformats.org/officeDocument/2006/relationships/customXml" Target="../ink/ink235.xml"/><Relationship Id="rId194" Type="http://schemas.openxmlformats.org/officeDocument/2006/relationships/customXml" Target="../ink/ink246.xml"/><Relationship Id="rId208" Type="http://schemas.openxmlformats.org/officeDocument/2006/relationships/image" Target="../media/image212.png"/><Relationship Id="rId229" Type="http://schemas.openxmlformats.org/officeDocument/2006/relationships/customXml" Target="../ink/ink268.xml"/><Relationship Id="rId240" Type="http://schemas.openxmlformats.org/officeDocument/2006/relationships/image" Target="../media/image222.png"/><Relationship Id="rId14" Type="http://schemas.openxmlformats.org/officeDocument/2006/relationships/image" Target="../media/image134.png"/><Relationship Id="rId35" Type="http://schemas.openxmlformats.org/officeDocument/2006/relationships/customXml" Target="../ink/ink149.xml"/><Relationship Id="rId56" Type="http://schemas.openxmlformats.org/officeDocument/2006/relationships/image" Target="../media/image155.png"/><Relationship Id="rId77" Type="http://schemas.openxmlformats.org/officeDocument/2006/relationships/customXml" Target="../ink/ink170.xml"/><Relationship Id="rId100" Type="http://schemas.openxmlformats.org/officeDocument/2006/relationships/customXml" Target="../ink/ink192.xml"/><Relationship Id="rId8" Type="http://schemas.openxmlformats.org/officeDocument/2006/relationships/image" Target="../media/image131.png"/><Relationship Id="rId98" Type="http://schemas.openxmlformats.org/officeDocument/2006/relationships/customXml" Target="../ink/ink190.xml"/><Relationship Id="rId121" Type="http://schemas.openxmlformats.org/officeDocument/2006/relationships/image" Target="../media/image172.png"/><Relationship Id="rId142" Type="http://schemas.openxmlformats.org/officeDocument/2006/relationships/customXml" Target="../ink/ink218.xml"/><Relationship Id="rId163" Type="http://schemas.openxmlformats.org/officeDocument/2006/relationships/customXml" Target="../ink/ink229.xml"/><Relationship Id="rId184" Type="http://schemas.openxmlformats.org/officeDocument/2006/relationships/customXml" Target="../ink/ink241.xml"/><Relationship Id="rId219" Type="http://schemas.openxmlformats.org/officeDocument/2006/relationships/image" Target="../media/image216.png"/><Relationship Id="rId230" Type="http://schemas.openxmlformats.org/officeDocument/2006/relationships/customXml" Target="../ink/ink269.xml"/><Relationship Id="rId25" Type="http://schemas.openxmlformats.org/officeDocument/2006/relationships/customXml" Target="../ink/ink144.xml"/><Relationship Id="rId46" Type="http://schemas.openxmlformats.org/officeDocument/2006/relationships/image" Target="../media/image150.png"/><Relationship Id="rId67" Type="http://schemas.openxmlformats.org/officeDocument/2006/relationships/customXml" Target="../ink/ink165.xml"/><Relationship Id="rId88" Type="http://schemas.openxmlformats.org/officeDocument/2006/relationships/customXml" Target="../ink/ink180.xml"/><Relationship Id="rId111" Type="http://schemas.openxmlformats.org/officeDocument/2006/relationships/image" Target="../media/image167.png"/><Relationship Id="rId132" Type="http://schemas.openxmlformats.org/officeDocument/2006/relationships/customXml" Target="../ink/ink213.xml"/><Relationship Id="rId153" Type="http://schemas.openxmlformats.org/officeDocument/2006/relationships/image" Target="../media/image188.png"/><Relationship Id="rId174" Type="http://schemas.openxmlformats.org/officeDocument/2006/relationships/image" Target="../media/image196.png"/><Relationship Id="rId195" Type="http://schemas.openxmlformats.org/officeDocument/2006/relationships/image" Target="../media/image206.png"/><Relationship Id="rId209" Type="http://schemas.openxmlformats.org/officeDocument/2006/relationships/customXml" Target="../ink/ink254.xml"/><Relationship Id="rId190" Type="http://schemas.openxmlformats.org/officeDocument/2006/relationships/customXml" Target="../ink/ink244.xml"/><Relationship Id="rId204" Type="http://schemas.openxmlformats.org/officeDocument/2006/relationships/image" Target="../media/image210.png"/><Relationship Id="rId220" Type="http://schemas.openxmlformats.org/officeDocument/2006/relationships/customXml" Target="../ink/ink261.xml"/><Relationship Id="rId225" Type="http://schemas.openxmlformats.org/officeDocument/2006/relationships/image" Target="../media/image218.png"/><Relationship Id="rId15" Type="http://schemas.openxmlformats.org/officeDocument/2006/relationships/customXml" Target="../ink/ink139.xml"/><Relationship Id="rId36" Type="http://schemas.openxmlformats.org/officeDocument/2006/relationships/image" Target="../media/image145.png"/><Relationship Id="rId57" Type="http://schemas.openxmlformats.org/officeDocument/2006/relationships/customXml" Target="../ink/ink160.xml"/><Relationship Id="rId106" Type="http://schemas.openxmlformats.org/officeDocument/2006/relationships/customXml" Target="../ink/ink198.xml"/><Relationship Id="rId127" Type="http://schemas.openxmlformats.org/officeDocument/2006/relationships/image" Target="../media/image175.png"/><Relationship Id="rId10" Type="http://schemas.openxmlformats.org/officeDocument/2006/relationships/image" Target="../media/image132.png"/><Relationship Id="rId31" Type="http://schemas.openxmlformats.org/officeDocument/2006/relationships/customXml" Target="../ink/ink147.xml"/><Relationship Id="rId52" Type="http://schemas.openxmlformats.org/officeDocument/2006/relationships/image" Target="../media/image153.png"/><Relationship Id="rId73" Type="http://schemas.openxmlformats.org/officeDocument/2006/relationships/customXml" Target="../ink/ink168.xml"/><Relationship Id="rId78" Type="http://schemas.openxmlformats.org/officeDocument/2006/relationships/image" Target="../media/image166.png"/><Relationship Id="rId94" Type="http://schemas.openxmlformats.org/officeDocument/2006/relationships/customXml" Target="../ink/ink186.xml"/><Relationship Id="rId99" Type="http://schemas.openxmlformats.org/officeDocument/2006/relationships/customXml" Target="../ink/ink191.xml"/><Relationship Id="rId101" Type="http://schemas.openxmlformats.org/officeDocument/2006/relationships/customXml" Target="../ink/ink193.xml"/><Relationship Id="rId122" Type="http://schemas.openxmlformats.org/officeDocument/2006/relationships/customXml" Target="../ink/ink208.xml"/><Relationship Id="rId143" Type="http://schemas.openxmlformats.org/officeDocument/2006/relationships/image" Target="../media/image183.png"/><Relationship Id="rId148" Type="http://schemas.openxmlformats.org/officeDocument/2006/relationships/customXml" Target="../ink/ink221.xml"/><Relationship Id="rId164" Type="http://schemas.openxmlformats.org/officeDocument/2006/relationships/image" Target="../media/image192.png"/><Relationship Id="rId169" Type="http://schemas.openxmlformats.org/officeDocument/2006/relationships/customXml" Target="../ink/ink233.xml"/><Relationship Id="rId185" Type="http://schemas.openxmlformats.org/officeDocument/2006/relationships/image" Target="../media/image201.png"/><Relationship Id="rId4" Type="http://schemas.openxmlformats.org/officeDocument/2006/relationships/image" Target="../media/image129.png"/><Relationship Id="rId9" Type="http://schemas.openxmlformats.org/officeDocument/2006/relationships/customXml" Target="../ink/ink136.xml"/><Relationship Id="rId180" Type="http://schemas.openxmlformats.org/officeDocument/2006/relationships/customXml" Target="../ink/ink239.xml"/><Relationship Id="rId210" Type="http://schemas.openxmlformats.org/officeDocument/2006/relationships/customXml" Target="../ink/ink255.xml"/><Relationship Id="rId215" Type="http://schemas.openxmlformats.org/officeDocument/2006/relationships/customXml" Target="../ink/ink258.xml"/><Relationship Id="rId236" Type="http://schemas.openxmlformats.org/officeDocument/2006/relationships/image" Target="../media/image221.png"/><Relationship Id="rId26" Type="http://schemas.openxmlformats.org/officeDocument/2006/relationships/image" Target="../media/image140.png"/><Relationship Id="rId231" Type="http://schemas.openxmlformats.org/officeDocument/2006/relationships/image" Target="../media/image219.png"/><Relationship Id="rId47" Type="http://schemas.openxmlformats.org/officeDocument/2006/relationships/customXml" Target="../ink/ink155.xml"/><Relationship Id="rId68" Type="http://schemas.openxmlformats.org/officeDocument/2006/relationships/image" Target="../media/image161.png"/><Relationship Id="rId89" Type="http://schemas.openxmlformats.org/officeDocument/2006/relationships/customXml" Target="../ink/ink181.xml"/><Relationship Id="rId112" Type="http://schemas.openxmlformats.org/officeDocument/2006/relationships/customXml" Target="../ink/ink203.xml"/><Relationship Id="rId133" Type="http://schemas.openxmlformats.org/officeDocument/2006/relationships/image" Target="../media/image178.png"/><Relationship Id="rId154" Type="http://schemas.openxmlformats.org/officeDocument/2006/relationships/customXml" Target="../ink/ink224.xml"/><Relationship Id="rId175" Type="http://schemas.openxmlformats.org/officeDocument/2006/relationships/customXml" Target="../ink/ink236.xml"/><Relationship Id="rId196" Type="http://schemas.openxmlformats.org/officeDocument/2006/relationships/customXml" Target="../ink/ink247.xml"/><Relationship Id="rId200" Type="http://schemas.openxmlformats.org/officeDocument/2006/relationships/image" Target="../media/image208.png"/><Relationship Id="rId16" Type="http://schemas.openxmlformats.org/officeDocument/2006/relationships/image" Target="../media/image135.png"/><Relationship Id="rId221" Type="http://schemas.openxmlformats.org/officeDocument/2006/relationships/image" Target="../media/image217.png"/><Relationship Id="rId37" Type="http://schemas.openxmlformats.org/officeDocument/2006/relationships/customXml" Target="../ink/ink150.xml"/><Relationship Id="rId58" Type="http://schemas.openxmlformats.org/officeDocument/2006/relationships/image" Target="../media/image156.png"/><Relationship Id="rId79" Type="http://schemas.openxmlformats.org/officeDocument/2006/relationships/customXml" Target="../ink/ink171.xml"/><Relationship Id="rId102" Type="http://schemas.openxmlformats.org/officeDocument/2006/relationships/customXml" Target="../ink/ink194.xml"/><Relationship Id="rId123" Type="http://schemas.openxmlformats.org/officeDocument/2006/relationships/image" Target="../media/image173.png"/><Relationship Id="rId144" Type="http://schemas.openxmlformats.org/officeDocument/2006/relationships/customXml" Target="../ink/ink219.xml"/><Relationship Id="rId90" Type="http://schemas.openxmlformats.org/officeDocument/2006/relationships/customXml" Target="../ink/ink182.xml"/><Relationship Id="rId165" Type="http://schemas.openxmlformats.org/officeDocument/2006/relationships/customXml" Target="../ink/ink230.xml"/><Relationship Id="rId186" Type="http://schemas.openxmlformats.org/officeDocument/2006/relationships/customXml" Target="../ink/ink242.xml"/><Relationship Id="rId211" Type="http://schemas.openxmlformats.org/officeDocument/2006/relationships/customXml" Target="../ink/ink256.xml"/><Relationship Id="rId232" Type="http://schemas.openxmlformats.org/officeDocument/2006/relationships/customXml" Target="../ink/ink270.xml"/><Relationship Id="rId27" Type="http://schemas.openxmlformats.org/officeDocument/2006/relationships/customXml" Target="../ink/ink145.xml"/><Relationship Id="rId48" Type="http://schemas.openxmlformats.org/officeDocument/2006/relationships/image" Target="../media/image151.png"/><Relationship Id="rId69" Type="http://schemas.openxmlformats.org/officeDocument/2006/relationships/customXml" Target="../ink/ink166.xml"/><Relationship Id="rId113" Type="http://schemas.openxmlformats.org/officeDocument/2006/relationships/image" Target="../media/image168.png"/><Relationship Id="rId134" Type="http://schemas.openxmlformats.org/officeDocument/2006/relationships/customXml" Target="../ink/ink214.xml"/><Relationship Id="rId80" Type="http://schemas.openxmlformats.org/officeDocument/2006/relationships/customXml" Target="../ink/ink172.xml"/><Relationship Id="rId155" Type="http://schemas.openxmlformats.org/officeDocument/2006/relationships/image" Target="../media/image189.png"/><Relationship Id="rId176" Type="http://schemas.openxmlformats.org/officeDocument/2006/relationships/image" Target="../media/image197.png"/><Relationship Id="rId197" Type="http://schemas.openxmlformats.org/officeDocument/2006/relationships/customXml" Target="../ink/ink248.xml"/><Relationship Id="rId201" Type="http://schemas.openxmlformats.org/officeDocument/2006/relationships/customXml" Target="../ink/ink250.xml"/><Relationship Id="rId222" Type="http://schemas.openxmlformats.org/officeDocument/2006/relationships/customXml" Target="../ink/ink262.xml"/><Relationship Id="rId17" Type="http://schemas.openxmlformats.org/officeDocument/2006/relationships/customXml" Target="../ink/ink140.xml"/><Relationship Id="rId38" Type="http://schemas.openxmlformats.org/officeDocument/2006/relationships/image" Target="../media/image146.png"/><Relationship Id="rId59" Type="http://schemas.openxmlformats.org/officeDocument/2006/relationships/customXml" Target="../ink/ink161.xml"/><Relationship Id="rId103" Type="http://schemas.openxmlformats.org/officeDocument/2006/relationships/customXml" Target="../ink/ink195.xml"/><Relationship Id="rId124" Type="http://schemas.openxmlformats.org/officeDocument/2006/relationships/customXml" Target="../ink/ink209.xml"/><Relationship Id="rId70" Type="http://schemas.openxmlformats.org/officeDocument/2006/relationships/image" Target="../media/image162.png"/><Relationship Id="rId91" Type="http://schemas.openxmlformats.org/officeDocument/2006/relationships/customXml" Target="../ink/ink183.xml"/><Relationship Id="rId145" Type="http://schemas.openxmlformats.org/officeDocument/2006/relationships/image" Target="../media/image184.png"/><Relationship Id="rId166" Type="http://schemas.openxmlformats.org/officeDocument/2006/relationships/image" Target="../media/image193.png"/><Relationship Id="rId187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3.png"/><Relationship Id="rId233" Type="http://schemas.openxmlformats.org/officeDocument/2006/relationships/customXml" Target="../ink/ink271.xml"/><Relationship Id="rId28" Type="http://schemas.openxmlformats.org/officeDocument/2006/relationships/image" Target="../media/image141.png"/><Relationship Id="rId49" Type="http://schemas.openxmlformats.org/officeDocument/2006/relationships/customXml" Target="../ink/ink156.xml"/><Relationship Id="rId114" Type="http://schemas.openxmlformats.org/officeDocument/2006/relationships/customXml" Target="../ink/ink204.xml"/><Relationship Id="rId60" Type="http://schemas.openxmlformats.org/officeDocument/2006/relationships/image" Target="../media/image157.png"/><Relationship Id="rId81" Type="http://schemas.openxmlformats.org/officeDocument/2006/relationships/customXml" Target="../ink/ink173.xml"/><Relationship Id="rId135" Type="http://schemas.openxmlformats.org/officeDocument/2006/relationships/image" Target="../media/image179.png"/><Relationship Id="rId156" Type="http://schemas.openxmlformats.org/officeDocument/2006/relationships/customXml" Target="../ink/ink225.xml"/><Relationship Id="rId177" Type="http://schemas.openxmlformats.org/officeDocument/2006/relationships/customXml" Target="../ink/ink237.xml"/><Relationship Id="rId198" Type="http://schemas.openxmlformats.org/officeDocument/2006/relationships/image" Target="../media/image207.png"/><Relationship Id="rId202" Type="http://schemas.openxmlformats.org/officeDocument/2006/relationships/image" Target="../media/image209.png"/><Relationship Id="rId223" Type="http://schemas.openxmlformats.org/officeDocument/2006/relationships/customXml" Target="../ink/ink263.xml"/><Relationship Id="rId18" Type="http://schemas.openxmlformats.org/officeDocument/2006/relationships/image" Target="../media/image136.png"/><Relationship Id="rId39" Type="http://schemas.openxmlformats.org/officeDocument/2006/relationships/customXml" Target="../ink/ink151.xml"/><Relationship Id="rId50" Type="http://schemas.openxmlformats.org/officeDocument/2006/relationships/image" Target="../media/image152.png"/><Relationship Id="rId104" Type="http://schemas.openxmlformats.org/officeDocument/2006/relationships/customXml" Target="../ink/ink196.xml"/><Relationship Id="rId125" Type="http://schemas.openxmlformats.org/officeDocument/2006/relationships/image" Target="../media/image174.png"/><Relationship Id="rId146" Type="http://schemas.openxmlformats.org/officeDocument/2006/relationships/customXml" Target="../ink/ink220.xml"/><Relationship Id="rId167" Type="http://schemas.openxmlformats.org/officeDocument/2006/relationships/customXml" Target="../ink/ink231.xml"/><Relationship Id="rId188" Type="http://schemas.openxmlformats.org/officeDocument/2006/relationships/customXml" Target="../ink/ink243.xml"/><Relationship Id="rId71" Type="http://schemas.openxmlformats.org/officeDocument/2006/relationships/customXml" Target="../ink/ink167.xml"/><Relationship Id="rId92" Type="http://schemas.openxmlformats.org/officeDocument/2006/relationships/customXml" Target="../ink/ink184.xml"/><Relationship Id="rId213" Type="http://schemas.openxmlformats.org/officeDocument/2006/relationships/customXml" Target="../ink/ink257.xml"/><Relationship Id="rId234" Type="http://schemas.openxmlformats.org/officeDocument/2006/relationships/image" Target="../media/image220.png"/><Relationship Id="rId2" Type="http://schemas.openxmlformats.org/officeDocument/2006/relationships/image" Target="../media/image1.png"/><Relationship Id="rId29" Type="http://schemas.openxmlformats.org/officeDocument/2006/relationships/customXml" Target="../ink/ink146.xml"/><Relationship Id="rId40" Type="http://schemas.openxmlformats.org/officeDocument/2006/relationships/image" Target="../media/image147.png"/><Relationship Id="rId115" Type="http://schemas.openxmlformats.org/officeDocument/2006/relationships/image" Target="../media/image169.png"/><Relationship Id="rId136" Type="http://schemas.openxmlformats.org/officeDocument/2006/relationships/customXml" Target="../ink/ink215.xml"/><Relationship Id="rId157" Type="http://schemas.openxmlformats.org/officeDocument/2006/relationships/image" Target="../media/image55.png"/><Relationship Id="rId178" Type="http://schemas.openxmlformats.org/officeDocument/2006/relationships/customXml" Target="../ink/ink238.xml"/><Relationship Id="rId61" Type="http://schemas.openxmlformats.org/officeDocument/2006/relationships/customXml" Target="../ink/ink162.xml"/><Relationship Id="rId82" Type="http://schemas.openxmlformats.org/officeDocument/2006/relationships/customXml" Target="../ink/ink174.xml"/><Relationship Id="rId199" Type="http://schemas.openxmlformats.org/officeDocument/2006/relationships/customXml" Target="../ink/ink249.xml"/><Relationship Id="rId203" Type="http://schemas.openxmlformats.org/officeDocument/2006/relationships/customXml" Target="../ink/ink251.xml"/><Relationship Id="rId19" Type="http://schemas.openxmlformats.org/officeDocument/2006/relationships/customXml" Target="../ink/ink141.xml"/><Relationship Id="rId224" Type="http://schemas.openxmlformats.org/officeDocument/2006/relationships/customXml" Target="../ink/ink264.xml"/><Relationship Id="rId30" Type="http://schemas.openxmlformats.org/officeDocument/2006/relationships/image" Target="../media/image142.png"/><Relationship Id="rId105" Type="http://schemas.openxmlformats.org/officeDocument/2006/relationships/customXml" Target="../ink/ink197.xml"/><Relationship Id="rId126" Type="http://schemas.openxmlformats.org/officeDocument/2006/relationships/customXml" Target="../ink/ink210.xml"/><Relationship Id="rId147" Type="http://schemas.openxmlformats.org/officeDocument/2006/relationships/image" Target="../media/image185.png"/><Relationship Id="rId168" Type="http://schemas.openxmlformats.org/officeDocument/2006/relationships/customXml" Target="../ink/ink232.xml"/><Relationship Id="rId51" Type="http://schemas.openxmlformats.org/officeDocument/2006/relationships/customXml" Target="../ink/ink157.xml"/><Relationship Id="rId72" Type="http://schemas.openxmlformats.org/officeDocument/2006/relationships/image" Target="../media/image163.png"/><Relationship Id="rId93" Type="http://schemas.openxmlformats.org/officeDocument/2006/relationships/customXml" Target="../ink/ink185.xml"/><Relationship Id="rId189" Type="http://schemas.openxmlformats.org/officeDocument/2006/relationships/image" Target="../media/image203.png"/><Relationship Id="rId3" Type="http://schemas.openxmlformats.org/officeDocument/2006/relationships/customXml" Target="../ink/ink133.xml"/><Relationship Id="rId214" Type="http://schemas.openxmlformats.org/officeDocument/2006/relationships/image" Target="../media/image214.png"/><Relationship Id="rId235" Type="http://schemas.openxmlformats.org/officeDocument/2006/relationships/customXml" Target="../ink/ink272.xml"/><Relationship Id="rId116" Type="http://schemas.openxmlformats.org/officeDocument/2006/relationships/customXml" Target="../ink/ink205.xml"/><Relationship Id="rId137" Type="http://schemas.openxmlformats.org/officeDocument/2006/relationships/image" Target="../media/image180.png"/><Relationship Id="rId158" Type="http://schemas.openxmlformats.org/officeDocument/2006/relationships/customXml" Target="../ink/ink226.xml"/><Relationship Id="rId20" Type="http://schemas.openxmlformats.org/officeDocument/2006/relationships/image" Target="../media/image137.png"/><Relationship Id="rId41" Type="http://schemas.openxmlformats.org/officeDocument/2006/relationships/customXml" Target="../ink/ink152.xml"/><Relationship Id="rId62" Type="http://schemas.openxmlformats.org/officeDocument/2006/relationships/image" Target="../media/image158.png"/><Relationship Id="rId83" Type="http://schemas.openxmlformats.org/officeDocument/2006/relationships/customXml" Target="../ink/ink175.xml"/><Relationship Id="rId179" Type="http://schemas.openxmlformats.org/officeDocument/2006/relationships/image" Target="../media/image198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9.xml"/><Relationship Id="rId117" Type="http://schemas.openxmlformats.org/officeDocument/2006/relationships/customXml" Target="../ink/ink343.xml"/><Relationship Id="rId21" Type="http://schemas.openxmlformats.org/officeDocument/2006/relationships/image" Target="../media/image130.png"/><Relationship Id="rId42" Type="http://schemas.openxmlformats.org/officeDocument/2006/relationships/customXml" Target="../ink/ink297.xml"/><Relationship Id="rId47" Type="http://schemas.openxmlformats.org/officeDocument/2006/relationships/image" Target="../media/image150.png"/><Relationship Id="rId63" Type="http://schemas.openxmlformats.org/officeDocument/2006/relationships/image" Target="../media/image158.png"/><Relationship Id="rId68" Type="http://schemas.openxmlformats.org/officeDocument/2006/relationships/customXml" Target="../ink/ink310.xml"/><Relationship Id="rId84" Type="http://schemas.openxmlformats.org/officeDocument/2006/relationships/customXml" Target="../ink/ink320.xml"/><Relationship Id="rId89" Type="http://schemas.openxmlformats.org/officeDocument/2006/relationships/customXml" Target="../ink/ink325.xml"/><Relationship Id="rId112" Type="http://schemas.openxmlformats.org/officeDocument/2006/relationships/image" Target="../media/image230.png"/><Relationship Id="rId16" Type="http://schemas.openxmlformats.org/officeDocument/2006/relationships/customXml" Target="../ink/ink284.xml"/><Relationship Id="rId107" Type="http://schemas.openxmlformats.org/officeDocument/2006/relationships/customXml" Target="../ink/ink338.xml"/><Relationship Id="rId11" Type="http://schemas.openxmlformats.org/officeDocument/2006/relationships/customXml" Target="../ink/ink280.xml"/><Relationship Id="rId32" Type="http://schemas.openxmlformats.org/officeDocument/2006/relationships/customXml" Target="../ink/ink292.xml"/><Relationship Id="rId37" Type="http://schemas.openxmlformats.org/officeDocument/2006/relationships/image" Target="../media/image145.png"/><Relationship Id="rId53" Type="http://schemas.openxmlformats.org/officeDocument/2006/relationships/image" Target="../media/image153.png"/><Relationship Id="rId58" Type="http://schemas.openxmlformats.org/officeDocument/2006/relationships/customXml" Target="../ink/ink305.xml"/><Relationship Id="rId74" Type="http://schemas.openxmlformats.org/officeDocument/2006/relationships/customXml" Target="../ink/ink313.xml"/><Relationship Id="rId79" Type="http://schemas.openxmlformats.org/officeDocument/2006/relationships/image" Target="../media/image166.png"/><Relationship Id="rId102" Type="http://schemas.openxmlformats.org/officeDocument/2006/relationships/image" Target="../media/image225.png"/><Relationship Id="rId5" Type="http://schemas.openxmlformats.org/officeDocument/2006/relationships/customXml" Target="../ink/ink277.xml"/><Relationship Id="rId90" Type="http://schemas.openxmlformats.org/officeDocument/2006/relationships/customXml" Target="../ink/ink326.xml"/><Relationship Id="rId95" Type="http://schemas.openxmlformats.org/officeDocument/2006/relationships/customXml" Target="../ink/ink331.xml"/><Relationship Id="rId22" Type="http://schemas.openxmlformats.org/officeDocument/2006/relationships/customXml" Target="../ink/ink287.xml"/><Relationship Id="rId27" Type="http://schemas.openxmlformats.org/officeDocument/2006/relationships/image" Target="../media/image140.png"/><Relationship Id="rId43" Type="http://schemas.openxmlformats.org/officeDocument/2006/relationships/image" Target="../media/image148.png"/><Relationship Id="rId48" Type="http://schemas.openxmlformats.org/officeDocument/2006/relationships/customXml" Target="../ink/ink300.xml"/><Relationship Id="rId64" Type="http://schemas.openxmlformats.org/officeDocument/2006/relationships/customXml" Target="../ink/ink308.xml"/><Relationship Id="rId69" Type="http://schemas.openxmlformats.org/officeDocument/2006/relationships/image" Target="../media/image161.png"/><Relationship Id="rId113" Type="http://schemas.openxmlformats.org/officeDocument/2006/relationships/customXml" Target="../ink/ink341.xml"/><Relationship Id="rId118" Type="http://schemas.openxmlformats.org/officeDocument/2006/relationships/image" Target="../media/image233.png"/><Relationship Id="rId80" Type="http://schemas.openxmlformats.org/officeDocument/2006/relationships/customXml" Target="../ink/ink316.xml"/><Relationship Id="rId85" Type="http://schemas.openxmlformats.org/officeDocument/2006/relationships/customXml" Target="../ink/ink321.xml"/><Relationship Id="rId12" Type="http://schemas.openxmlformats.org/officeDocument/2006/relationships/customXml" Target="../ink/ink281.xml"/><Relationship Id="rId17" Type="http://schemas.openxmlformats.org/officeDocument/2006/relationships/image" Target="../media/image80.png"/><Relationship Id="rId33" Type="http://schemas.openxmlformats.org/officeDocument/2006/relationships/image" Target="../media/image143.png"/><Relationship Id="rId38" Type="http://schemas.openxmlformats.org/officeDocument/2006/relationships/customXml" Target="../ink/ink295.xml"/><Relationship Id="rId59" Type="http://schemas.openxmlformats.org/officeDocument/2006/relationships/image" Target="../media/image156.png"/><Relationship Id="rId103" Type="http://schemas.openxmlformats.org/officeDocument/2006/relationships/customXml" Target="../ink/ink336.xml"/><Relationship Id="rId108" Type="http://schemas.openxmlformats.org/officeDocument/2006/relationships/image" Target="../media/image228.png"/><Relationship Id="rId54" Type="http://schemas.openxmlformats.org/officeDocument/2006/relationships/customXml" Target="../ink/ink303.xml"/><Relationship Id="rId70" Type="http://schemas.openxmlformats.org/officeDocument/2006/relationships/customXml" Target="../ink/ink311.xml"/><Relationship Id="rId75" Type="http://schemas.openxmlformats.org/officeDocument/2006/relationships/image" Target="../media/image164.png"/><Relationship Id="rId91" Type="http://schemas.openxmlformats.org/officeDocument/2006/relationships/customXml" Target="../ink/ink327.xml"/><Relationship Id="rId96" Type="http://schemas.openxmlformats.org/officeDocument/2006/relationships/customXml" Target="../ink/ink3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23" Type="http://schemas.openxmlformats.org/officeDocument/2006/relationships/image" Target="../media/image131.png"/><Relationship Id="rId28" Type="http://schemas.openxmlformats.org/officeDocument/2006/relationships/customXml" Target="../ink/ink290.xml"/><Relationship Id="rId49" Type="http://schemas.openxmlformats.org/officeDocument/2006/relationships/image" Target="../media/image151.png"/><Relationship Id="rId114" Type="http://schemas.openxmlformats.org/officeDocument/2006/relationships/image" Target="../media/image231.png"/><Relationship Id="rId119" Type="http://schemas.openxmlformats.org/officeDocument/2006/relationships/customXml" Target="../ink/ink344.xml"/><Relationship Id="rId10" Type="http://schemas.openxmlformats.org/officeDocument/2006/relationships/image" Target="../media/image78.png"/><Relationship Id="rId31" Type="http://schemas.openxmlformats.org/officeDocument/2006/relationships/image" Target="../media/image142.png"/><Relationship Id="rId44" Type="http://schemas.openxmlformats.org/officeDocument/2006/relationships/customXml" Target="../ink/ink298.xml"/><Relationship Id="rId52" Type="http://schemas.openxmlformats.org/officeDocument/2006/relationships/customXml" Target="../ink/ink302.xml"/><Relationship Id="rId60" Type="http://schemas.openxmlformats.org/officeDocument/2006/relationships/customXml" Target="../ink/ink306.xml"/><Relationship Id="rId65" Type="http://schemas.openxmlformats.org/officeDocument/2006/relationships/image" Target="../media/image159.png"/><Relationship Id="rId73" Type="http://schemas.openxmlformats.org/officeDocument/2006/relationships/image" Target="../media/image163.png"/><Relationship Id="rId78" Type="http://schemas.openxmlformats.org/officeDocument/2006/relationships/customXml" Target="../ink/ink315.xml"/><Relationship Id="rId81" Type="http://schemas.openxmlformats.org/officeDocument/2006/relationships/customXml" Target="../ink/ink317.xml"/><Relationship Id="rId86" Type="http://schemas.openxmlformats.org/officeDocument/2006/relationships/customXml" Target="../ink/ink322.xml"/><Relationship Id="rId94" Type="http://schemas.openxmlformats.org/officeDocument/2006/relationships/customXml" Target="../ink/ink330.xml"/><Relationship Id="rId99" Type="http://schemas.openxmlformats.org/officeDocument/2006/relationships/customXml" Target="../ink/ink334.xml"/><Relationship Id="rId101" Type="http://schemas.openxmlformats.org/officeDocument/2006/relationships/customXml" Target="../ink/ink335.xml"/><Relationship Id="rId4" Type="http://schemas.openxmlformats.org/officeDocument/2006/relationships/image" Target="../media/image760.png"/><Relationship Id="rId9" Type="http://schemas.openxmlformats.org/officeDocument/2006/relationships/customXml" Target="../ink/ink279.xml"/><Relationship Id="rId13" Type="http://schemas.openxmlformats.org/officeDocument/2006/relationships/customXml" Target="../ink/ink282.xml"/><Relationship Id="rId18" Type="http://schemas.openxmlformats.org/officeDocument/2006/relationships/customXml" Target="../ink/ink285.xml"/><Relationship Id="rId39" Type="http://schemas.openxmlformats.org/officeDocument/2006/relationships/image" Target="../media/image146.png"/><Relationship Id="rId109" Type="http://schemas.openxmlformats.org/officeDocument/2006/relationships/customXml" Target="../ink/ink339.xml"/><Relationship Id="rId34" Type="http://schemas.openxmlformats.org/officeDocument/2006/relationships/customXml" Target="../ink/ink293.xml"/><Relationship Id="rId50" Type="http://schemas.openxmlformats.org/officeDocument/2006/relationships/customXml" Target="../ink/ink301.xml"/><Relationship Id="rId55" Type="http://schemas.openxmlformats.org/officeDocument/2006/relationships/image" Target="../media/image154.png"/><Relationship Id="rId76" Type="http://schemas.openxmlformats.org/officeDocument/2006/relationships/customXml" Target="../ink/ink314.xml"/><Relationship Id="rId97" Type="http://schemas.openxmlformats.org/officeDocument/2006/relationships/customXml" Target="../ink/ink333.xml"/><Relationship Id="rId104" Type="http://schemas.openxmlformats.org/officeDocument/2006/relationships/image" Target="../media/image226.png"/><Relationship Id="rId120" Type="http://schemas.openxmlformats.org/officeDocument/2006/relationships/image" Target="../media/image234.png"/><Relationship Id="rId7" Type="http://schemas.openxmlformats.org/officeDocument/2006/relationships/customXml" Target="../ink/ink278.xml"/><Relationship Id="rId71" Type="http://schemas.openxmlformats.org/officeDocument/2006/relationships/image" Target="../media/image162.png"/><Relationship Id="rId92" Type="http://schemas.openxmlformats.org/officeDocument/2006/relationships/customXml" Target="../ink/ink328.xml"/><Relationship Id="rId2" Type="http://schemas.openxmlformats.org/officeDocument/2006/relationships/image" Target="../media/image1.png"/><Relationship Id="rId29" Type="http://schemas.openxmlformats.org/officeDocument/2006/relationships/image" Target="../media/image141.png"/><Relationship Id="rId24" Type="http://schemas.openxmlformats.org/officeDocument/2006/relationships/customXml" Target="../ink/ink288.xml"/><Relationship Id="rId40" Type="http://schemas.openxmlformats.org/officeDocument/2006/relationships/customXml" Target="../ink/ink296.xml"/><Relationship Id="rId45" Type="http://schemas.openxmlformats.org/officeDocument/2006/relationships/image" Target="../media/image149.png"/><Relationship Id="rId66" Type="http://schemas.openxmlformats.org/officeDocument/2006/relationships/customXml" Target="../ink/ink309.xml"/><Relationship Id="rId87" Type="http://schemas.openxmlformats.org/officeDocument/2006/relationships/customXml" Target="../ink/ink323.xml"/><Relationship Id="rId110" Type="http://schemas.openxmlformats.org/officeDocument/2006/relationships/image" Target="../media/image229.png"/><Relationship Id="rId115" Type="http://schemas.openxmlformats.org/officeDocument/2006/relationships/customXml" Target="../ink/ink342.xml"/><Relationship Id="rId61" Type="http://schemas.openxmlformats.org/officeDocument/2006/relationships/image" Target="../media/image157.png"/><Relationship Id="rId82" Type="http://schemas.openxmlformats.org/officeDocument/2006/relationships/customXml" Target="../ink/ink318.xml"/><Relationship Id="rId19" Type="http://schemas.openxmlformats.org/officeDocument/2006/relationships/image" Target="../media/image129.png"/><Relationship Id="rId14" Type="http://schemas.openxmlformats.org/officeDocument/2006/relationships/customXml" Target="../ink/ink283.xml"/><Relationship Id="rId30" Type="http://schemas.openxmlformats.org/officeDocument/2006/relationships/customXml" Target="../ink/ink291.xml"/><Relationship Id="rId35" Type="http://schemas.openxmlformats.org/officeDocument/2006/relationships/image" Target="../media/image144.png"/><Relationship Id="rId56" Type="http://schemas.openxmlformats.org/officeDocument/2006/relationships/customXml" Target="../ink/ink304.xml"/><Relationship Id="rId77" Type="http://schemas.openxmlformats.org/officeDocument/2006/relationships/image" Target="../media/image165.png"/><Relationship Id="rId100" Type="http://schemas.openxmlformats.org/officeDocument/2006/relationships/image" Target="../media/image224.png"/><Relationship Id="rId105" Type="http://schemas.openxmlformats.org/officeDocument/2006/relationships/customXml" Target="../ink/ink337.xml"/><Relationship Id="rId8" Type="http://schemas.openxmlformats.org/officeDocument/2006/relationships/image" Target="../media/image77.png"/><Relationship Id="rId51" Type="http://schemas.openxmlformats.org/officeDocument/2006/relationships/image" Target="../media/image152.png"/><Relationship Id="rId72" Type="http://schemas.openxmlformats.org/officeDocument/2006/relationships/customXml" Target="../ink/ink312.xml"/><Relationship Id="rId93" Type="http://schemas.openxmlformats.org/officeDocument/2006/relationships/customXml" Target="../ink/ink329.xml"/><Relationship Id="rId98" Type="http://schemas.openxmlformats.org/officeDocument/2006/relationships/image" Target="../media/image223.png"/><Relationship Id="rId3" Type="http://schemas.openxmlformats.org/officeDocument/2006/relationships/customXml" Target="../ink/ink276.xml"/><Relationship Id="rId25" Type="http://schemas.openxmlformats.org/officeDocument/2006/relationships/image" Target="../media/image132.png"/><Relationship Id="rId46" Type="http://schemas.openxmlformats.org/officeDocument/2006/relationships/customXml" Target="../ink/ink299.xml"/><Relationship Id="rId67" Type="http://schemas.openxmlformats.org/officeDocument/2006/relationships/image" Target="../media/image160.png"/><Relationship Id="rId116" Type="http://schemas.openxmlformats.org/officeDocument/2006/relationships/image" Target="../media/image232.png"/><Relationship Id="rId20" Type="http://schemas.openxmlformats.org/officeDocument/2006/relationships/customXml" Target="../ink/ink286.xml"/><Relationship Id="rId41" Type="http://schemas.openxmlformats.org/officeDocument/2006/relationships/image" Target="../media/image147.png"/><Relationship Id="rId62" Type="http://schemas.openxmlformats.org/officeDocument/2006/relationships/customXml" Target="../ink/ink307.xml"/><Relationship Id="rId83" Type="http://schemas.openxmlformats.org/officeDocument/2006/relationships/customXml" Target="../ink/ink319.xml"/><Relationship Id="rId88" Type="http://schemas.openxmlformats.org/officeDocument/2006/relationships/customXml" Target="../ink/ink324.xml"/><Relationship Id="rId111" Type="http://schemas.openxmlformats.org/officeDocument/2006/relationships/customXml" Target="../ink/ink340.xml"/><Relationship Id="rId15" Type="http://schemas.openxmlformats.org/officeDocument/2006/relationships/image" Target="../media/image79.png"/><Relationship Id="rId36" Type="http://schemas.openxmlformats.org/officeDocument/2006/relationships/customXml" Target="../ink/ink294.xml"/><Relationship Id="rId57" Type="http://schemas.openxmlformats.org/officeDocument/2006/relationships/image" Target="../media/image155.png"/><Relationship Id="rId106" Type="http://schemas.openxmlformats.org/officeDocument/2006/relationships/image" Target="../media/image227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2.xml"/><Relationship Id="rId21" Type="http://schemas.openxmlformats.org/officeDocument/2006/relationships/customXml" Target="../ink/ink354.xml"/><Relationship Id="rId42" Type="http://schemas.openxmlformats.org/officeDocument/2006/relationships/image" Target="../media/image254.png"/><Relationship Id="rId63" Type="http://schemas.openxmlformats.org/officeDocument/2006/relationships/customXml" Target="../ink/ink375.xml"/><Relationship Id="rId84" Type="http://schemas.openxmlformats.org/officeDocument/2006/relationships/image" Target="../media/image275.png"/><Relationship Id="rId138" Type="http://schemas.openxmlformats.org/officeDocument/2006/relationships/image" Target="../media/image302.png"/><Relationship Id="rId159" Type="http://schemas.openxmlformats.org/officeDocument/2006/relationships/customXml" Target="../ink/ink423.xml"/><Relationship Id="rId170" Type="http://schemas.openxmlformats.org/officeDocument/2006/relationships/image" Target="../media/image318.png"/><Relationship Id="rId191" Type="http://schemas.openxmlformats.org/officeDocument/2006/relationships/customXml" Target="../ink/ink439.xml"/><Relationship Id="rId205" Type="http://schemas.openxmlformats.org/officeDocument/2006/relationships/customXml" Target="../ink/ink446.xml"/><Relationship Id="rId107" Type="http://schemas.openxmlformats.org/officeDocument/2006/relationships/customXml" Target="../ink/ink397.xml"/><Relationship Id="rId11" Type="http://schemas.openxmlformats.org/officeDocument/2006/relationships/customXml" Target="../ink/ink349.xml"/><Relationship Id="rId32" Type="http://schemas.openxmlformats.org/officeDocument/2006/relationships/image" Target="../media/image249.png"/><Relationship Id="rId53" Type="http://schemas.openxmlformats.org/officeDocument/2006/relationships/customXml" Target="../ink/ink370.xml"/><Relationship Id="rId74" Type="http://schemas.openxmlformats.org/officeDocument/2006/relationships/image" Target="../media/image270.png"/><Relationship Id="rId128" Type="http://schemas.openxmlformats.org/officeDocument/2006/relationships/image" Target="../media/image297.png"/><Relationship Id="rId149" Type="http://schemas.openxmlformats.org/officeDocument/2006/relationships/customXml" Target="../ink/ink418.xml"/><Relationship Id="rId5" Type="http://schemas.openxmlformats.org/officeDocument/2006/relationships/customXml" Target="../ink/ink346.xml"/><Relationship Id="rId95" Type="http://schemas.openxmlformats.org/officeDocument/2006/relationships/customXml" Target="../ink/ink391.xml"/><Relationship Id="rId160" Type="http://schemas.openxmlformats.org/officeDocument/2006/relationships/image" Target="../media/image313.png"/><Relationship Id="rId181" Type="http://schemas.openxmlformats.org/officeDocument/2006/relationships/customXml" Target="../ink/ink434.xml"/><Relationship Id="rId22" Type="http://schemas.openxmlformats.org/officeDocument/2006/relationships/image" Target="../media/image244.png"/><Relationship Id="rId43" Type="http://schemas.openxmlformats.org/officeDocument/2006/relationships/customXml" Target="../ink/ink365.xml"/><Relationship Id="rId64" Type="http://schemas.openxmlformats.org/officeDocument/2006/relationships/image" Target="../media/image265.png"/><Relationship Id="rId118" Type="http://schemas.openxmlformats.org/officeDocument/2006/relationships/image" Target="../media/image292.png"/><Relationship Id="rId139" Type="http://schemas.openxmlformats.org/officeDocument/2006/relationships/customXml" Target="../ink/ink413.xml"/><Relationship Id="rId85" Type="http://schemas.openxmlformats.org/officeDocument/2006/relationships/customXml" Target="../ink/ink386.xml"/><Relationship Id="rId150" Type="http://schemas.openxmlformats.org/officeDocument/2006/relationships/image" Target="../media/image308.png"/><Relationship Id="rId171" Type="http://schemas.openxmlformats.org/officeDocument/2006/relationships/customXml" Target="../ink/ink429.xml"/><Relationship Id="rId192" Type="http://schemas.openxmlformats.org/officeDocument/2006/relationships/image" Target="../media/image329.png"/><Relationship Id="rId206" Type="http://schemas.openxmlformats.org/officeDocument/2006/relationships/image" Target="../media/image336.png"/><Relationship Id="rId12" Type="http://schemas.openxmlformats.org/officeDocument/2006/relationships/image" Target="../media/image239.png"/><Relationship Id="rId33" Type="http://schemas.openxmlformats.org/officeDocument/2006/relationships/customXml" Target="../ink/ink360.xml"/><Relationship Id="rId108" Type="http://schemas.openxmlformats.org/officeDocument/2006/relationships/image" Target="../media/image287.png"/><Relationship Id="rId129" Type="http://schemas.openxmlformats.org/officeDocument/2006/relationships/customXml" Target="../ink/ink408.xml"/><Relationship Id="rId54" Type="http://schemas.openxmlformats.org/officeDocument/2006/relationships/image" Target="../media/image260.png"/><Relationship Id="rId75" Type="http://schemas.openxmlformats.org/officeDocument/2006/relationships/customXml" Target="../ink/ink381.xml"/><Relationship Id="rId96" Type="http://schemas.openxmlformats.org/officeDocument/2006/relationships/image" Target="../media/image281.png"/><Relationship Id="rId140" Type="http://schemas.openxmlformats.org/officeDocument/2006/relationships/image" Target="../media/image303.png"/><Relationship Id="rId161" Type="http://schemas.openxmlformats.org/officeDocument/2006/relationships/customXml" Target="../ink/ink424.xml"/><Relationship Id="rId182" Type="http://schemas.openxmlformats.org/officeDocument/2006/relationships/image" Target="../media/image324.png"/><Relationship Id="rId6" Type="http://schemas.openxmlformats.org/officeDocument/2006/relationships/image" Target="../media/image236.png"/><Relationship Id="rId23" Type="http://schemas.openxmlformats.org/officeDocument/2006/relationships/customXml" Target="../ink/ink355.xml"/><Relationship Id="rId119" Type="http://schemas.openxmlformats.org/officeDocument/2006/relationships/customXml" Target="../ink/ink403.xml"/><Relationship Id="rId44" Type="http://schemas.openxmlformats.org/officeDocument/2006/relationships/image" Target="../media/image255.png"/><Relationship Id="rId65" Type="http://schemas.openxmlformats.org/officeDocument/2006/relationships/customXml" Target="../ink/ink376.xml"/><Relationship Id="rId86" Type="http://schemas.openxmlformats.org/officeDocument/2006/relationships/image" Target="../media/image276.png"/><Relationship Id="rId130" Type="http://schemas.openxmlformats.org/officeDocument/2006/relationships/image" Target="../media/image298.png"/><Relationship Id="rId151" Type="http://schemas.openxmlformats.org/officeDocument/2006/relationships/customXml" Target="../ink/ink419.xml"/><Relationship Id="rId172" Type="http://schemas.openxmlformats.org/officeDocument/2006/relationships/image" Target="../media/image319.png"/><Relationship Id="rId193" Type="http://schemas.openxmlformats.org/officeDocument/2006/relationships/customXml" Target="../ink/ink440.xml"/><Relationship Id="rId207" Type="http://schemas.openxmlformats.org/officeDocument/2006/relationships/customXml" Target="../ink/ink447.xml"/><Relationship Id="rId13" Type="http://schemas.openxmlformats.org/officeDocument/2006/relationships/customXml" Target="../ink/ink350.xml"/><Relationship Id="rId109" Type="http://schemas.openxmlformats.org/officeDocument/2006/relationships/customXml" Target="../ink/ink398.xml"/><Relationship Id="rId34" Type="http://schemas.openxmlformats.org/officeDocument/2006/relationships/image" Target="../media/image250.png"/><Relationship Id="rId55" Type="http://schemas.openxmlformats.org/officeDocument/2006/relationships/customXml" Target="../ink/ink371.xml"/><Relationship Id="rId76" Type="http://schemas.openxmlformats.org/officeDocument/2006/relationships/image" Target="../media/image271.png"/><Relationship Id="rId97" Type="http://schemas.openxmlformats.org/officeDocument/2006/relationships/customXml" Target="../ink/ink392.xml"/><Relationship Id="rId120" Type="http://schemas.openxmlformats.org/officeDocument/2006/relationships/image" Target="../media/image293.png"/><Relationship Id="rId141" Type="http://schemas.openxmlformats.org/officeDocument/2006/relationships/customXml" Target="../ink/ink414.xml"/><Relationship Id="rId7" Type="http://schemas.openxmlformats.org/officeDocument/2006/relationships/customXml" Target="../ink/ink347.xml"/><Relationship Id="rId162" Type="http://schemas.openxmlformats.org/officeDocument/2006/relationships/image" Target="../media/image314.png"/><Relationship Id="rId183" Type="http://schemas.openxmlformats.org/officeDocument/2006/relationships/customXml" Target="../ink/ink435.xml"/><Relationship Id="rId24" Type="http://schemas.openxmlformats.org/officeDocument/2006/relationships/image" Target="../media/image245.png"/><Relationship Id="rId40" Type="http://schemas.openxmlformats.org/officeDocument/2006/relationships/image" Target="../media/image253.png"/><Relationship Id="rId45" Type="http://schemas.openxmlformats.org/officeDocument/2006/relationships/customXml" Target="../ink/ink366.xml"/><Relationship Id="rId66" Type="http://schemas.openxmlformats.org/officeDocument/2006/relationships/image" Target="../media/image266.png"/><Relationship Id="rId87" Type="http://schemas.openxmlformats.org/officeDocument/2006/relationships/customXml" Target="../ink/ink387.xml"/><Relationship Id="rId110" Type="http://schemas.openxmlformats.org/officeDocument/2006/relationships/image" Target="../media/image288.png"/><Relationship Id="rId115" Type="http://schemas.openxmlformats.org/officeDocument/2006/relationships/customXml" Target="../ink/ink401.xml"/><Relationship Id="rId131" Type="http://schemas.openxmlformats.org/officeDocument/2006/relationships/customXml" Target="../ink/ink409.xml"/><Relationship Id="rId136" Type="http://schemas.openxmlformats.org/officeDocument/2006/relationships/image" Target="../media/image301.png"/><Relationship Id="rId157" Type="http://schemas.openxmlformats.org/officeDocument/2006/relationships/customXml" Target="../ink/ink422.xml"/><Relationship Id="rId178" Type="http://schemas.openxmlformats.org/officeDocument/2006/relationships/image" Target="../media/image322.png"/><Relationship Id="rId61" Type="http://schemas.openxmlformats.org/officeDocument/2006/relationships/customXml" Target="../ink/ink374.xml"/><Relationship Id="rId82" Type="http://schemas.openxmlformats.org/officeDocument/2006/relationships/image" Target="../media/image274.png"/><Relationship Id="rId152" Type="http://schemas.openxmlformats.org/officeDocument/2006/relationships/image" Target="../media/image309.png"/><Relationship Id="rId173" Type="http://schemas.openxmlformats.org/officeDocument/2006/relationships/customXml" Target="../ink/ink430.xml"/><Relationship Id="rId194" Type="http://schemas.openxmlformats.org/officeDocument/2006/relationships/image" Target="../media/image330.png"/><Relationship Id="rId199" Type="http://schemas.openxmlformats.org/officeDocument/2006/relationships/customXml" Target="../ink/ink443.xml"/><Relationship Id="rId203" Type="http://schemas.openxmlformats.org/officeDocument/2006/relationships/customXml" Target="../ink/ink445.xml"/><Relationship Id="rId208" Type="http://schemas.openxmlformats.org/officeDocument/2006/relationships/image" Target="../media/image337.png"/><Relationship Id="rId19" Type="http://schemas.openxmlformats.org/officeDocument/2006/relationships/customXml" Target="../ink/ink353.xml"/><Relationship Id="rId14" Type="http://schemas.openxmlformats.org/officeDocument/2006/relationships/image" Target="../media/image240.png"/><Relationship Id="rId30" Type="http://schemas.openxmlformats.org/officeDocument/2006/relationships/image" Target="../media/image248.png"/><Relationship Id="rId35" Type="http://schemas.openxmlformats.org/officeDocument/2006/relationships/customXml" Target="../ink/ink361.xml"/><Relationship Id="rId56" Type="http://schemas.openxmlformats.org/officeDocument/2006/relationships/image" Target="../media/image261.png"/><Relationship Id="rId77" Type="http://schemas.openxmlformats.org/officeDocument/2006/relationships/customXml" Target="../ink/ink382.xml"/><Relationship Id="rId100" Type="http://schemas.openxmlformats.org/officeDocument/2006/relationships/image" Target="../media/image283.png"/><Relationship Id="rId105" Type="http://schemas.openxmlformats.org/officeDocument/2006/relationships/customXml" Target="../ink/ink396.xml"/><Relationship Id="rId126" Type="http://schemas.openxmlformats.org/officeDocument/2006/relationships/image" Target="../media/image296.png"/><Relationship Id="rId147" Type="http://schemas.openxmlformats.org/officeDocument/2006/relationships/customXml" Target="../ink/ink417.xml"/><Relationship Id="rId168" Type="http://schemas.openxmlformats.org/officeDocument/2006/relationships/image" Target="../media/image317.png"/><Relationship Id="rId8" Type="http://schemas.openxmlformats.org/officeDocument/2006/relationships/image" Target="../media/image237.png"/><Relationship Id="rId51" Type="http://schemas.openxmlformats.org/officeDocument/2006/relationships/customXml" Target="../ink/ink369.xml"/><Relationship Id="rId72" Type="http://schemas.openxmlformats.org/officeDocument/2006/relationships/image" Target="../media/image269.png"/><Relationship Id="rId93" Type="http://schemas.openxmlformats.org/officeDocument/2006/relationships/customXml" Target="../ink/ink390.xml"/><Relationship Id="rId98" Type="http://schemas.openxmlformats.org/officeDocument/2006/relationships/image" Target="../media/image282.png"/><Relationship Id="rId121" Type="http://schemas.openxmlformats.org/officeDocument/2006/relationships/customXml" Target="../ink/ink404.xml"/><Relationship Id="rId142" Type="http://schemas.openxmlformats.org/officeDocument/2006/relationships/image" Target="../media/image304.png"/><Relationship Id="rId163" Type="http://schemas.openxmlformats.org/officeDocument/2006/relationships/customXml" Target="../ink/ink425.xml"/><Relationship Id="rId184" Type="http://schemas.openxmlformats.org/officeDocument/2006/relationships/image" Target="../media/image325.png"/><Relationship Id="rId189" Type="http://schemas.openxmlformats.org/officeDocument/2006/relationships/customXml" Target="../ink/ink438.xml"/><Relationship Id="rId3" Type="http://schemas.openxmlformats.org/officeDocument/2006/relationships/customXml" Target="../ink/ink345.xml"/><Relationship Id="rId25" Type="http://schemas.openxmlformats.org/officeDocument/2006/relationships/customXml" Target="../ink/ink356.xml"/><Relationship Id="rId46" Type="http://schemas.openxmlformats.org/officeDocument/2006/relationships/image" Target="../media/image256.png"/><Relationship Id="rId67" Type="http://schemas.openxmlformats.org/officeDocument/2006/relationships/customXml" Target="../ink/ink377.xml"/><Relationship Id="rId116" Type="http://schemas.openxmlformats.org/officeDocument/2006/relationships/image" Target="../media/image291.png"/><Relationship Id="rId137" Type="http://schemas.openxmlformats.org/officeDocument/2006/relationships/customXml" Target="../ink/ink412.xml"/><Relationship Id="rId158" Type="http://schemas.openxmlformats.org/officeDocument/2006/relationships/image" Target="../media/image312.png"/><Relationship Id="rId20" Type="http://schemas.openxmlformats.org/officeDocument/2006/relationships/image" Target="../media/image243.png"/><Relationship Id="rId41" Type="http://schemas.openxmlformats.org/officeDocument/2006/relationships/customXml" Target="../ink/ink364.xml"/><Relationship Id="rId62" Type="http://schemas.openxmlformats.org/officeDocument/2006/relationships/image" Target="../media/image264.png"/><Relationship Id="rId83" Type="http://schemas.openxmlformats.org/officeDocument/2006/relationships/customXml" Target="../ink/ink385.xml"/><Relationship Id="rId88" Type="http://schemas.openxmlformats.org/officeDocument/2006/relationships/image" Target="../media/image277.png"/><Relationship Id="rId111" Type="http://schemas.openxmlformats.org/officeDocument/2006/relationships/customXml" Target="../ink/ink399.xml"/><Relationship Id="rId132" Type="http://schemas.openxmlformats.org/officeDocument/2006/relationships/image" Target="../media/image299.png"/><Relationship Id="rId153" Type="http://schemas.openxmlformats.org/officeDocument/2006/relationships/customXml" Target="../ink/ink420.xml"/><Relationship Id="rId174" Type="http://schemas.openxmlformats.org/officeDocument/2006/relationships/image" Target="../media/image320.png"/><Relationship Id="rId179" Type="http://schemas.openxmlformats.org/officeDocument/2006/relationships/customXml" Target="../ink/ink433.xml"/><Relationship Id="rId195" Type="http://schemas.openxmlformats.org/officeDocument/2006/relationships/customXml" Target="../ink/ink441.xml"/><Relationship Id="rId190" Type="http://schemas.openxmlformats.org/officeDocument/2006/relationships/image" Target="../media/image328.png"/><Relationship Id="rId204" Type="http://schemas.openxmlformats.org/officeDocument/2006/relationships/image" Target="../media/image335.png"/><Relationship Id="rId15" Type="http://schemas.openxmlformats.org/officeDocument/2006/relationships/customXml" Target="../ink/ink351.xml"/><Relationship Id="rId36" Type="http://schemas.openxmlformats.org/officeDocument/2006/relationships/image" Target="../media/image251.png"/><Relationship Id="rId57" Type="http://schemas.openxmlformats.org/officeDocument/2006/relationships/customXml" Target="../ink/ink372.xml"/><Relationship Id="rId106" Type="http://schemas.openxmlformats.org/officeDocument/2006/relationships/image" Target="../media/image286.png"/><Relationship Id="rId127" Type="http://schemas.openxmlformats.org/officeDocument/2006/relationships/customXml" Target="../ink/ink407.xml"/><Relationship Id="rId10" Type="http://schemas.openxmlformats.org/officeDocument/2006/relationships/image" Target="../media/image238.png"/><Relationship Id="rId31" Type="http://schemas.openxmlformats.org/officeDocument/2006/relationships/customXml" Target="../ink/ink359.xml"/><Relationship Id="rId52" Type="http://schemas.openxmlformats.org/officeDocument/2006/relationships/image" Target="../media/image259.png"/><Relationship Id="rId73" Type="http://schemas.openxmlformats.org/officeDocument/2006/relationships/customXml" Target="../ink/ink380.xml"/><Relationship Id="rId78" Type="http://schemas.openxmlformats.org/officeDocument/2006/relationships/image" Target="../media/image272.png"/><Relationship Id="rId94" Type="http://schemas.openxmlformats.org/officeDocument/2006/relationships/image" Target="../media/image280.png"/><Relationship Id="rId99" Type="http://schemas.openxmlformats.org/officeDocument/2006/relationships/customXml" Target="../ink/ink393.xml"/><Relationship Id="rId101" Type="http://schemas.openxmlformats.org/officeDocument/2006/relationships/customXml" Target="../ink/ink394.xml"/><Relationship Id="rId122" Type="http://schemas.openxmlformats.org/officeDocument/2006/relationships/image" Target="../media/image294.png"/><Relationship Id="rId143" Type="http://schemas.openxmlformats.org/officeDocument/2006/relationships/customXml" Target="../ink/ink415.xml"/><Relationship Id="rId148" Type="http://schemas.openxmlformats.org/officeDocument/2006/relationships/image" Target="../media/image307.png"/><Relationship Id="rId164" Type="http://schemas.openxmlformats.org/officeDocument/2006/relationships/image" Target="../media/image315.png"/><Relationship Id="rId169" Type="http://schemas.openxmlformats.org/officeDocument/2006/relationships/customXml" Target="../ink/ink428.xml"/><Relationship Id="rId185" Type="http://schemas.openxmlformats.org/officeDocument/2006/relationships/customXml" Target="../ink/ink436.xml"/><Relationship Id="rId4" Type="http://schemas.openxmlformats.org/officeDocument/2006/relationships/image" Target="../media/image235.png"/><Relationship Id="rId9" Type="http://schemas.openxmlformats.org/officeDocument/2006/relationships/customXml" Target="../ink/ink348.xml"/><Relationship Id="rId180" Type="http://schemas.openxmlformats.org/officeDocument/2006/relationships/image" Target="../media/image323.png"/><Relationship Id="rId26" Type="http://schemas.openxmlformats.org/officeDocument/2006/relationships/image" Target="../media/image246.png"/><Relationship Id="rId47" Type="http://schemas.openxmlformats.org/officeDocument/2006/relationships/customXml" Target="../ink/ink367.xml"/><Relationship Id="rId68" Type="http://schemas.openxmlformats.org/officeDocument/2006/relationships/image" Target="../media/image267.png"/><Relationship Id="rId89" Type="http://schemas.openxmlformats.org/officeDocument/2006/relationships/customXml" Target="../ink/ink388.xml"/><Relationship Id="rId112" Type="http://schemas.openxmlformats.org/officeDocument/2006/relationships/image" Target="../media/image289.png"/><Relationship Id="rId133" Type="http://schemas.openxmlformats.org/officeDocument/2006/relationships/customXml" Target="../ink/ink410.xml"/><Relationship Id="rId154" Type="http://schemas.openxmlformats.org/officeDocument/2006/relationships/image" Target="../media/image310.png"/><Relationship Id="rId175" Type="http://schemas.openxmlformats.org/officeDocument/2006/relationships/customXml" Target="../ink/ink431.xml"/><Relationship Id="rId196" Type="http://schemas.openxmlformats.org/officeDocument/2006/relationships/image" Target="../media/image331.png"/><Relationship Id="rId200" Type="http://schemas.openxmlformats.org/officeDocument/2006/relationships/image" Target="../media/image333.png"/><Relationship Id="rId16" Type="http://schemas.openxmlformats.org/officeDocument/2006/relationships/image" Target="../media/image241.png"/><Relationship Id="rId37" Type="http://schemas.openxmlformats.org/officeDocument/2006/relationships/customXml" Target="../ink/ink362.xml"/><Relationship Id="rId58" Type="http://schemas.openxmlformats.org/officeDocument/2006/relationships/image" Target="../media/image262.png"/><Relationship Id="rId79" Type="http://schemas.openxmlformats.org/officeDocument/2006/relationships/customXml" Target="../ink/ink383.xml"/><Relationship Id="rId102" Type="http://schemas.openxmlformats.org/officeDocument/2006/relationships/image" Target="../media/image284.png"/><Relationship Id="rId123" Type="http://schemas.openxmlformats.org/officeDocument/2006/relationships/customXml" Target="../ink/ink405.xml"/><Relationship Id="rId144" Type="http://schemas.openxmlformats.org/officeDocument/2006/relationships/image" Target="../media/image305.png"/><Relationship Id="rId90" Type="http://schemas.openxmlformats.org/officeDocument/2006/relationships/image" Target="../media/image278.png"/><Relationship Id="rId165" Type="http://schemas.openxmlformats.org/officeDocument/2006/relationships/customXml" Target="../ink/ink426.xml"/><Relationship Id="rId186" Type="http://schemas.openxmlformats.org/officeDocument/2006/relationships/image" Target="../media/image326.png"/><Relationship Id="rId27" Type="http://schemas.openxmlformats.org/officeDocument/2006/relationships/customXml" Target="../ink/ink357.xml"/><Relationship Id="rId48" Type="http://schemas.openxmlformats.org/officeDocument/2006/relationships/image" Target="../media/image257.png"/><Relationship Id="rId69" Type="http://schemas.openxmlformats.org/officeDocument/2006/relationships/customXml" Target="../ink/ink378.xml"/><Relationship Id="rId113" Type="http://schemas.openxmlformats.org/officeDocument/2006/relationships/customXml" Target="../ink/ink400.xml"/><Relationship Id="rId134" Type="http://schemas.openxmlformats.org/officeDocument/2006/relationships/image" Target="../media/image300.png"/><Relationship Id="rId80" Type="http://schemas.openxmlformats.org/officeDocument/2006/relationships/image" Target="../media/image273.png"/><Relationship Id="rId155" Type="http://schemas.openxmlformats.org/officeDocument/2006/relationships/customXml" Target="../ink/ink421.xml"/><Relationship Id="rId176" Type="http://schemas.openxmlformats.org/officeDocument/2006/relationships/image" Target="../media/image321.png"/><Relationship Id="rId197" Type="http://schemas.openxmlformats.org/officeDocument/2006/relationships/customXml" Target="../ink/ink442.xml"/><Relationship Id="rId201" Type="http://schemas.openxmlformats.org/officeDocument/2006/relationships/customXml" Target="../ink/ink444.xml"/><Relationship Id="rId17" Type="http://schemas.openxmlformats.org/officeDocument/2006/relationships/customXml" Target="../ink/ink352.xml"/><Relationship Id="rId38" Type="http://schemas.openxmlformats.org/officeDocument/2006/relationships/image" Target="../media/image252.png"/><Relationship Id="rId59" Type="http://schemas.openxmlformats.org/officeDocument/2006/relationships/customXml" Target="../ink/ink373.xml"/><Relationship Id="rId103" Type="http://schemas.openxmlformats.org/officeDocument/2006/relationships/customXml" Target="../ink/ink395.xml"/><Relationship Id="rId124" Type="http://schemas.openxmlformats.org/officeDocument/2006/relationships/image" Target="../media/image295.png"/><Relationship Id="rId70" Type="http://schemas.openxmlformats.org/officeDocument/2006/relationships/image" Target="../media/image268.png"/><Relationship Id="rId91" Type="http://schemas.openxmlformats.org/officeDocument/2006/relationships/customXml" Target="../ink/ink389.xml"/><Relationship Id="rId145" Type="http://schemas.openxmlformats.org/officeDocument/2006/relationships/customXml" Target="../ink/ink416.xml"/><Relationship Id="rId166" Type="http://schemas.openxmlformats.org/officeDocument/2006/relationships/image" Target="../media/image316.png"/><Relationship Id="rId187" Type="http://schemas.openxmlformats.org/officeDocument/2006/relationships/customXml" Target="../ink/ink437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247.png"/><Relationship Id="rId49" Type="http://schemas.openxmlformats.org/officeDocument/2006/relationships/customXml" Target="../ink/ink368.xml"/><Relationship Id="rId114" Type="http://schemas.openxmlformats.org/officeDocument/2006/relationships/image" Target="../media/image290.png"/><Relationship Id="rId60" Type="http://schemas.openxmlformats.org/officeDocument/2006/relationships/image" Target="../media/image263.png"/><Relationship Id="rId81" Type="http://schemas.openxmlformats.org/officeDocument/2006/relationships/customXml" Target="../ink/ink384.xml"/><Relationship Id="rId135" Type="http://schemas.openxmlformats.org/officeDocument/2006/relationships/customXml" Target="../ink/ink411.xml"/><Relationship Id="rId156" Type="http://schemas.openxmlformats.org/officeDocument/2006/relationships/image" Target="../media/image311.png"/><Relationship Id="rId177" Type="http://schemas.openxmlformats.org/officeDocument/2006/relationships/customXml" Target="../ink/ink432.xml"/><Relationship Id="rId198" Type="http://schemas.openxmlformats.org/officeDocument/2006/relationships/image" Target="../media/image332.png"/><Relationship Id="rId202" Type="http://schemas.openxmlformats.org/officeDocument/2006/relationships/image" Target="../media/image334.png"/><Relationship Id="rId18" Type="http://schemas.openxmlformats.org/officeDocument/2006/relationships/image" Target="../media/image242.png"/><Relationship Id="rId39" Type="http://schemas.openxmlformats.org/officeDocument/2006/relationships/customXml" Target="../ink/ink363.xml"/><Relationship Id="rId50" Type="http://schemas.openxmlformats.org/officeDocument/2006/relationships/image" Target="../media/image258.png"/><Relationship Id="rId104" Type="http://schemas.openxmlformats.org/officeDocument/2006/relationships/image" Target="../media/image285.png"/><Relationship Id="rId125" Type="http://schemas.openxmlformats.org/officeDocument/2006/relationships/customXml" Target="../ink/ink406.xml"/><Relationship Id="rId146" Type="http://schemas.openxmlformats.org/officeDocument/2006/relationships/image" Target="../media/image306.png"/><Relationship Id="rId167" Type="http://schemas.openxmlformats.org/officeDocument/2006/relationships/customXml" Target="../ink/ink427.xml"/><Relationship Id="rId188" Type="http://schemas.openxmlformats.org/officeDocument/2006/relationships/image" Target="../media/image327.png"/><Relationship Id="rId71" Type="http://schemas.openxmlformats.org/officeDocument/2006/relationships/customXml" Target="../ink/ink379.xml"/><Relationship Id="rId92" Type="http://schemas.openxmlformats.org/officeDocument/2006/relationships/image" Target="../media/image279.png"/><Relationship Id="rId2" Type="http://schemas.openxmlformats.org/officeDocument/2006/relationships/image" Target="../media/image1.png"/><Relationship Id="rId29" Type="http://schemas.openxmlformats.org/officeDocument/2006/relationships/customXml" Target="../ink/ink35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3.xml"/><Relationship Id="rId18" Type="http://schemas.openxmlformats.org/officeDocument/2006/relationships/image" Target="../media/image345.png"/><Relationship Id="rId26" Type="http://schemas.openxmlformats.org/officeDocument/2006/relationships/image" Target="../media/image349.png"/><Relationship Id="rId39" Type="http://schemas.openxmlformats.org/officeDocument/2006/relationships/customXml" Target="../ink/ink466.xml"/><Relationship Id="rId21" Type="http://schemas.openxmlformats.org/officeDocument/2006/relationships/customXml" Target="../ink/ink457.xml"/><Relationship Id="rId34" Type="http://schemas.openxmlformats.org/officeDocument/2006/relationships/image" Target="../media/image353.png"/><Relationship Id="rId7" Type="http://schemas.openxmlformats.org/officeDocument/2006/relationships/customXml" Target="../ink/ink450.xml"/><Relationship Id="rId12" Type="http://schemas.openxmlformats.org/officeDocument/2006/relationships/image" Target="../media/image342.png"/><Relationship Id="rId17" Type="http://schemas.openxmlformats.org/officeDocument/2006/relationships/customXml" Target="../ink/ink455.xml"/><Relationship Id="rId25" Type="http://schemas.openxmlformats.org/officeDocument/2006/relationships/customXml" Target="../ink/ink459.xml"/><Relationship Id="rId33" Type="http://schemas.openxmlformats.org/officeDocument/2006/relationships/customXml" Target="../ink/ink463.xml"/><Relationship Id="rId38" Type="http://schemas.openxmlformats.org/officeDocument/2006/relationships/image" Target="../media/image355.png"/><Relationship Id="rId2" Type="http://schemas.openxmlformats.org/officeDocument/2006/relationships/image" Target="../media/image1.png"/><Relationship Id="rId16" Type="http://schemas.openxmlformats.org/officeDocument/2006/relationships/image" Target="../media/image344.png"/><Relationship Id="rId20" Type="http://schemas.openxmlformats.org/officeDocument/2006/relationships/image" Target="../media/image346.png"/><Relationship Id="rId29" Type="http://schemas.openxmlformats.org/officeDocument/2006/relationships/customXml" Target="../ink/ink4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1" Type="http://schemas.openxmlformats.org/officeDocument/2006/relationships/customXml" Target="../ink/ink452.xml"/><Relationship Id="rId24" Type="http://schemas.openxmlformats.org/officeDocument/2006/relationships/image" Target="../media/image348.png"/><Relationship Id="rId32" Type="http://schemas.openxmlformats.org/officeDocument/2006/relationships/image" Target="../media/image352.png"/><Relationship Id="rId37" Type="http://schemas.openxmlformats.org/officeDocument/2006/relationships/customXml" Target="../ink/ink465.xml"/><Relationship Id="rId40" Type="http://schemas.openxmlformats.org/officeDocument/2006/relationships/image" Target="../media/image356.png"/><Relationship Id="rId5" Type="http://schemas.openxmlformats.org/officeDocument/2006/relationships/customXml" Target="../ink/ink449.xml"/><Relationship Id="rId15" Type="http://schemas.openxmlformats.org/officeDocument/2006/relationships/customXml" Target="../ink/ink454.xml"/><Relationship Id="rId23" Type="http://schemas.openxmlformats.org/officeDocument/2006/relationships/customXml" Target="../ink/ink458.xml"/><Relationship Id="rId28" Type="http://schemas.openxmlformats.org/officeDocument/2006/relationships/image" Target="../media/image350.png"/><Relationship Id="rId36" Type="http://schemas.openxmlformats.org/officeDocument/2006/relationships/image" Target="../media/image354.png"/><Relationship Id="rId10" Type="http://schemas.openxmlformats.org/officeDocument/2006/relationships/image" Target="../media/image341.png"/><Relationship Id="rId19" Type="http://schemas.openxmlformats.org/officeDocument/2006/relationships/customXml" Target="../ink/ink456.xml"/><Relationship Id="rId31" Type="http://schemas.openxmlformats.org/officeDocument/2006/relationships/customXml" Target="../ink/ink462.xml"/><Relationship Id="rId4" Type="http://schemas.openxmlformats.org/officeDocument/2006/relationships/image" Target="../media/image338.png"/><Relationship Id="rId9" Type="http://schemas.openxmlformats.org/officeDocument/2006/relationships/customXml" Target="../ink/ink451.xml"/><Relationship Id="rId14" Type="http://schemas.openxmlformats.org/officeDocument/2006/relationships/image" Target="../media/image343.png"/><Relationship Id="rId22" Type="http://schemas.openxmlformats.org/officeDocument/2006/relationships/image" Target="../media/image347.png"/><Relationship Id="rId27" Type="http://schemas.openxmlformats.org/officeDocument/2006/relationships/customXml" Target="../ink/ink460.xml"/><Relationship Id="rId30" Type="http://schemas.openxmlformats.org/officeDocument/2006/relationships/image" Target="../media/image351.png"/><Relationship Id="rId35" Type="http://schemas.openxmlformats.org/officeDocument/2006/relationships/customXml" Target="../ink/ink464.xml"/><Relationship Id="rId8" Type="http://schemas.openxmlformats.org/officeDocument/2006/relationships/image" Target="../media/image340.png"/><Relationship Id="rId3" Type="http://schemas.openxmlformats.org/officeDocument/2006/relationships/customXml" Target="../ink/ink4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CD2ED5D-D9B9-EFEC-C306-1F38DCA7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7861" y="0"/>
            <a:ext cx="62772400" cy="60563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1470B0-1C85-6A13-CDE1-60CF2BDD3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142" y="1485212"/>
            <a:ext cx="9144000" cy="2387600"/>
          </a:xfrm>
        </p:spPr>
        <p:txBody>
          <a:bodyPr/>
          <a:lstStyle/>
          <a:p>
            <a:r>
              <a:rPr lang="de-CH" b="1" dirty="0">
                <a:solidFill>
                  <a:srgbClr val="23CA00"/>
                </a:solidFill>
              </a:rPr>
              <a:t>Abschluss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5F928F9-1D37-CC59-20AE-F9047E7E2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71225-C828-9B6B-CC47-2418B420E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54DB37A-48A3-A872-DCF0-9D1DAB8E9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C4786D-5AA6-4962-620D-6FBFFC93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Vergleich Konzept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D9E9-D8E1-7A82-5201-834023FB7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 descr="A cell phone with a drawing on it&#10;&#10;AI-generated content may be incorrect.">
            <a:extLst>
              <a:ext uri="{FF2B5EF4-FFF2-40B4-BE49-F238E27FC236}">
                <a16:creationId xmlns:a16="http://schemas.microsoft.com/office/drawing/2014/main" id="{D1AF7CF5-1D29-92D2-9889-7D9F9B478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>
            <a:fillRect/>
          </a:stretch>
        </p:blipFill>
        <p:spPr>
          <a:xfrm>
            <a:off x="1675764" y="562303"/>
            <a:ext cx="2591436" cy="502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EBE82-F164-4E96-52C5-CB6E03D76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64" y="681037"/>
            <a:ext cx="2132665" cy="47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30C22-4171-AF1F-3FB0-A41DDBA5D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BC6669-9A84-CE47-4052-8C772ACA2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74191-8559-376A-9D6F-6034CCD5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Vergleich Konzept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C51E-F8F1-0183-3A77-2F5C9A0FD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6" name="Picture 5" descr="A group of cell phones with writing on them&#10;&#10;AI-generated content may be incorrect.">
            <a:extLst>
              <a:ext uri="{FF2B5EF4-FFF2-40B4-BE49-F238E27FC236}">
                <a16:creationId xmlns:a16="http://schemas.microsoft.com/office/drawing/2014/main" id="{F4944386-6B67-4502-DCFF-9BC20303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22" r="32574"/>
          <a:stretch>
            <a:fillRect/>
          </a:stretch>
        </p:blipFill>
        <p:spPr>
          <a:xfrm>
            <a:off x="1618594" y="0"/>
            <a:ext cx="2685393" cy="5545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9448D-2FB9-A9B0-DA92-EF5F81C27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055" y="641023"/>
            <a:ext cx="2187976" cy="48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90311-4109-1C95-FDB6-EE4AF8025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F39B176-255C-171D-11E5-9E03D2892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E87F08-D4A4-A174-BA42-04459115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Vergleich Konzept</a:t>
            </a:r>
          </a:p>
        </p:txBody>
      </p:sp>
      <p:pic>
        <p:nvPicPr>
          <p:cNvPr id="6" name="Picture 5" descr="A group of cell phones with writing on them&#10;&#10;AI-generated content may be incorrect.">
            <a:extLst>
              <a:ext uri="{FF2B5EF4-FFF2-40B4-BE49-F238E27FC236}">
                <a16:creationId xmlns:a16="http://schemas.microsoft.com/office/drawing/2014/main" id="{2806C722-45C1-42B7-EFD2-D7E9A3B8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22" r="32574"/>
          <a:stretch>
            <a:fillRect/>
          </a:stretch>
        </p:blipFill>
        <p:spPr>
          <a:xfrm>
            <a:off x="1623849" y="0"/>
            <a:ext cx="2685393" cy="5545586"/>
          </a:xfrm>
          <a:prstGeom prst="rect">
            <a:avLst/>
          </a:prstGeom>
        </p:spPr>
      </p:pic>
      <p:pic>
        <p:nvPicPr>
          <p:cNvPr id="7" name="Content Placeholder 6" descr="A two cell phones with a white cover&#10;&#10;AI-generated content may be incorrect.">
            <a:extLst>
              <a:ext uri="{FF2B5EF4-FFF2-40B4-BE49-F238E27FC236}">
                <a16:creationId xmlns:a16="http://schemas.microsoft.com/office/drawing/2014/main" id="{0F9D39F5-3CDB-5CAF-A14A-BBE79FC6D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r="51268"/>
          <a:stretch>
            <a:fillRect/>
          </a:stretch>
        </p:blipFill>
        <p:spPr>
          <a:xfrm>
            <a:off x="1602827" y="-125289"/>
            <a:ext cx="2632841" cy="5670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DC68E-2029-20EB-5D4C-4D643862A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044" y="729316"/>
            <a:ext cx="2145380" cy="48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AD99-827C-CA8D-7931-01897E5C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53" name="Ink 1452">
                <a:extLst>
                  <a:ext uri="{FF2B5EF4-FFF2-40B4-BE49-F238E27FC236}">
                    <a16:creationId xmlns:a16="http://schemas.microsoft.com/office/drawing/2014/main" id="{DD8A0365-8019-48BB-6D56-D3AA43F9B2A7}"/>
                  </a:ext>
                </a:extLst>
              </p14:cNvPr>
              <p14:cNvContentPartPr/>
              <p14:nvPr/>
            </p14:nvContentPartPr>
            <p14:xfrm>
              <a:off x="9378080" y="2646430"/>
              <a:ext cx="1517040" cy="257760"/>
            </p14:xfrm>
          </p:contentPart>
        </mc:Choice>
        <mc:Fallback xmlns="">
          <p:pic>
            <p:nvPicPr>
              <p:cNvPr id="1453" name="Ink 1452">
                <a:extLst>
                  <a:ext uri="{FF2B5EF4-FFF2-40B4-BE49-F238E27FC236}">
                    <a16:creationId xmlns:a16="http://schemas.microsoft.com/office/drawing/2014/main" id="{DD8A0365-8019-48BB-6D56-D3AA43F9B2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60440" y="2628790"/>
                <a:ext cx="155268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6" name="Group 1455">
            <a:extLst>
              <a:ext uri="{FF2B5EF4-FFF2-40B4-BE49-F238E27FC236}">
                <a16:creationId xmlns:a16="http://schemas.microsoft.com/office/drawing/2014/main" id="{0ABFC171-05AB-0055-6248-D843AFDD61E4}"/>
              </a:ext>
            </a:extLst>
          </p:cNvPr>
          <p:cNvGrpSpPr/>
          <p:nvPr/>
        </p:nvGrpSpPr>
        <p:grpSpPr>
          <a:xfrm>
            <a:off x="10293560" y="1781350"/>
            <a:ext cx="849600" cy="435600"/>
            <a:chOff x="10293560" y="1781350"/>
            <a:chExt cx="84960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54" name="Ink 1453">
                  <a:extLst>
                    <a:ext uri="{FF2B5EF4-FFF2-40B4-BE49-F238E27FC236}">
                      <a16:creationId xmlns:a16="http://schemas.microsoft.com/office/drawing/2014/main" id="{A2BD7AF3-E419-AB1B-BC00-7DF959A81297}"/>
                    </a:ext>
                  </a:extLst>
                </p14:cNvPr>
                <p14:cNvContentPartPr/>
                <p14:nvPr/>
              </p14:nvContentPartPr>
              <p14:xfrm>
                <a:off x="10293560" y="1781350"/>
                <a:ext cx="598320" cy="435600"/>
              </p14:xfrm>
            </p:contentPart>
          </mc:Choice>
          <mc:Fallback xmlns="">
            <p:pic>
              <p:nvPicPr>
                <p:cNvPr id="1454" name="Ink 1453">
                  <a:extLst>
                    <a:ext uri="{FF2B5EF4-FFF2-40B4-BE49-F238E27FC236}">
                      <a16:creationId xmlns:a16="http://schemas.microsoft.com/office/drawing/2014/main" id="{A2BD7AF3-E419-AB1B-BC00-7DF959A812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75920" y="1763350"/>
                  <a:ext cx="6339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55" name="Ink 1454">
                  <a:extLst>
                    <a:ext uri="{FF2B5EF4-FFF2-40B4-BE49-F238E27FC236}">
                      <a16:creationId xmlns:a16="http://schemas.microsoft.com/office/drawing/2014/main" id="{485A3185-31C7-AC65-AB33-7D2442987CB3}"/>
                    </a:ext>
                  </a:extLst>
                </p14:cNvPr>
                <p14:cNvContentPartPr/>
                <p14:nvPr/>
              </p14:nvContentPartPr>
              <p14:xfrm>
                <a:off x="10889360" y="1806550"/>
                <a:ext cx="253800" cy="271440"/>
              </p14:xfrm>
            </p:contentPart>
          </mc:Choice>
          <mc:Fallback xmlns="">
            <p:pic>
              <p:nvPicPr>
                <p:cNvPr id="1455" name="Ink 1454">
                  <a:extLst>
                    <a:ext uri="{FF2B5EF4-FFF2-40B4-BE49-F238E27FC236}">
                      <a16:creationId xmlns:a16="http://schemas.microsoft.com/office/drawing/2014/main" id="{485A3185-31C7-AC65-AB33-7D2442987C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71720" y="1788910"/>
                  <a:ext cx="28944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9" name="Group 1458">
            <a:extLst>
              <a:ext uri="{FF2B5EF4-FFF2-40B4-BE49-F238E27FC236}">
                <a16:creationId xmlns:a16="http://schemas.microsoft.com/office/drawing/2014/main" id="{288B89CF-453F-C18B-2135-A97A5A3E4403}"/>
              </a:ext>
            </a:extLst>
          </p:cNvPr>
          <p:cNvGrpSpPr/>
          <p:nvPr/>
        </p:nvGrpSpPr>
        <p:grpSpPr>
          <a:xfrm>
            <a:off x="9133280" y="1686670"/>
            <a:ext cx="777960" cy="430560"/>
            <a:chOff x="9133280" y="1686670"/>
            <a:chExt cx="77796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57" name="Ink 1456">
                  <a:extLst>
                    <a:ext uri="{FF2B5EF4-FFF2-40B4-BE49-F238E27FC236}">
                      <a16:creationId xmlns:a16="http://schemas.microsoft.com/office/drawing/2014/main" id="{90CEE65A-E45E-B48E-AA5F-F71D8830CD04}"/>
                    </a:ext>
                  </a:extLst>
                </p14:cNvPr>
                <p14:cNvContentPartPr/>
                <p14:nvPr/>
              </p14:nvContentPartPr>
              <p14:xfrm>
                <a:off x="9133280" y="1686670"/>
                <a:ext cx="492120" cy="100440"/>
              </p14:xfrm>
            </p:contentPart>
          </mc:Choice>
          <mc:Fallback xmlns="">
            <p:pic>
              <p:nvPicPr>
                <p:cNvPr id="1457" name="Ink 1456">
                  <a:extLst>
                    <a:ext uri="{FF2B5EF4-FFF2-40B4-BE49-F238E27FC236}">
                      <a16:creationId xmlns:a16="http://schemas.microsoft.com/office/drawing/2014/main" id="{90CEE65A-E45E-B48E-AA5F-F71D8830CD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15640" y="1669030"/>
                  <a:ext cx="527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58" name="Ink 1457">
                  <a:extLst>
                    <a:ext uri="{FF2B5EF4-FFF2-40B4-BE49-F238E27FC236}">
                      <a16:creationId xmlns:a16="http://schemas.microsoft.com/office/drawing/2014/main" id="{1BF7E04E-237F-341E-EFC1-A29680A3C10E}"/>
                    </a:ext>
                  </a:extLst>
                </p14:cNvPr>
                <p14:cNvContentPartPr/>
                <p14:nvPr/>
              </p14:nvContentPartPr>
              <p14:xfrm>
                <a:off x="9627560" y="1766230"/>
                <a:ext cx="283680" cy="351000"/>
              </p14:xfrm>
            </p:contentPart>
          </mc:Choice>
          <mc:Fallback xmlns="">
            <p:pic>
              <p:nvPicPr>
                <p:cNvPr id="1458" name="Ink 1457">
                  <a:extLst>
                    <a:ext uri="{FF2B5EF4-FFF2-40B4-BE49-F238E27FC236}">
                      <a16:creationId xmlns:a16="http://schemas.microsoft.com/office/drawing/2014/main" id="{1BF7E04E-237F-341E-EFC1-A29680A3C1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09560" y="1748590"/>
                  <a:ext cx="319320" cy="38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05" name="Ink 1404">
                <a:extLst>
                  <a:ext uri="{FF2B5EF4-FFF2-40B4-BE49-F238E27FC236}">
                    <a16:creationId xmlns:a16="http://schemas.microsoft.com/office/drawing/2014/main" id="{5EF3E957-164A-69EC-022E-750B3FED55AC}"/>
                  </a:ext>
                </a:extLst>
              </p14:cNvPr>
              <p14:cNvContentPartPr/>
              <p14:nvPr/>
            </p14:nvContentPartPr>
            <p14:xfrm>
              <a:off x="9474824" y="3143109"/>
              <a:ext cx="1447920" cy="97200"/>
            </p14:xfrm>
          </p:contentPart>
        </mc:Choice>
        <mc:Fallback xmlns="">
          <p:pic>
            <p:nvPicPr>
              <p:cNvPr id="1405" name="Ink 1404">
                <a:extLst>
                  <a:ext uri="{FF2B5EF4-FFF2-40B4-BE49-F238E27FC236}">
                    <a16:creationId xmlns:a16="http://schemas.microsoft.com/office/drawing/2014/main" id="{5EF3E957-164A-69EC-022E-750B3FED55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57184" y="3125109"/>
                <a:ext cx="1483560" cy="132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827841AB-7A4C-E60A-7D7B-3722A2DD27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8DF3514-1FF0-39FA-C13B-DEA59248E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Konzept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220176-E936-8427-DAD9-1F2F2C5C498C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FDFEF-6BF7-E36D-3947-E8E7D410B601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081C9CCA-76D4-1FF2-A405-D7658FACF6D9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CF6B769F-AD9A-BE93-34B7-497F667092C7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CF6B769F-AD9A-BE93-34B7-497F667092C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2F2CCB49-FA50-C5CD-1340-B79450AA8179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F68F73BC-D98D-1603-1CD0-AEFCA7AFA339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2C5F7B2A-1773-7106-A5D1-D4B38C1AF9B2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32EE9AD5-8982-1376-A848-FB680868F61B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32EE9AD5-8982-1376-A848-FB680868F61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AE6FE441-03A6-A4C5-9DA0-583291D62FD9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AE6FE441-03A6-A4C5-9DA0-583291D62F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1C3BA2A2-DE7E-8BEE-B623-E22392142C37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1C3BA2A2-DE7E-8BEE-B623-E22392142C3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EF551E72-BDD8-3B64-ED05-664C56C87E59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67D04A70-D36B-C8ED-01A2-9BE7C8E0A50E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67D04A70-D36B-C8ED-01A2-9BE7C8E0A5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E342A3ED-82DA-3B96-3E87-F57821D33AF2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E342A3ED-82DA-3B96-3E87-F57821D33A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94DF08E1-E195-B7DB-1B63-82180DA605DF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94DF08E1-E195-B7DB-1B63-82180DA605D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4483C08D-97B1-81D1-C90D-8A50A380480A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EE2DCFD5-ADF2-7C27-B1CF-39F44FE276AF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EE2DCFD5-ADF2-7C27-B1CF-39F44FE276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67F77B90-4FB0-3BA0-36BA-B346221B2190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67F77B90-4FB0-3BA0-36BA-B346221B21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B44E881A-30CF-586A-7B42-EF862E2DAE0E}"/>
              </a:ext>
            </a:extLst>
          </p:cNvPr>
          <p:cNvGrpSpPr/>
          <p:nvPr/>
        </p:nvGrpSpPr>
        <p:grpSpPr>
          <a:xfrm>
            <a:off x="9260804" y="4024631"/>
            <a:ext cx="1875960" cy="1246320"/>
            <a:chOff x="8917260" y="2324760"/>
            <a:chExt cx="1875960" cy="12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53F691D2-AF8D-18BF-073A-2F6A3F5A159D}"/>
                    </a:ext>
                  </a:extLst>
                </p14:cNvPr>
                <p14:cNvContentPartPr/>
                <p14:nvPr/>
              </p14:nvContentPartPr>
              <p14:xfrm>
                <a:off x="8917260" y="2447160"/>
                <a:ext cx="1185840" cy="111132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53F691D2-AF8D-18BF-073A-2F6A3F5A159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99620" y="2429520"/>
                  <a:ext cx="122148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BC815B08-044E-3164-D3F4-C5AC7B4239D6}"/>
                    </a:ext>
                  </a:extLst>
                </p14:cNvPr>
                <p14:cNvContentPartPr/>
                <p14:nvPr/>
              </p14:nvContentPartPr>
              <p14:xfrm>
                <a:off x="9446820" y="2554080"/>
                <a:ext cx="50760" cy="11592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BC815B08-044E-3164-D3F4-C5AC7B4239D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29180" y="2536080"/>
                  <a:ext cx="86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3A922A45-7D02-1EF4-58B6-9F5FD7725330}"/>
                    </a:ext>
                  </a:extLst>
                </p14:cNvPr>
                <p14:cNvContentPartPr/>
                <p14:nvPr/>
              </p14:nvContentPartPr>
              <p14:xfrm>
                <a:off x="9890700" y="3004080"/>
                <a:ext cx="93240" cy="1944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3A922A45-7D02-1EF4-58B6-9F5FD772533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873060" y="2986440"/>
                  <a:ext cx="128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B9DE2270-D64A-EEA6-1F36-68A3CD48E7EA}"/>
                    </a:ext>
                  </a:extLst>
                </p14:cNvPr>
                <p14:cNvContentPartPr/>
                <p14:nvPr/>
              </p14:nvContentPartPr>
              <p14:xfrm>
                <a:off x="9023100" y="3102720"/>
                <a:ext cx="110880" cy="2844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B9DE2270-D64A-EEA6-1F36-68A3CD48E7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05100" y="3085080"/>
                  <a:ext cx="1465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CA2F3E4B-28A6-02A9-EFD0-190B86153FE3}"/>
                    </a:ext>
                  </a:extLst>
                </p14:cNvPr>
                <p14:cNvContentPartPr/>
                <p14:nvPr/>
              </p14:nvContentPartPr>
              <p14:xfrm>
                <a:off x="9532500" y="3285600"/>
                <a:ext cx="15480" cy="16236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CA2F3E4B-28A6-02A9-EFD0-190B86153F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14860" y="3267600"/>
                  <a:ext cx="51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1FE1FC1E-A3FD-953B-18BF-10346D34A85F}"/>
                    </a:ext>
                  </a:extLst>
                </p14:cNvPr>
                <p14:cNvContentPartPr/>
                <p14:nvPr/>
              </p14:nvContentPartPr>
              <p14:xfrm>
                <a:off x="9323340" y="2806440"/>
                <a:ext cx="186120" cy="31212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1FE1FC1E-A3FD-953B-18BF-10346D34A8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05700" y="2788440"/>
                  <a:ext cx="22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0D3AE23C-632B-7D38-8B88-F931BAD46874}"/>
                    </a:ext>
                  </a:extLst>
                </p14:cNvPr>
                <p14:cNvContentPartPr/>
                <p14:nvPr/>
              </p14:nvContentPartPr>
              <p14:xfrm>
                <a:off x="10178340" y="2324760"/>
                <a:ext cx="614880" cy="40824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0D3AE23C-632B-7D38-8B88-F931BAD468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60700" y="2306760"/>
                  <a:ext cx="650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D49DE497-8916-2206-8493-35C3EA755F78}"/>
                    </a:ext>
                  </a:extLst>
                </p14:cNvPr>
                <p14:cNvContentPartPr/>
                <p14:nvPr/>
              </p14:nvContentPartPr>
              <p14:xfrm>
                <a:off x="10365900" y="2702400"/>
                <a:ext cx="392040" cy="86868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D49DE497-8916-2206-8493-35C3EA755F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48260" y="2684760"/>
                  <a:ext cx="427680" cy="90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6" name="Group 1245">
            <a:extLst>
              <a:ext uri="{FF2B5EF4-FFF2-40B4-BE49-F238E27FC236}">
                <a16:creationId xmlns:a16="http://schemas.microsoft.com/office/drawing/2014/main" id="{1853682A-32EC-5689-C1E4-E314CFD3467B}"/>
              </a:ext>
            </a:extLst>
          </p:cNvPr>
          <p:cNvGrpSpPr/>
          <p:nvPr/>
        </p:nvGrpSpPr>
        <p:grpSpPr>
          <a:xfrm>
            <a:off x="4839540" y="2761080"/>
            <a:ext cx="2352600" cy="647280"/>
            <a:chOff x="4839540" y="2761080"/>
            <a:chExt cx="235260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2D5B5C29-A483-795C-2810-19AA8D79DD37}"/>
                    </a:ext>
                  </a:extLst>
                </p14:cNvPr>
                <p14:cNvContentPartPr/>
                <p14:nvPr/>
              </p14:nvContentPartPr>
              <p14:xfrm>
                <a:off x="6531180" y="2779080"/>
                <a:ext cx="77400" cy="495720"/>
              </p14:xfrm>
            </p:contentPart>
          </mc:Choice>
          <mc:Fallback xmlns=""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2D5B5C29-A483-795C-2810-19AA8D79DD3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13180" y="2761080"/>
                  <a:ext cx="1130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E2793424-9E3E-FF99-A79D-D459CB721043}"/>
                    </a:ext>
                  </a:extLst>
                </p14:cNvPr>
                <p14:cNvContentPartPr/>
                <p14:nvPr/>
              </p14:nvContentPartPr>
              <p14:xfrm>
                <a:off x="6623340" y="2761080"/>
                <a:ext cx="568800" cy="495720"/>
              </p14:xfrm>
            </p:contentPart>
          </mc:Choice>
          <mc:Fallback xmlns=""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E2793424-9E3E-FF99-A79D-D459CB7210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05340" y="2743440"/>
                  <a:ext cx="6044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7D5C5B18-6C00-70FF-FFA9-B510EFD5E354}"/>
                    </a:ext>
                  </a:extLst>
                </p14:cNvPr>
                <p14:cNvContentPartPr/>
                <p14:nvPr/>
              </p14:nvContentPartPr>
              <p14:xfrm>
                <a:off x="5332380" y="3047640"/>
                <a:ext cx="1133280" cy="20160"/>
              </p14:xfrm>
            </p:contentPart>
          </mc:Choice>
          <mc:Fallback xmlns=""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7D5C5B18-6C00-70FF-FFA9-B510EFD5E3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14740" y="3029640"/>
                  <a:ext cx="11689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37" name="Ink 1236">
                  <a:extLst>
                    <a:ext uri="{FF2B5EF4-FFF2-40B4-BE49-F238E27FC236}">
                      <a16:creationId xmlns:a16="http://schemas.microsoft.com/office/drawing/2014/main" id="{46104293-D7F7-4FEF-CE8A-D492B46A769A}"/>
                    </a:ext>
                  </a:extLst>
                </p14:cNvPr>
                <p14:cNvContentPartPr/>
                <p14:nvPr/>
              </p14:nvContentPartPr>
              <p14:xfrm>
                <a:off x="6038340" y="2861880"/>
                <a:ext cx="296640" cy="428760"/>
              </p14:xfrm>
            </p:contentPart>
          </mc:Choice>
          <mc:Fallback xmlns="">
            <p:pic>
              <p:nvPicPr>
                <p:cNvPr id="1237" name="Ink 1236">
                  <a:extLst>
                    <a:ext uri="{FF2B5EF4-FFF2-40B4-BE49-F238E27FC236}">
                      <a16:creationId xmlns:a16="http://schemas.microsoft.com/office/drawing/2014/main" id="{46104293-D7F7-4FEF-CE8A-D492B46A76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20340" y="2843880"/>
                  <a:ext cx="3322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22B128F7-D3C3-3B39-ADDE-827F0929E5B3}"/>
                    </a:ext>
                  </a:extLst>
                </p14:cNvPr>
                <p14:cNvContentPartPr/>
                <p14:nvPr/>
              </p14:nvContentPartPr>
              <p14:xfrm>
                <a:off x="5715780" y="2869800"/>
                <a:ext cx="322920" cy="42228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22B128F7-D3C3-3B39-ADDE-827F0929E5B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97780" y="2852160"/>
                  <a:ext cx="35856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683B409C-382A-ED60-1601-C0D41A3EEB3B}"/>
                    </a:ext>
                  </a:extLst>
                </p14:cNvPr>
                <p14:cNvContentPartPr/>
                <p14:nvPr/>
              </p14:nvContentPartPr>
              <p14:xfrm>
                <a:off x="5327700" y="2896800"/>
                <a:ext cx="375840" cy="43236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683B409C-382A-ED60-1601-C0D41A3EEB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09700" y="2879160"/>
                  <a:ext cx="41148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40" name="Ink 1239">
                  <a:extLst>
                    <a:ext uri="{FF2B5EF4-FFF2-40B4-BE49-F238E27FC236}">
                      <a16:creationId xmlns:a16="http://schemas.microsoft.com/office/drawing/2014/main" id="{612FD36F-87E1-4EBF-AD84-4F0D819CEC2C}"/>
                    </a:ext>
                  </a:extLst>
                </p14:cNvPr>
                <p14:cNvContentPartPr/>
                <p14:nvPr/>
              </p14:nvContentPartPr>
              <p14:xfrm>
                <a:off x="4839540" y="2864040"/>
                <a:ext cx="587520" cy="544320"/>
              </p14:xfrm>
            </p:contentPart>
          </mc:Choice>
          <mc:Fallback xmlns="">
            <p:pic>
              <p:nvPicPr>
                <p:cNvPr id="1240" name="Ink 1239">
                  <a:extLst>
                    <a:ext uri="{FF2B5EF4-FFF2-40B4-BE49-F238E27FC236}">
                      <a16:creationId xmlns:a16="http://schemas.microsoft.com/office/drawing/2014/main" id="{612FD36F-87E1-4EBF-AD84-4F0D819CEC2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21900" y="2846040"/>
                  <a:ext cx="62316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41" name="Ink 1240">
                  <a:extLst>
                    <a:ext uri="{FF2B5EF4-FFF2-40B4-BE49-F238E27FC236}">
                      <a16:creationId xmlns:a16="http://schemas.microsoft.com/office/drawing/2014/main" id="{0F77DCC1-E165-F5CB-A765-B1BDC70F24AF}"/>
                    </a:ext>
                  </a:extLst>
                </p14:cNvPr>
                <p14:cNvContentPartPr/>
                <p14:nvPr/>
              </p14:nvContentPartPr>
              <p14:xfrm>
                <a:off x="4925220" y="3008400"/>
                <a:ext cx="412920" cy="191160"/>
              </p14:xfrm>
            </p:contentPart>
          </mc:Choice>
          <mc:Fallback xmlns="">
            <p:pic>
              <p:nvPicPr>
                <p:cNvPr id="1241" name="Ink 1240">
                  <a:extLst>
                    <a:ext uri="{FF2B5EF4-FFF2-40B4-BE49-F238E27FC236}">
                      <a16:creationId xmlns:a16="http://schemas.microsoft.com/office/drawing/2014/main" id="{0F77DCC1-E165-F5CB-A765-B1BDC70F24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07580" y="2990400"/>
                  <a:ext cx="448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F9B1BE20-3C72-4C8B-520C-7172D4EA07FF}"/>
                    </a:ext>
                  </a:extLst>
                </p14:cNvPr>
                <p14:cNvContentPartPr/>
                <p14:nvPr/>
              </p14:nvContentPartPr>
              <p14:xfrm>
                <a:off x="6648900" y="2835960"/>
                <a:ext cx="208440" cy="218160"/>
              </p14:xfrm>
            </p:contentPart>
          </mc:Choice>
          <mc:Fallback xmlns=""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F9B1BE20-3C72-4C8B-520C-7172D4EA07F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30900" y="2817960"/>
                  <a:ext cx="244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45" name="Ink 1244">
                  <a:extLst>
                    <a:ext uri="{FF2B5EF4-FFF2-40B4-BE49-F238E27FC236}">
                      <a16:creationId xmlns:a16="http://schemas.microsoft.com/office/drawing/2014/main" id="{B7BD0AAD-D737-8FA5-E6AA-521DC90F13AB}"/>
                    </a:ext>
                  </a:extLst>
                </p14:cNvPr>
                <p14:cNvContentPartPr/>
                <p14:nvPr/>
              </p14:nvContentPartPr>
              <p14:xfrm>
                <a:off x="6836460" y="3051600"/>
                <a:ext cx="323280" cy="75240"/>
              </p14:xfrm>
            </p:contentPart>
          </mc:Choice>
          <mc:Fallback xmlns="">
            <p:pic>
              <p:nvPicPr>
                <p:cNvPr id="1245" name="Ink 1244">
                  <a:extLst>
                    <a:ext uri="{FF2B5EF4-FFF2-40B4-BE49-F238E27FC236}">
                      <a16:creationId xmlns:a16="http://schemas.microsoft.com/office/drawing/2014/main" id="{B7BD0AAD-D737-8FA5-E6AA-521DC90F13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18460" y="3033600"/>
                  <a:ext cx="3589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9" name="Group 1248">
            <a:extLst>
              <a:ext uri="{FF2B5EF4-FFF2-40B4-BE49-F238E27FC236}">
                <a16:creationId xmlns:a16="http://schemas.microsoft.com/office/drawing/2014/main" id="{BB3748E1-C363-CA09-42E7-091E1D332AD1}"/>
              </a:ext>
            </a:extLst>
          </p:cNvPr>
          <p:cNvGrpSpPr/>
          <p:nvPr/>
        </p:nvGrpSpPr>
        <p:grpSpPr>
          <a:xfrm>
            <a:off x="5047980" y="2460840"/>
            <a:ext cx="2098800" cy="1682280"/>
            <a:chOff x="5047980" y="2460840"/>
            <a:chExt cx="2098800" cy="16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247" name="Ink 1246">
                  <a:extLst>
                    <a:ext uri="{FF2B5EF4-FFF2-40B4-BE49-F238E27FC236}">
                      <a16:creationId xmlns:a16="http://schemas.microsoft.com/office/drawing/2014/main" id="{EEC606C5-5E2D-FDC1-B8D4-04B220C7E9BE}"/>
                    </a:ext>
                  </a:extLst>
                </p14:cNvPr>
                <p14:cNvContentPartPr/>
                <p14:nvPr/>
              </p14:nvContentPartPr>
              <p14:xfrm>
                <a:off x="5268300" y="2460840"/>
                <a:ext cx="1835280" cy="1682280"/>
              </p14:xfrm>
            </p:contentPart>
          </mc:Choice>
          <mc:Fallback xmlns="">
            <p:pic>
              <p:nvPicPr>
                <p:cNvPr id="1247" name="Ink 1246">
                  <a:extLst>
                    <a:ext uri="{FF2B5EF4-FFF2-40B4-BE49-F238E27FC236}">
                      <a16:creationId xmlns:a16="http://schemas.microsoft.com/office/drawing/2014/main" id="{EEC606C5-5E2D-FDC1-B8D4-04B220C7E9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50300" y="2443200"/>
                  <a:ext cx="1870920" cy="17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48" name="Ink 1247">
                  <a:extLst>
                    <a:ext uri="{FF2B5EF4-FFF2-40B4-BE49-F238E27FC236}">
                      <a16:creationId xmlns:a16="http://schemas.microsoft.com/office/drawing/2014/main" id="{88AFABBD-103B-03AF-95E9-18127E2D3B92}"/>
                    </a:ext>
                  </a:extLst>
                </p14:cNvPr>
                <p14:cNvContentPartPr/>
                <p14:nvPr/>
              </p14:nvContentPartPr>
              <p14:xfrm>
                <a:off x="5047980" y="2461920"/>
                <a:ext cx="2098800" cy="1578960"/>
              </p14:xfrm>
            </p:contentPart>
          </mc:Choice>
          <mc:Fallback xmlns="">
            <p:pic>
              <p:nvPicPr>
                <p:cNvPr id="1248" name="Ink 1247">
                  <a:extLst>
                    <a:ext uri="{FF2B5EF4-FFF2-40B4-BE49-F238E27FC236}">
                      <a16:creationId xmlns:a16="http://schemas.microsoft.com/office/drawing/2014/main" id="{88AFABBD-103B-03AF-95E9-18127E2D3B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29980" y="2443920"/>
                  <a:ext cx="2134440" cy="161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7" name="Group 1266">
            <a:extLst>
              <a:ext uri="{FF2B5EF4-FFF2-40B4-BE49-F238E27FC236}">
                <a16:creationId xmlns:a16="http://schemas.microsoft.com/office/drawing/2014/main" id="{2320E5F8-B6C4-EDBC-3F71-362C2EE8E3DB}"/>
              </a:ext>
            </a:extLst>
          </p:cNvPr>
          <p:cNvGrpSpPr/>
          <p:nvPr/>
        </p:nvGrpSpPr>
        <p:grpSpPr>
          <a:xfrm>
            <a:off x="1416167" y="2504056"/>
            <a:ext cx="1395360" cy="1461960"/>
            <a:chOff x="1643840" y="2189416"/>
            <a:chExt cx="1395360" cy="14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8730846C-522E-E827-80FE-E95ED92D2EDA}"/>
                    </a:ext>
                  </a:extLst>
                </p14:cNvPr>
                <p14:cNvContentPartPr/>
                <p14:nvPr/>
              </p14:nvContentPartPr>
              <p14:xfrm>
                <a:off x="1648880" y="2814376"/>
                <a:ext cx="613800" cy="274680"/>
              </p14:xfrm>
            </p:contentPart>
          </mc:Choice>
          <mc:Fallback xmlns=""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8730846C-522E-E827-80FE-E95ED92D2ED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30880" y="2796736"/>
                  <a:ext cx="649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28CCAE8B-D6C4-78D5-D43C-C4123EA5CE04}"/>
                    </a:ext>
                  </a:extLst>
                </p14:cNvPr>
                <p14:cNvContentPartPr/>
                <p14:nvPr/>
              </p14:nvContentPartPr>
              <p14:xfrm>
                <a:off x="1658240" y="2969176"/>
                <a:ext cx="589320" cy="274320"/>
              </p14:xfrm>
            </p:contentPart>
          </mc:Choice>
          <mc:Fallback xmlns=""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28CCAE8B-D6C4-78D5-D43C-C4123EA5CE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40240" y="2951176"/>
                  <a:ext cx="624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72A0D4D0-71FE-F5D0-0F99-BB78F4B49AD1}"/>
                    </a:ext>
                  </a:extLst>
                </p14:cNvPr>
                <p14:cNvContentPartPr/>
                <p14:nvPr/>
              </p14:nvContentPartPr>
              <p14:xfrm>
                <a:off x="1738520" y="3100576"/>
                <a:ext cx="514080" cy="266400"/>
              </p14:xfrm>
            </p:contentPart>
          </mc:Choice>
          <mc:Fallback xmlns=""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72A0D4D0-71FE-F5D0-0F99-BB78F4B49AD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20520" y="3082936"/>
                  <a:ext cx="54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03CC2360-FEB2-EA67-0A7E-679E6FE19FBE}"/>
                    </a:ext>
                  </a:extLst>
                </p14:cNvPr>
                <p14:cNvContentPartPr/>
                <p14:nvPr/>
              </p14:nvContentPartPr>
              <p14:xfrm>
                <a:off x="1643840" y="2189416"/>
                <a:ext cx="1026000" cy="87408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03CC2360-FEB2-EA67-0A7E-679E6FE19F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25840" y="2171416"/>
                  <a:ext cx="106164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1A24FFB7-8661-AE37-683D-69784FDF86B1}"/>
                    </a:ext>
                  </a:extLst>
                </p14:cNvPr>
                <p14:cNvContentPartPr/>
                <p14:nvPr/>
              </p14:nvContentPartPr>
              <p14:xfrm>
                <a:off x="1856960" y="3264016"/>
                <a:ext cx="710640" cy="20700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1A24FFB7-8661-AE37-683D-69784FDF86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39320" y="3246376"/>
                  <a:ext cx="746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AAC8C143-7435-0DFC-5AF9-DF61580BF630}"/>
                    </a:ext>
                  </a:extLst>
                </p14:cNvPr>
                <p14:cNvContentPartPr/>
                <p14:nvPr/>
              </p14:nvContentPartPr>
              <p14:xfrm>
                <a:off x="2620880" y="2723296"/>
                <a:ext cx="418320" cy="92736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AAC8C143-7435-0DFC-5AF9-DF61580BF63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02880" y="2705296"/>
                  <a:ext cx="45396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72374232-E92C-6F58-48A1-F0E4D294163A}"/>
                    </a:ext>
                  </a:extLst>
                </p14:cNvPr>
                <p14:cNvContentPartPr/>
                <p14:nvPr/>
              </p14:nvContentPartPr>
              <p14:xfrm>
                <a:off x="2228840" y="3405136"/>
                <a:ext cx="148680" cy="24624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72374232-E92C-6F58-48A1-F0E4D29416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11200" y="3387136"/>
                  <a:ext cx="18432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68" name="Ink 1267">
                <a:extLst>
                  <a:ext uri="{FF2B5EF4-FFF2-40B4-BE49-F238E27FC236}">
                    <a16:creationId xmlns:a16="http://schemas.microsoft.com/office/drawing/2014/main" id="{A3E0AA83-2FF7-B037-A54A-2BEFB8DB31F7}"/>
                  </a:ext>
                </a:extLst>
              </p14:cNvPr>
              <p14:cNvContentPartPr/>
              <p14:nvPr/>
            </p14:nvContentPartPr>
            <p14:xfrm>
              <a:off x="2519720" y="2203096"/>
              <a:ext cx="47520" cy="116640"/>
            </p14:xfrm>
          </p:contentPart>
        </mc:Choice>
        <mc:Fallback xmlns="">
          <p:pic>
            <p:nvPicPr>
              <p:cNvPr id="1268" name="Ink 1267">
                <a:extLst>
                  <a:ext uri="{FF2B5EF4-FFF2-40B4-BE49-F238E27FC236}">
                    <a16:creationId xmlns:a16="http://schemas.microsoft.com/office/drawing/2014/main" id="{A3E0AA83-2FF7-B037-A54A-2BEFB8DB31F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01720" y="2185456"/>
                <a:ext cx="83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69" name="Ink 1268">
                <a:extLst>
                  <a:ext uri="{FF2B5EF4-FFF2-40B4-BE49-F238E27FC236}">
                    <a16:creationId xmlns:a16="http://schemas.microsoft.com/office/drawing/2014/main" id="{04D80623-9FB3-49E3-8E1B-B8ECB03886BA}"/>
                  </a:ext>
                </a:extLst>
              </p14:cNvPr>
              <p14:cNvContentPartPr/>
              <p14:nvPr/>
            </p14:nvContentPartPr>
            <p14:xfrm>
              <a:off x="2098160" y="2216056"/>
              <a:ext cx="66240" cy="231840"/>
            </p14:xfrm>
          </p:contentPart>
        </mc:Choice>
        <mc:Fallback xmlns="">
          <p:pic>
            <p:nvPicPr>
              <p:cNvPr id="1269" name="Ink 1268">
                <a:extLst>
                  <a:ext uri="{FF2B5EF4-FFF2-40B4-BE49-F238E27FC236}">
                    <a16:creationId xmlns:a16="http://schemas.microsoft.com/office/drawing/2014/main" id="{04D80623-9FB3-49E3-8E1B-B8ECB03886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80520" y="2198056"/>
                <a:ext cx="101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74" name="Ink 1273">
                <a:extLst>
                  <a:ext uri="{FF2B5EF4-FFF2-40B4-BE49-F238E27FC236}">
                    <a16:creationId xmlns:a16="http://schemas.microsoft.com/office/drawing/2014/main" id="{B096746C-39F9-F599-7733-213C9CF92338}"/>
                  </a:ext>
                </a:extLst>
              </p14:cNvPr>
              <p14:cNvContentPartPr/>
              <p14:nvPr/>
            </p14:nvContentPartPr>
            <p14:xfrm>
              <a:off x="2583860" y="2560096"/>
              <a:ext cx="267120" cy="93240"/>
            </p14:xfrm>
          </p:contentPart>
        </mc:Choice>
        <mc:Fallback xmlns="">
          <p:pic>
            <p:nvPicPr>
              <p:cNvPr id="1274" name="Ink 1273">
                <a:extLst>
                  <a:ext uri="{FF2B5EF4-FFF2-40B4-BE49-F238E27FC236}">
                    <a16:creationId xmlns:a16="http://schemas.microsoft.com/office/drawing/2014/main" id="{B096746C-39F9-F599-7733-213C9CF9233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65860" y="2542096"/>
                <a:ext cx="3027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75" name="Ink 1274">
                <a:extLst>
                  <a:ext uri="{FF2B5EF4-FFF2-40B4-BE49-F238E27FC236}">
                    <a16:creationId xmlns:a16="http://schemas.microsoft.com/office/drawing/2014/main" id="{31309F9F-1AC1-7E2B-7D4E-6CBA2B073129}"/>
                  </a:ext>
                </a:extLst>
              </p14:cNvPr>
              <p14:cNvContentPartPr/>
              <p14:nvPr/>
            </p14:nvContentPartPr>
            <p14:xfrm>
              <a:off x="2601500" y="2833336"/>
              <a:ext cx="259200" cy="56520"/>
            </p14:xfrm>
          </p:contentPart>
        </mc:Choice>
        <mc:Fallback xmlns="">
          <p:pic>
            <p:nvPicPr>
              <p:cNvPr id="1275" name="Ink 1274">
                <a:extLst>
                  <a:ext uri="{FF2B5EF4-FFF2-40B4-BE49-F238E27FC236}">
                    <a16:creationId xmlns:a16="http://schemas.microsoft.com/office/drawing/2014/main" id="{31309F9F-1AC1-7E2B-7D4E-6CBA2B07312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83500" y="2815336"/>
                <a:ext cx="2948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8" name="Group 1277">
            <a:extLst>
              <a:ext uri="{FF2B5EF4-FFF2-40B4-BE49-F238E27FC236}">
                <a16:creationId xmlns:a16="http://schemas.microsoft.com/office/drawing/2014/main" id="{8BF44CDA-B7CC-094B-4EAE-624600D6B552}"/>
              </a:ext>
            </a:extLst>
          </p:cNvPr>
          <p:cNvGrpSpPr/>
          <p:nvPr/>
        </p:nvGrpSpPr>
        <p:grpSpPr>
          <a:xfrm>
            <a:off x="1680620" y="2608336"/>
            <a:ext cx="327240" cy="239040"/>
            <a:chOff x="1680620" y="2608336"/>
            <a:chExt cx="3272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F1246BC9-D1ED-C733-7368-D2E661FD5353}"/>
                    </a:ext>
                  </a:extLst>
                </p14:cNvPr>
                <p14:cNvContentPartPr/>
                <p14:nvPr/>
              </p14:nvContentPartPr>
              <p14:xfrm>
                <a:off x="1680620" y="2608336"/>
                <a:ext cx="212760" cy="684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F1246BC9-D1ED-C733-7368-D2E661FD53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62980" y="2590336"/>
                  <a:ext cx="248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21B03F8F-D832-873E-472B-843C633ECAC0}"/>
                    </a:ext>
                  </a:extLst>
                </p14:cNvPr>
                <p14:cNvContentPartPr/>
                <p14:nvPr/>
              </p14:nvContentPartPr>
              <p14:xfrm>
                <a:off x="1715180" y="2781136"/>
                <a:ext cx="292680" cy="6624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21B03F8F-D832-873E-472B-843C633ECA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97540" y="2763496"/>
                  <a:ext cx="32832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04" name="Ink 1403">
                <a:extLst>
                  <a:ext uri="{FF2B5EF4-FFF2-40B4-BE49-F238E27FC236}">
                    <a16:creationId xmlns:a16="http://schemas.microsoft.com/office/drawing/2014/main" id="{83676C3D-2016-7B89-1E79-0A092214290F}"/>
                  </a:ext>
                </a:extLst>
              </p14:cNvPr>
              <p14:cNvContentPartPr/>
              <p14:nvPr/>
            </p14:nvContentPartPr>
            <p14:xfrm>
              <a:off x="9477344" y="3208989"/>
              <a:ext cx="16920" cy="28080"/>
            </p14:xfrm>
          </p:contentPart>
        </mc:Choice>
        <mc:Fallback xmlns="">
          <p:pic>
            <p:nvPicPr>
              <p:cNvPr id="1404" name="Ink 1403">
                <a:extLst>
                  <a:ext uri="{FF2B5EF4-FFF2-40B4-BE49-F238E27FC236}">
                    <a16:creationId xmlns:a16="http://schemas.microsoft.com/office/drawing/2014/main" id="{83676C3D-2016-7B89-1E79-0A092214290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59704" y="3191349"/>
                <a:ext cx="52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43" name="Ink 1442">
                <a:extLst>
                  <a:ext uri="{FF2B5EF4-FFF2-40B4-BE49-F238E27FC236}">
                    <a16:creationId xmlns:a16="http://schemas.microsoft.com/office/drawing/2014/main" id="{488302A0-31F6-24D0-058D-6268CD017617}"/>
                  </a:ext>
                </a:extLst>
              </p14:cNvPr>
              <p14:cNvContentPartPr/>
              <p14:nvPr/>
            </p14:nvContentPartPr>
            <p14:xfrm>
              <a:off x="10372760" y="2621590"/>
              <a:ext cx="247680" cy="30600"/>
            </p14:xfrm>
          </p:contentPart>
        </mc:Choice>
        <mc:Fallback xmlns="">
          <p:pic>
            <p:nvPicPr>
              <p:cNvPr id="1443" name="Ink 1442">
                <a:extLst>
                  <a:ext uri="{FF2B5EF4-FFF2-40B4-BE49-F238E27FC236}">
                    <a16:creationId xmlns:a16="http://schemas.microsoft.com/office/drawing/2014/main" id="{488302A0-31F6-24D0-058D-6268CD0176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54760" y="2603950"/>
                <a:ext cx="28332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2" name="Group 1451">
            <a:extLst>
              <a:ext uri="{FF2B5EF4-FFF2-40B4-BE49-F238E27FC236}">
                <a16:creationId xmlns:a16="http://schemas.microsoft.com/office/drawing/2014/main" id="{D17F388F-A2FC-5E82-E85D-94022ED5F9B3}"/>
              </a:ext>
            </a:extLst>
          </p:cNvPr>
          <p:cNvGrpSpPr/>
          <p:nvPr/>
        </p:nvGrpSpPr>
        <p:grpSpPr>
          <a:xfrm>
            <a:off x="9116285" y="1562841"/>
            <a:ext cx="2085120" cy="1932480"/>
            <a:chOff x="9116285" y="1562841"/>
            <a:chExt cx="2085120" cy="19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10" name="Ink 1309">
                  <a:extLst>
                    <a:ext uri="{FF2B5EF4-FFF2-40B4-BE49-F238E27FC236}">
                      <a16:creationId xmlns:a16="http://schemas.microsoft.com/office/drawing/2014/main" id="{1FEA3E3A-5B2C-E324-5312-C0278D5A0374}"/>
                    </a:ext>
                  </a:extLst>
                </p14:cNvPr>
                <p14:cNvContentPartPr/>
                <p14:nvPr/>
              </p14:nvContentPartPr>
              <p14:xfrm>
                <a:off x="9351725" y="2821041"/>
                <a:ext cx="86760" cy="315360"/>
              </p14:xfrm>
            </p:contentPart>
          </mc:Choice>
          <mc:Fallback xmlns="">
            <p:pic>
              <p:nvPicPr>
                <p:cNvPr id="1310" name="Ink 1309">
                  <a:extLst>
                    <a:ext uri="{FF2B5EF4-FFF2-40B4-BE49-F238E27FC236}">
                      <a16:creationId xmlns:a16="http://schemas.microsoft.com/office/drawing/2014/main" id="{1FEA3E3A-5B2C-E324-5312-C0278D5A037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33725" y="2803041"/>
                  <a:ext cx="122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11" name="Ink 1310">
                  <a:extLst>
                    <a:ext uri="{FF2B5EF4-FFF2-40B4-BE49-F238E27FC236}">
                      <a16:creationId xmlns:a16="http://schemas.microsoft.com/office/drawing/2014/main" id="{CE19CE5B-A03E-BFF7-8DC6-97C0BDE58D9D}"/>
                    </a:ext>
                  </a:extLst>
                </p14:cNvPr>
                <p14:cNvContentPartPr/>
                <p14:nvPr/>
              </p14:nvContentPartPr>
              <p14:xfrm>
                <a:off x="9437405" y="3108681"/>
                <a:ext cx="1520640" cy="56520"/>
              </p14:xfrm>
            </p:contentPart>
          </mc:Choice>
          <mc:Fallback xmlns="">
            <p:pic>
              <p:nvPicPr>
                <p:cNvPr id="1311" name="Ink 1310">
                  <a:extLst>
                    <a:ext uri="{FF2B5EF4-FFF2-40B4-BE49-F238E27FC236}">
                      <a16:creationId xmlns:a16="http://schemas.microsoft.com/office/drawing/2014/main" id="{CE19CE5B-A03E-BFF7-8DC6-97C0BDE58D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19405" y="3091041"/>
                  <a:ext cx="1556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12" name="Ink 1311">
                  <a:extLst>
                    <a:ext uri="{FF2B5EF4-FFF2-40B4-BE49-F238E27FC236}">
                      <a16:creationId xmlns:a16="http://schemas.microsoft.com/office/drawing/2014/main" id="{0776CA3B-F33B-0707-E6DD-54BB0D0D4A35}"/>
                    </a:ext>
                  </a:extLst>
                </p14:cNvPr>
                <p14:cNvContentPartPr/>
                <p14:nvPr/>
              </p14:nvContentPartPr>
              <p14:xfrm>
                <a:off x="10884245" y="2782521"/>
                <a:ext cx="63360" cy="316800"/>
              </p14:xfrm>
            </p:contentPart>
          </mc:Choice>
          <mc:Fallback xmlns="">
            <p:pic>
              <p:nvPicPr>
                <p:cNvPr id="1312" name="Ink 1311">
                  <a:extLst>
                    <a:ext uri="{FF2B5EF4-FFF2-40B4-BE49-F238E27FC236}">
                      <a16:creationId xmlns:a16="http://schemas.microsoft.com/office/drawing/2014/main" id="{0776CA3B-F33B-0707-E6DD-54BB0D0D4A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66605" y="2764521"/>
                  <a:ext cx="990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14" name="Ink 1313">
                  <a:extLst>
                    <a:ext uri="{FF2B5EF4-FFF2-40B4-BE49-F238E27FC236}">
                      <a16:creationId xmlns:a16="http://schemas.microsoft.com/office/drawing/2014/main" id="{990910A2-351B-AF5C-29BD-2064278ECD75}"/>
                    </a:ext>
                  </a:extLst>
                </p14:cNvPr>
                <p14:cNvContentPartPr/>
                <p14:nvPr/>
              </p14:nvContentPartPr>
              <p14:xfrm>
                <a:off x="9479165" y="2885481"/>
                <a:ext cx="358920" cy="220680"/>
              </p14:xfrm>
            </p:contentPart>
          </mc:Choice>
          <mc:Fallback xmlns="">
            <p:pic>
              <p:nvPicPr>
                <p:cNvPr id="1314" name="Ink 1313">
                  <a:extLst>
                    <a:ext uri="{FF2B5EF4-FFF2-40B4-BE49-F238E27FC236}">
                      <a16:creationId xmlns:a16="http://schemas.microsoft.com/office/drawing/2014/main" id="{990910A2-351B-AF5C-29BD-2064278ECD7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1165" y="2867481"/>
                  <a:ext cx="394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28" name="Ink 1327">
                  <a:extLst>
                    <a:ext uri="{FF2B5EF4-FFF2-40B4-BE49-F238E27FC236}">
                      <a16:creationId xmlns:a16="http://schemas.microsoft.com/office/drawing/2014/main" id="{7C074056-12DF-D816-99D7-67504FF9CD90}"/>
                    </a:ext>
                  </a:extLst>
                </p14:cNvPr>
                <p14:cNvContentPartPr/>
                <p14:nvPr/>
              </p14:nvContentPartPr>
              <p14:xfrm>
                <a:off x="9448565" y="3196161"/>
                <a:ext cx="20880" cy="68760"/>
              </p14:xfrm>
            </p:contentPart>
          </mc:Choice>
          <mc:Fallback xmlns="">
            <p:pic>
              <p:nvPicPr>
                <p:cNvPr id="1328" name="Ink 1327">
                  <a:extLst>
                    <a:ext uri="{FF2B5EF4-FFF2-40B4-BE49-F238E27FC236}">
                      <a16:creationId xmlns:a16="http://schemas.microsoft.com/office/drawing/2014/main" id="{7C074056-12DF-D816-99D7-67504FF9CD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30565" y="3178161"/>
                  <a:ext cx="56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29" name="Ink 1328">
                  <a:extLst>
                    <a:ext uri="{FF2B5EF4-FFF2-40B4-BE49-F238E27FC236}">
                      <a16:creationId xmlns:a16="http://schemas.microsoft.com/office/drawing/2014/main" id="{C499E81F-00C4-6592-4346-92093D982033}"/>
                    </a:ext>
                  </a:extLst>
                </p14:cNvPr>
                <p14:cNvContentPartPr/>
                <p14:nvPr/>
              </p14:nvContentPartPr>
              <p14:xfrm>
                <a:off x="9505805" y="3146841"/>
                <a:ext cx="1452600" cy="117000"/>
              </p14:xfrm>
            </p:contentPart>
          </mc:Choice>
          <mc:Fallback xmlns="">
            <p:pic>
              <p:nvPicPr>
                <p:cNvPr id="1329" name="Ink 1328">
                  <a:extLst>
                    <a:ext uri="{FF2B5EF4-FFF2-40B4-BE49-F238E27FC236}">
                      <a16:creationId xmlns:a16="http://schemas.microsoft.com/office/drawing/2014/main" id="{C499E81F-00C4-6592-4346-92093D98203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88165" y="3129201"/>
                  <a:ext cx="1488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1" name="Ink 1330">
                  <a:extLst>
                    <a:ext uri="{FF2B5EF4-FFF2-40B4-BE49-F238E27FC236}">
                      <a16:creationId xmlns:a16="http://schemas.microsoft.com/office/drawing/2014/main" id="{72843084-188C-33A5-4451-DD596A59CDEB}"/>
                    </a:ext>
                  </a:extLst>
                </p14:cNvPr>
                <p14:cNvContentPartPr/>
                <p14:nvPr/>
              </p14:nvContentPartPr>
              <p14:xfrm>
                <a:off x="9437405" y="3234321"/>
                <a:ext cx="720" cy="360"/>
              </p14:xfrm>
            </p:contentPart>
          </mc:Choice>
          <mc:Fallback xmlns="">
            <p:pic>
              <p:nvPicPr>
                <p:cNvPr id="1331" name="Ink 1330">
                  <a:extLst>
                    <a:ext uri="{FF2B5EF4-FFF2-40B4-BE49-F238E27FC236}">
                      <a16:creationId xmlns:a16="http://schemas.microsoft.com/office/drawing/2014/main" id="{72843084-188C-33A5-4451-DD596A59CD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19405" y="3216681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2" name="Ink 1331">
                  <a:extLst>
                    <a:ext uri="{FF2B5EF4-FFF2-40B4-BE49-F238E27FC236}">
                      <a16:creationId xmlns:a16="http://schemas.microsoft.com/office/drawing/2014/main" id="{FED458A1-D40D-F4B1-6DDA-A0B32C7FC73D}"/>
                    </a:ext>
                  </a:extLst>
                </p14:cNvPr>
                <p14:cNvContentPartPr/>
                <p14:nvPr/>
              </p14:nvContentPartPr>
              <p14:xfrm>
                <a:off x="9428405" y="3206601"/>
                <a:ext cx="291600" cy="288720"/>
              </p14:xfrm>
            </p:contentPart>
          </mc:Choice>
          <mc:Fallback xmlns="">
            <p:pic>
              <p:nvPicPr>
                <p:cNvPr id="1332" name="Ink 1331">
                  <a:extLst>
                    <a:ext uri="{FF2B5EF4-FFF2-40B4-BE49-F238E27FC236}">
                      <a16:creationId xmlns:a16="http://schemas.microsoft.com/office/drawing/2014/main" id="{FED458A1-D40D-F4B1-6DDA-A0B32C7FC7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10765" y="3188961"/>
                  <a:ext cx="327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3" name="Ink 1332">
                  <a:extLst>
                    <a:ext uri="{FF2B5EF4-FFF2-40B4-BE49-F238E27FC236}">
                      <a16:creationId xmlns:a16="http://schemas.microsoft.com/office/drawing/2014/main" id="{4E412748-000A-7C5A-614F-62BE3E6BCF04}"/>
                    </a:ext>
                  </a:extLst>
                </p14:cNvPr>
                <p14:cNvContentPartPr/>
                <p14:nvPr/>
              </p14:nvContentPartPr>
              <p14:xfrm>
                <a:off x="10740965" y="3197601"/>
                <a:ext cx="268920" cy="239760"/>
              </p14:xfrm>
            </p:contentPart>
          </mc:Choice>
          <mc:Fallback xmlns="">
            <p:pic>
              <p:nvPicPr>
                <p:cNvPr id="1333" name="Ink 1332">
                  <a:extLst>
                    <a:ext uri="{FF2B5EF4-FFF2-40B4-BE49-F238E27FC236}">
                      <a16:creationId xmlns:a16="http://schemas.microsoft.com/office/drawing/2014/main" id="{4E412748-000A-7C5A-614F-62BE3E6BCF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23325" y="3179601"/>
                  <a:ext cx="3045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9" name="Ink 1338">
                  <a:extLst>
                    <a:ext uri="{FF2B5EF4-FFF2-40B4-BE49-F238E27FC236}">
                      <a16:creationId xmlns:a16="http://schemas.microsoft.com/office/drawing/2014/main" id="{7830BF05-E8B3-B6BB-015E-95B4073F0391}"/>
                    </a:ext>
                  </a:extLst>
                </p14:cNvPr>
                <p14:cNvContentPartPr/>
                <p14:nvPr/>
              </p14:nvContentPartPr>
              <p14:xfrm>
                <a:off x="10622525" y="2397681"/>
                <a:ext cx="234360" cy="285480"/>
              </p14:xfrm>
            </p:contentPart>
          </mc:Choice>
          <mc:Fallback xmlns="">
            <p:pic>
              <p:nvPicPr>
                <p:cNvPr id="1339" name="Ink 1338">
                  <a:extLst>
                    <a:ext uri="{FF2B5EF4-FFF2-40B4-BE49-F238E27FC236}">
                      <a16:creationId xmlns:a16="http://schemas.microsoft.com/office/drawing/2014/main" id="{7830BF05-E8B3-B6BB-015E-95B4073F039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04525" y="2379681"/>
                  <a:ext cx="270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40" name="Ink 1339">
                  <a:extLst>
                    <a:ext uri="{FF2B5EF4-FFF2-40B4-BE49-F238E27FC236}">
                      <a16:creationId xmlns:a16="http://schemas.microsoft.com/office/drawing/2014/main" id="{E7C299C7-12C5-F7B3-4FF1-7DC75D99CED7}"/>
                    </a:ext>
                  </a:extLst>
                </p14:cNvPr>
                <p14:cNvContentPartPr/>
                <p14:nvPr/>
              </p14:nvContentPartPr>
              <p14:xfrm>
                <a:off x="9349565" y="2461761"/>
                <a:ext cx="221040" cy="336960"/>
              </p14:xfrm>
            </p:contentPart>
          </mc:Choice>
          <mc:Fallback xmlns="">
            <p:pic>
              <p:nvPicPr>
                <p:cNvPr id="1340" name="Ink 1339">
                  <a:extLst>
                    <a:ext uri="{FF2B5EF4-FFF2-40B4-BE49-F238E27FC236}">
                      <a16:creationId xmlns:a16="http://schemas.microsoft.com/office/drawing/2014/main" id="{E7C299C7-12C5-F7B3-4FF1-7DC75D99CE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31565" y="2443761"/>
                  <a:ext cx="2566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42" name="Ink 1341">
                  <a:extLst>
                    <a:ext uri="{FF2B5EF4-FFF2-40B4-BE49-F238E27FC236}">
                      <a16:creationId xmlns:a16="http://schemas.microsoft.com/office/drawing/2014/main" id="{A8D884C2-A834-45D3-82AA-7326777FDB50}"/>
                    </a:ext>
                  </a:extLst>
                </p14:cNvPr>
                <p14:cNvContentPartPr/>
                <p14:nvPr/>
              </p14:nvContentPartPr>
              <p14:xfrm>
                <a:off x="9507245" y="2352321"/>
                <a:ext cx="164160" cy="195120"/>
              </p14:xfrm>
            </p:contentPart>
          </mc:Choice>
          <mc:Fallback xmlns="">
            <p:pic>
              <p:nvPicPr>
                <p:cNvPr id="1342" name="Ink 1341">
                  <a:extLst>
                    <a:ext uri="{FF2B5EF4-FFF2-40B4-BE49-F238E27FC236}">
                      <a16:creationId xmlns:a16="http://schemas.microsoft.com/office/drawing/2014/main" id="{A8D884C2-A834-45D3-82AA-7326777FDB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89605" y="2334321"/>
                  <a:ext cx="199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43" name="Ink 1342">
                  <a:extLst>
                    <a:ext uri="{FF2B5EF4-FFF2-40B4-BE49-F238E27FC236}">
                      <a16:creationId xmlns:a16="http://schemas.microsoft.com/office/drawing/2014/main" id="{0C92107D-BD0F-9415-DE4D-4280C7339459}"/>
                    </a:ext>
                  </a:extLst>
                </p14:cNvPr>
                <p14:cNvContentPartPr/>
                <p14:nvPr/>
              </p14:nvContentPartPr>
              <p14:xfrm>
                <a:off x="10600205" y="2351241"/>
                <a:ext cx="90000" cy="114840"/>
              </p14:xfrm>
            </p:contentPart>
          </mc:Choice>
          <mc:Fallback xmlns="">
            <p:pic>
              <p:nvPicPr>
                <p:cNvPr id="1343" name="Ink 1342">
                  <a:extLst>
                    <a:ext uri="{FF2B5EF4-FFF2-40B4-BE49-F238E27FC236}">
                      <a16:creationId xmlns:a16="http://schemas.microsoft.com/office/drawing/2014/main" id="{0C92107D-BD0F-9415-DE4D-4280C73394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582205" y="2333601"/>
                  <a:ext cx="125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44" name="Ink 1343">
                  <a:extLst>
                    <a:ext uri="{FF2B5EF4-FFF2-40B4-BE49-F238E27FC236}">
                      <a16:creationId xmlns:a16="http://schemas.microsoft.com/office/drawing/2014/main" id="{4D819CBF-FA05-4C63-554F-D1790F6C7912}"/>
                    </a:ext>
                  </a:extLst>
                </p14:cNvPr>
                <p14:cNvContentPartPr/>
                <p14:nvPr/>
              </p14:nvContentPartPr>
              <p14:xfrm>
                <a:off x="9693005" y="2319921"/>
                <a:ext cx="925200" cy="21600"/>
              </p14:xfrm>
            </p:contentPart>
          </mc:Choice>
          <mc:Fallback xmlns="">
            <p:pic>
              <p:nvPicPr>
                <p:cNvPr id="1344" name="Ink 1343">
                  <a:extLst>
                    <a:ext uri="{FF2B5EF4-FFF2-40B4-BE49-F238E27FC236}">
                      <a16:creationId xmlns:a16="http://schemas.microsoft.com/office/drawing/2014/main" id="{4D819CBF-FA05-4C63-554F-D1790F6C79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75005" y="2302281"/>
                  <a:ext cx="960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45" name="Ink 1344">
                  <a:extLst>
                    <a:ext uri="{FF2B5EF4-FFF2-40B4-BE49-F238E27FC236}">
                      <a16:creationId xmlns:a16="http://schemas.microsoft.com/office/drawing/2014/main" id="{1A97C6BC-3C9D-EB48-A324-C4163131CFD3}"/>
                    </a:ext>
                  </a:extLst>
                </p14:cNvPr>
                <p14:cNvContentPartPr/>
                <p14:nvPr/>
              </p14:nvContentPartPr>
              <p14:xfrm>
                <a:off x="9691925" y="2267721"/>
                <a:ext cx="927720" cy="62280"/>
              </p14:xfrm>
            </p:contentPart>
          </mc:Choice>
          <mc:Fallback xmlns="">
            <p:pic>
              <p:nvPicPr>
                <p:cNvPr id="1345" name="Ink 1344">
                  <a:extLst>
                    <a:ext uri="{FF2B5EF4-FFF2-40B4-BE49-F238E27FC236}">
                      <a16:creationId xmlns:a16="http://schemas.microsoft.com/office/drawing/2014/main" id="{1A97C6BC-3C9D-EB48-A324-C4163131CFD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73925" y="2249721"/>
                  <a:ext cx="963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51" name="Ink 1350">
                  <a:extLst>
                    <a:ext uri="{FF2B5EF4-FFF2-40B4-BE49-F238E27FC236}">
                      <a16:creationId xmlns:a16="http://schemas.microsoft.com/office/drawing/2014/main" id="{9F43EC46-9D31-2525-10F9-2E92644DDE9C}"/>
                    </a:ext>
                  </a:extLst>
                </p14:cNvPr>
                <p14:cNvContentPartPr/>
                <p14:nvPr/>
              </p14:nvContentPartPr>
              <p14:xfrm>
                <a:off x="10100885" y="2078721"/>
                <a:ext cx="116280" cy="171360"/>
              </p14:xfrm>
            </p:contentPart>
          </mc:Choice>
          <mc:Fallback xmlns="">
            <p:pic>
              <p:nvPicPr>
                <p:cNvPr id="1351" name="Ink 1350">
                  <a:extLst>
                    <a:ext uri="{FF2B5EF4-FFF2-40B4-BE49-F238E27FC236}">
                      <a16:creationId xmlns:a16="http://schemas.microsoft.com/office/drawing/2014/main" id="{9F43EC46-9D31-2525-10F9-2E92644DDE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82885" y="2061081"/>
                  <a:ext cx="1519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53" name="Ink 1352">
                  <a:extLst>
                    <a:ext uri="{FF2B5EF4-FFF2-40B4-BE49-F238E27FC236}">
                      <a16:creationId xmlns:a16="http://schemas.microsoft.com/office/drawing/2014/main" id="{F81BB649-6E6E-153A-79E6-869405E78B73}"/>
                    </a:ext>
                  </a:extLst>
                </p14:cNvPr>
                <p14:cNvContentPartPr/>
                <p14:nvPr/>
              </p14:nvContentPartPr>
              <p14:xfrm>
                <a:off x="10285565" y="1758321"/>
                <a:ext cx="886320" cy="436680"/>
              </p14:xfrm>
            </p:contentPart>
          </mc:Choice>
          <mc:Fallback xmlns="">
            <p:pic>
              <p:nvPicPr>
                <p:cNvPr id="1353" name="Ink 1352">
                  <a:extLst>
                    <a:ext uri="{FF2B5EF4-FFF2-40B4-BE49-F238E27FC236}">
                      <a16:creationId xmlns:a16="http://schemas.microsoft.com/office/drawing/2014/main" id="{F81BB649-6E6E-153A-79E6-869405E78B7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67565" y="1740321"/>
                  <a:ext cx="9219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55" name="Ink 1354">
                  <a:extLst>
                    <a:ext uri="{FF2B5EF4-FFF2-40B4-BE49-F238E27FC236}">
                      <a16:creationId xmlns:a16="http://schemas.microsoft.com/office/drawing/2014/main" id="{100AF747-7DCC-B6EC-CF4E-4C50BC76C623}"/>
                    </a:ext>
                  </a:extLst>
                </p14:cNvPr>
                <p14:cNvContentPartPr/>
                <p14:nvPr/>
              </p14:nvContentPartPr>
              <p14:xfrm>
                <a:off x="10326605" y="1846521"/>
                <a:ext cx="874800" cy="386280"/>
              </p14:xfrm>
            </p:contentPart>
          </mc:Choice>
          <mc:Fallback xmlns="">
            <p:pic>
              <p:nvPicPr>
                <p:cNvPr id="1355" name="Ink 1354">
                  <a:extLst>
                    <a:ext uri="{FF2B5EF4-FFF2-40B4-BE49-F238E27FC236}">
                      <a16:creationId xmlns:a16="http://schemas.microsoft.com/office/drawing/2014/main" id="{100AF747-7DCC-B6EC-CF4E-4C50BC76C6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08605" y="1828881"/>
                  <a:ext cx="910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57" name="Ink 1356">
                  <a:extLst>
                    <a:ext uri="{FF2B5EF4-FFF2-40B4-BE49-F238E27FC236}">
                      <a16:creationId xmlns:a16="http://schemas.microsoft.com/office/drawing/2014/main" id="{7EEBE713-C43F-0889-07D9-6BD8B9259FAD}"/>
                    </a:ext>
                  </a:extLst>
                </p14:cNvPr>
                <p14:cNvContentPartPr/>
                <p14:nvPr/>
              </p14:nvContentPartPr>
              <p14:xfrm>
                <a:off x="10685885" y="1675881"/>
                <a:ext cx="101160" cy="92880"/>
              </p14:xfrm>
            </p:contentPart>
          </mc:Choice>
          <mc:Fallback xmlns="">
            <p:pic>
              <p:nvPicPr>
                <p:cNvPr id="1357" name="Ink 1356">
                  <a:extLst>
                    <a:ext uri="{FF2B5EF4-FFF2-40B4-BE49-F238E27FC236}">
                      <a16:creationId xmlns:a16="http://schemas.microsoft.com/office/drawing/2014/main" id="{7EEBE713-C43F-0889-07D9-6BD8B9259F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68245" y="1658241"/>
                  <a:ext cx="13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9" name="Ink 1378">
                  <a:extLst>
                    <a:ext uri="{FF2B5EF4-FFF2-40B4-BE49-F238E27FC236}">
                      <a16:creationId xmlns:a16="http://schemas.microsoft.com/office/drawing/2014/main" id="{407510EB-810F-F213-5AEC-8EA77C5AF670}"/>
                    </a:ext>
                  </a:extLst>
                </p14:cNvPr>
                <p14:cNvContentPartPr/>
                <p14:nvPr/>
              </p14:nvContentPartPr>
              <p14:xfrm>
                <a:off x="9116285" y="1676601"/>
                <a:ext cx="835560" cy="563400"/>
              </p14:xfrm>
            </p:contentPart>
          </mc:Choice>
          <mc:Fallback xmlns="">
            <p:pic>
              <p:nvPicPr>
                <p:cNvPr id="1379" name="Ink 1378">
                  <a:extLst>
                    <a:ext uri="{FF2B5EF4-FFF2-40B4-BE49-F238E27FC236}">
                      <a16:creationId xmlns:a16="http://schemas.microsoft.com/office/drawing/2014/main" id="{407510EB-810F-F213-5AEC-8EA77C5AF6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98285" y="1658961"/>
                  <a:ext cx="87120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0" name="Ink 1379">
                  <a:extLst>
                    <a:ext uri="{FF2B5EF4-FFF2-40B4-BE49-F238E27FC236}">
                      <a16:creationId xmlns:a16="http://schemas.microsoft.com/office/drawing/2014/main" id="{510276C1-DDFF-22DC-AC05-036E08A8100B}"/>
                    </a:ext>
                  </a:extLst>
                </p14:cNvPr>
                <p14:cNvContentPartPr/>
                <p14:nvPr/>
              </p14:nvContentPartPr>
              <p14:xfrm>
                <a:off x="9137525" y="1778121"/>
                <a:ext cx="816120" cy="518760"/>
              </p14:xfrm>
            </p:contentPart>
          </mc:Choice>
          <mc:Fallback xmlns="">
            <p:pic>
              <p:nvPicPr>
                <p:cNvPr id="1380" name="Ink 1379">
                  <a:extLst>
                    <a:ext uri="{FF2B5EF4-FFF2-40B4-BE49-F238E27FC236}">
                      <a16:creationId xmlns:a16="http://schemas.microsoft.com/office/drawing/2014/main" id="{510276C1-DDFF-22DC-AC05-036E08A8100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19885" y="1760481"/>
                  <a:ext cx="85176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82" name="Ink 1381">
                  <a:extLst>
                    <a:ext uri="{FF2B5EF4-FFF2-40B4-BE49-F238E27FC236}">
                      <a16:creationId xmlns:a16="http://schemas.microsoft.com/office/drawing/2014/main" id="{008E3955-04A9-E45E-B5A5-73C7BAC131E4}"/>
                    </a:ext>
                  </a:extLst>
                </p14:cNvPr>
                <p14:cNvContentPartPr/>
                <p14:nvPr/>
              </p14:nvContentPartPr>
              <p14:xfrm>
                <a:off x="9328685" y="1562841"/>
                <a:ext cx="91440" cy="106200"/>
              </p14:xfrm>
            </p:contentPart>
          </mc:Choice>
          <mc:Fallback xmlns="">
            <p:pic>
              <p:nvPicPr>
                <p:cNvPr id="1382" name="Ink 1381">
                  <a:extLst>
                    <a:ext uri="{FF2B5EF4-FFF2-40B4-BE49-F238E27FC236}">
                      <a16:creationId xmlns:a16="http://schemas.microsoft.com/office/drawing/2014/main" id="{008E3955-04A9-E45E-B5A5-73C7BAC131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11045" y="1545201"/>
                  <a:ext cx="127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FECDE5DE-7ED6-21A8-4F55-2A373DDAA0FB}"/>
                    </a:ext>
                  </a:extLst>
                </p14:cNvPr>
                <p14:cNvContentPartPr/>
                <p14:nvPr/>
              </p14:nvContentPartPr>
              <p14:xfrm>
                <a:off x="9702725" y="2151801"/>
                <a:ext cx="180360" cy="118800"/>
              </p14:xfrm>
            </p:contentPart>
          </mc:Choice>
          <mc:Fallback xmlns=""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FECDE5DE-7ED6-21A8-4F55-2A373DDAA0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84725" y="2133801"/>
                  <a:ext cx="216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5" name="Ink 1384">
                  <a:extLst>
                    <a:ext uri="{FF2B5EF4-FFF2-40B4-BE49-F238E27FC236}">
                      <a16:creationId xmlns:a16="http://schemas.microsoft.com/office/drawing/2014/main" id="{559B65FB-6854-678B-440F-AEA7A08F796C}"/>
                    </a:ext>
                  </a:extLst>
                </p14:cNvPr>
                <p14:cNvContentPartPr/>
                <p14:nvPr/>
              </p14:nvContentPartPr>
              <p14:xfrm>
                <a:off x="10393565" y="2126241"/>
                <a:ext cx="183960" cy="124200"/>
              </p14:xfrm>
            </p:contentPart>
          </mc:Choice>
          <mc:Fallback xmlns="">
            <p:pic>
              <p:nvPicPr>
                <p:cNvPr id="1385" name="Ink 1384">
                  <a:extLst>
                    <a:ext uri="{FF2B5EF4-FFF2-40B4-BE49-F238E27FC236}">
                      <a16:creationId xmlns:a16="http://schemas.microsoft.com/office/drawing/2014/main" id="{559B65FB-6854-678B-440F-AEA7A08F79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75565" y="2108601"/>
                  <a:ext cx="21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5" name="Ink 1394">
                  <a:extLst>
                    <a:ext uri="{FF2B5EF4-FFF2-40B4-BE49-F238E27FC236}">
                      <a16:creationId xmlns:a16="http://schemas.microsoft.com/office/drawing/2014/main" id="{75F9FB1E-6C65-9401-473A-0C4534EA4C7B}"/>
                    </a:ext>
                  </a:extLst>
                </p14:cNvPr>
                <p14:cNvContentPartPr/>
                <p14:nvPr/>
              </p14:nvContentPartPr>
              <p14:xfrm>
                <a:off x="10879837" y="3022685"/>
                <a:ext cx="50040" cy="70560"/>
              </p14:xfrm>
            </p:contentPart>
          </mc:Choice>
          <mc:Fallback xmlns="">
            <p:pic>
              <p:nvPicPr>
                <p:cNvPr id="1395" name="Ink 1394">
                  <a:extLst>
                    <a:ext uri="{FF2B5EF4-FFF2-40B4-BE49-F238E27FC236}">
                      <a16:creationId xmlns:a16="http://schemas.microsoft.com/office/drawing/2014/main" id="{75F9FB1E-6C65-9401-473A-0C4534EA4C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61837" y="3004685"/>
                  <a:ext cx="85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96" name="Ink 1395">
                  <a:extLst>
                    <a:ext uri="{FF2B5EF4-FFF2-40B4-BE49-F238E27FC236}">
                      <a16:creationId xmlns:a16="http://schemas.microsoft.com/office/drawing/2014/main" id="{4F55F07F-E312-7644-DDB4-398B6585813D}"/>
                    </a:ext>
                  </a:extLst>
                </p14:cNvPr>
                <p14:cNvContentPartPr/>
                <p14:nvPr/>
              </p14:nvContentPartPr>
              <p14:xfrm>
                <a:off x="10799917" y="3236525"/>
                <a:ext cx="132480" cy="185400"/>
              </p14:xfrm>
            </p:contentPart>
          </mc:Choice>
          <mc:Fallback xmlns="">
            <p:pic>
              <p:nvPicPr>
                <p:cNvPr id="1396" name="Ink 1395">
                  <a:extLst>
                    <a:ext uri="{FF2B5EF4-FFF2-40B4-BE49-F238E27FC236}">
                      <a16:creationId xmlns:a16="http://schemas.microsoft.com/office/drawing/2014/main" id="{4F55F07F-E312-7644-DDB4-398B658581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82277" y="3218885"/>
                  <a:ext cx="168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97" name="Ink 1396">
                  <a:extLst>
                    <a:ext uri="{FF2B5EF4-FFF2-40B4-BE49-F238E27FC236}">
                      <a16:creationId xmlns:a16="http://schemas.microsoft.com/office/drawing/2014/main" id="{893DDBFF-B09E-6326-6EFB-7BBB98DFA26D}"/>
                    </a:ext>
                  </a:extLst>
                </p14:cNvPr>
                <p14:cNvContentPartPr/>
                <p14:nvPr/>
              </p14:nvContentPartPr>
              <p14:xfrm>
                <a:off x="9460357" y="3279725"/>
                <a:ext cx="225000" cy="186120"/>
              </p14:xfrm>
            </p:contentPart>
          </mc:Choice>
          <mc:Fallback xmlns="">
            <p:pic>
              <p:nvPicPr>
                <p:cNvPr id="1397" name="Ink 1396">
                  <a:extLst>
                    <a:ext uri="{FF2B5EF4-FFF2-40B4-BE49-F238E27FC236}">
                      <a16:creationId xmlns:a16="http://schemas.microsoft.com/office/drawing/2014/main" id="{893DDBFF-B09E-6326-6EFB-7BBB98DFA26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42717" y="3262085"/>
                  <a:ext cx="260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9" name="Ink 1398">
                  <a:extLst>
                    <a:ext uri="{FF2B5EF4-FFF2-40B4-BE49-F238E27FC236}">
                      <a16:creationId xmlns:a16="http://schemas.microsoft.com/office/drawing/2014/main" id="{E2486DB4-D7A8-5EC9-FC40-92E144DFE37B}"/>
                    </a:ext>
                  </a:extLst>
                </p14:cNvPr>
                <p14:cNvContentPartPr/>
                <p14:nvPr/>
              </p14:nvContentPartPr>
              <p14:xfrm>
                <a:off x="9722797" y="2193605"/>
                <a:ext cx="220680" cy="68760"/>
              </p14:xfrm>
            </p:contentPart>
          </mc:Choice>
          <mc:Fallback xmlns="">
            <p:pic>
              <p:nvPicPr>
                <p:cNvPr id="1399" name="Ink 1398">
                  <a:extLst>
                    <a:ext uri="{FF2B5EF4-FFF2-40B4-BE49-F238E27FC236}">
                      <a16:creationId xmlns:a16="http://schemas.microsoft.com/office/drawing/2014/main" id="{E2486DB4-D7A8-5EC9-FC40-92E144DFE37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705157" y="2175965"/>
                  <a:ext cx="256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00" name="Ink 1399">
                  <a:extLst>
                    <a:ext uri="{FF2B5EF4-FFF2-40B4-BE49-F238E27FC236}">
                      <a16:creationId xmlns:a16="http://schemas.microsoft.com/office/drawing/2014/main" id="{605F72D1-DBAE-446B-EAC2-6539C50D0CE2}"/>
                    </a:ext>
                  </a:extLst>
                </p14:cNvPr>
                <p14:cNvContentPartPr/>
                <p14:nvPr/>
              </p14:nvContentPartPr>
              <p14:xfrm>
                <a:off x="10406797" y="2155445"/>
                <a:ext cx="154440" cy="91800"/>
              </p14:xfrm>
            </p:contentPart>
          </mc:Choice>
          <mc:Fallback xmlns="">
            <p:pic>
              <p:nvPicPr>
                <p:cNvPr id="1400" name="Ink 1399">
                  <a:extLst>
                    <a:ext uri="{FF2B5EF4-FFF2-40B4-BE49-F238E27FC236}">
                      <a16:creationId xmlns:a16="http://schemas.microsoft.com/office/drawing/2014/main" id="{605F72D1-DBAE-446B-EAC2-6539C50D0C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88797" y="2137805"/>
                  <a:ext cx="190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11" name="Ink 1410">
                  <a:extLst>
                    <a:ext uri="{FF2B5EF4-FFF2-40B4-BE49-F238E27FC236}">
                      <a16:creationId xmlns:a16="http://schemas.microsoft.com/office/drawing/2014/main" id="{73F42D1B-E8B8-664C-F0FB-9DC1CD030D97}"/>
                    </a:ext>
                  </a:extLst>
                </p14:cNvPr>
                <p14:cNvContentPartPr/>
                <p14:nvPr/>
              </p14:nvContentPartPr>
              <p14:xfrm>
                <a:off x="9465200" y="2904550"/>
                <a:ext cx="1440000" cy="32400"/>
              </p14:xfrm>
            </p:contentPart>
          </mc:Choice>
          <mc:Fallback xmlns="">
            <p:pic>
              <p:nvPicPr>
                <p:cNvPr id="1411" name="Ink 1410">
                  <a:extLst>
                    <a:ext uri="{FF2B5EF4-FFF2-40B4-BE49-F238E27FC236}">
                      <a16:creationId xmlns:a16="http://schemas.microsoft.com/office/drawing/2014/main" id="{73F42D1B-E8B8-664C-F0FB-9DC1CD030D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47560" y="2886910"/>
                  <a:ext cx="1475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13" name="Ink 1412">
                  <a:extLst>
                    <a:ext uri="{FF2B5EF4-FFF2-40B4-BE49-F238E27FC236}">
                      <a16:creationId xmlns:a16="http://schemas.microsoft.com/office/drawing/2014/main" id="{9B500486-5A67-8A33-9BFF-DD151887DFD6}"/>
                    </a:ext>
                  </a:extLst>
                </p14:cNvPr>
                <p14:cNvContentPartPr/>
                <p14:nvPr/>
              </p14:nvContentPartPr>
              <p14:xfrm>
                <a:off x="9809720" y="2952070"/>
                <a:ext cx="27000" cy="146880"/>
              </p14:xfrm>
            </p:contentPart>
          </mc:Choice>
          <mc:Fallback xmlns="">
            <p:pic>
              <p:nvPicPr>
                <p:cNvPr id="1413" name="Ink 1412">
                  <a:extLst>
                    <a:ext uri="{FF2B5EF4-FFF2-40B4-BE49-F238E27FC236}">
                      <a16:creationId xmlns:a16="http://schemas.microsoft.com/office/drawing/2014/main" id="{9B500486-5A67-8A33-9BFF-DD151887DF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91720" y="2934070"/>
                  <a:ext cx="62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15" name="Ink 1414">
                  <a:extLst>
                    <a:ext uri="{FF2B5EF4-FFF2-40B4-BE49-F238E27FC236}">
                      <a16:creationId xmlns:a16="http://schemas.microsoft.com/office/drawing/2014/main" id="{5031FF7F-CC99-CBF8-C143-F107CBEC317C}"/>
                    </a:ext>
                  </a:extLst>
                </p14:cNvPr>
                <p14:cNvContentPartPr/>
                <p14:nvPr/>
              </p14:nvContentPartPr>
              <p14:xfrm>
                <a:off x="10545560" y="2927950"/>
                <a:ext cx="11880" cy="148320"/>
              </p14:xfrm>
            </p:contentPart>
          </mc:Choice>
          <mc:Fallback xmlns="">
            <p:pic>
              <p:nvPicPr>
                <p:cNvPr id="1415" name="Ink 1414">
                  <a:extLst>
                    <a:ext uri="{FF2B5EF4-FFF2-40B4-BE49-F238E27FC236}">
                      <a16:creationId xmlns:a16="http://schemas.microsoft.com/office/drawing/2014/main" id="{5031FF7F-CC99-CBF8-C143-F107CBEC317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27920" y="2910310"/>
                  <a:ext cx="47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22" name="Ink 1421">
                  <a:extLst>
                    <a:ext uri="{FF2B5EF4-FFF2-40B4-BE49-F238E27FC236}">
                      <a16:creationId xmlns:a16="http://schemas.microsoft.com/office/drawing/2014/main" id="{4D1A6546-1075-2428-D95A-02BF48D6D682}"/>
                    </a:ext>
                  </a:extLst>
                </p14:cNvPr>
                <p14:cNvContentPartPr/>
                <p14:nvPr/>
              </p14:nvContentPartPr>
              <p14:xfrm>
                <a:off x="10008800" y="3033430"/>
                <a:ext cx="348840" cy="64800"/>
              </p14:xfrm>
            </p:contentPart>
          </mc:Choice>
          <mc:Fallback xmlns="">
            <p:pic>
              <p:nvPicPr>
                <p:cNvPr id="1422" name="Ink 1421">
                  <a:extLst>
                    <a:ext uri="{FF2B5EF4-FFF2-40B4-BE49-F238E27FC236}">
                      <a16:creationId xmlns:a16="http://schemas.microsoft.com/office/drawing/2014/main" id="{4D1A6546-1075-2428-D95A-02BF48D6D68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90800" y="3015790"/>
                  <a:ext cx="384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3" name="Ink 1422">
                  <a:extLst>
                    <a:ext uri="{FF2B5EF4-FFF2-40B4-BE49-F238E27FC236}">
                      <a16:creationId xmlns:a16="http://schemas.microsoft.com/office/drawing/2014/main" id="{AC4717F1-214A-EBC6-9996-DDA6D9BE65AC}"/>
                    </a:ext>
                  </a:extLst>
                </p14:cNvPr>
                <p14:cNvContentPartPr/>
                <p14:nvPr/>
              </p14:nvContentPartPr>
              <p14:xfrm>
                <a:off x="10008800" y="3076630"/>
                <a:ext cx="16200" cy="43200"/>
              </p14:xfrm>
            </p:contentPart>
          </mc:Choice>
          <mc:Fallback xmlns="">
            <p:pic>
              <p:nvPicPr>
                <p:cNvPr id="1423" name="Ink 1422">
                  <a:extLst>
                    <a:ext uri="{FF2B5EF4-FFF2-40B4-BE49-F238E27FC236}">
                      <a16:creationId xmlns:a16="http://schemas.microsoft.com/office/drawing/2014/main" id="{AC4717F1-214A-EBC6-9996-DDA6D9BE65A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91160" y="3058990"/>
                  <a:ext cx="51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24" name="Ink 1423">
                  <a:extLst>
                    <a:ext uri="{FF2B5EF4-FFF2-40B4-BE49-F238E27FC236}">
                      <a16:creationId xmlns:a16="http://schemas.microsoft.com/office/drawing/2014/main" id="{F017374F-BB16-6872-9843-832100C7B501}"/>
                    </a:ext>
                  </a:extLst>
                </p14:cNvPr>
                <p14:cNvContentPartPr/>
                <p14:nvPr/>
              </p14:nvContentPartPr>
              <p14:xfrm>
                <a:off x="9440720" y="3093550"/>
                <a:ext cx="527760" cy="47160"/>
              </p14:xfrm>
            </p:contentPart>
          </mc:Choice>
          <mc:Fallback xmlns="">
            <p:pic>
              <p:nvPicPr>
                <p:cNvPr id="1424" name="Ink 1423">
                  <a:extLst>
                    <a:ext uri="{FF2B5EF4-FFF2-40B4-BE49-F238E27FC236}">
                      <a16:creationId xmlns:a16="http://schemas.microsoft.com/office/drawing/2014/main" id="{F017374F-BB16-6872-9843-832100C7B50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22720" y="3075550"/>
                  <a:ext cx="563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25" name="Ink 1424">
                  <a:extLst>
                    <a:ext uri="{FF2B5EF4-FFF2-40B4-BE49-F238E27FC236}">
                      <a16:creationId xmlns:a16="http://schemas.microsoft.com/office/drawing/2014/main" id="{EB3114F5-7704-ADBD-B4A2-7F62AAC5E306}"/>
                    </a:ext>
                  </a:extLst>
                </p14:cNvPr>
                <p14:cNvContentPartPr/>
                <p14:nvPr/>
              </p14:nvContentPartPr>
              <p14:xfrm>
                <a:off x="9853280" y="2927590"/>
                <a:ext cx="146880" cy="186120"/>
              </p14:xfrm>
            </p:contentPart>
          </mc:Choice>
          <mc:Fallback xmlns="">
            <p:pic>
              <p:nvPicPr>
                <p:cNvPr id="1425" name="Ink 1424">
                  <a:extLst>
                    <a:ext uri="{FF2B5EF4-FFF2-40B4-BE49-F238E27FC236}">
                      <a16:creationId xmlns:a16="http://schemas.microsoft.com/office/drawing/2014/main" id="{EB3114F5-7704-ADBD-B4A2-7F62AAC5E3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35280" y="2909950"/>
                  <a:ext cx="182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26" name="Ink 1425">
                  <a:extLst>
                    <a:ext uri="{FF2B5EF4-FFF2-40B4-BE49-F238E27FC236}">
                      <a16:creationId xmlns:a16="http://schemas.microsoft.com/office/drawing/2014/main" id="{DB412148-08E0-8723-B5F5-F18A59D7A54C}"/>
                    </a:ext>
                  </a:extLst>
                </p14:cNvPr>
                <p14:cNvContentPartPr/>
                <p14:nvPr/>
              </p14:nvContentPartPr>
              <p14:xfrm>
                <a:off x="9928880" y="2941990"/>
                <a:ext cx="561960" cy="73800"/>
              </p14:xfrm>
            </p:contentPart>
          </mc:Choice>
          <mc:Fallback xmlns="">
            <p:pic>
              <p:nvPicPr>
                <p:cNvPr id="1426" name="Ink 1425">
                  <a:extLst>
                    <a:ext uri="{FF2B5EF4-FFF2-40B4-BE49-F238E27FC236}">
                      <a16:creationId xmlns:a16="http://schemas.microsoft.com/office/drawing/2014/main" id="{DB412148-08E0-8723-B5F5-F18A59D7A5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10880" y="2924350"/>
                  <a:ext cx="597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27" name="Ink 1426">
                  <a:extLst>
                    <a:ext uri="{FF2B5EF4-FFF2-40B4-BE49-F238E27FC236}">
                      <a16:creationId xmlns:a16="http://schemas.microsoft.com/office/drawing/2014/main" id="{C864D24E-E2A9-417D-ED1E-98AC1F344A89}"/>
                    </a:ext>
                  </a:extLst>
                </p14:cNvPr>
                <p14:cNvContentPartPr/>
                <p14:nvPr/>
              </p14:nvContentPartPr>
              <p14:xfrm>
                <a:off x="10333880" y="2935870"/>
                <a:ext cx="210960" cy="178560"/>
              </p14:xfrm>
            </p:contentPart>
          </mc:Choice>
          <mc:Fallback xmlns="">
            <p:pic>
              <p:nvPicPr>
                <p:cNvPr id="1427" name="Ink 1426">
                  <a:extLst>
                    <a:ext uri="{FF2B5EF4-FFF2-40B4-BE49-F238E27FC236}">
                      <a16:creationId xmlns:a16="http://schemas.microsoft.com/office/drawing/2014/main" id="{C864D24E-E2A9-417D-ED1E-98AC1F344A8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15880" y="2917870"/>
                  <a:ext cx="246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28" name="Ink 1427">
                  <a:extLst>
                    <a:ext uri="{FF2B5EF4-FFF2-40B4-BE49-F238E27FC236}">
                      <a16:creationId xmlns:a16="http://schemas.microsoft.com/office/drawing/2014/main" id="{66E938DB-B7A1-7723-18CD-220B85053CFF}"/>
                    </a:ext>
                  </a:extLst>
                </p14:cNvPr>
                <p14:cNvContentPartPr/>
                <p14:nvPr/>
              </p14:nvContentPartPr>
              <p14:xfrm>
                <a:off x="10861640" y="3052510"/>
                <a:ext cx="9000" cy="43560"/>
              </p14:xfrm>
            </p:contentPart>
          </mc:Choice>
          <mc:Fallback xmlns="">
            <p:pic>
              <p:nvPicPr>
                <p:cNvPr id="1428" name="Ink 1427">
                  <a:extLst>
                    <a:ext uri="{FF2B5EF4-FFF2-40B4-BE49-F238E27FC236}">
                      <a16:creationId xmlns:a16="http://schemas.microsoft.com/office/drawing/2014/main" id="{66E938DB-B7A1-7723-18CD-220B85053CF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44000" y="3034510"/>
                  <a:ext cx="44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30" name="Ink 1429">
                  <a:extLst>
                    <a:ext uri="{FF2B5EF4-FFF2-40B4-BE49-F238E27FC236}">
                      <a16:creationId xmlns:a16="http://schemas.microsoft.com/office/drawing/2014/main" id="{4FD5DB4E-3D11-6FAD-9016-F4F717982D14}"/>
                    </a:ext>
                  </a:extLst>
                </p14:cNvPr>
                <p14:cNvContentPartPr/>
                <p14:nvPr/>
              </p14:nvContentPartPr>
              <p14:xfrm>
                <a:off x="9411200" y="2884390"/>
                <a:ext cx="92520" cy="218160"/>
              </p14:xfrm>
            </p:contentPart>
          </mc:Choice>
          <mc:Fallback xmlns="">
            <p:pic>
              <p:nvPicPr>
                <p:cNvPr id="1430" name="Ink 1429">
                  <a:extLst>
                    <a:ext uri="{FF2B5EF4-FFF2-40B4-BE49-F238E27FC236}">
                      <a16:creationId xmlns:a16="http://schemas.microsoft.com/office/drawing/2014/main" id="{4FD5DB4E-3D11-6FAD-9016-F4F717982D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93200" y="2866750"/>
                  <a:ext cx="128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1" name="Ink 1430">
                  <a:extLst>
                    <a:ext uri="{FF2B5EF4-FFF2-40B4-BE49-F238E27FC236}">
                      <a16:creationId xmlns:a16="http://schemas.microsoft.com/office/drawing/2014/main" id="{112090DC-5F85-4A45-18F1-386907978D56}"/>
                    </a:ext>
                  </a:extLst>
                </p14:cNvPr>
                <p14:cNvContentPartPr/>
                <p14:nvPr/>
              </p14:nvContentPartPr>
              <p14:xfrm>
                <a:off x="10844360" y="2849470"/>
                <a:ext cx="70560" cy="234720"/>
              </p14:xfrm>
            </p:contentPart>
          </mc:Choice>
          <mc:Fallback xmlns="">
            <p:pic>
              <p:nvPicPr>
                <p:cNvPr id="1431" name="Ink 1430">
                  <a:extLst>
                    <a:ext uri="{FF2B5EF4-FFF2-40B4-BE49-F238E27FC236}">
                      <a16:creationId xmlns:a16="http://schemas.microsoft.com/office/drawing/2014/main" id="{112090DC-5F85-4A45-18F1-386907978D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26360" y="2831830"/>
                  <a:ext cx="106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33" name="Ink 1432">
                  <a:extLst>
                    <a:ext uri="{FF2B5EF4-FFF2-40B4-BE49-F238E27FC236}">
                      <a16:creationId xmlns:a16="http://schemas.microsoft.com/office/drawing/2014/main" id="{25045E4C-737A-5FD8-A47D-C14FB4756A4A}"/>
                    </a:ext>
                  </a:extLst>
                </p14:cNvPr>
                <p14:cNvContentPartPr/>
                <p14:nvPr/>
              </p14:nvContentPartPr>
              <p14:xfrm>
                <a:off x="9481760" y="2905630"/>
                <a:ext cx="457920" cy="10800"/>
              </p14:xfrm>
            </p:contentPart>
          </mc:Choice>
          <mc:Fallback xmlns="">
            <p:pic>
              <p:nvPicPr>
                <p:cNvPr id="1433" name="Ink 1432">
                  <a:extLst>
                    <a:ext uri="{FF2B5EF4-FFF2-40B4-BE49-F238E27FC236}">
                      <a16:creationId xmlns:a16="http://schemas.microsoft.com/office/drawing/2014/main" id="{25045E4C-737A-5FD8-A47D-C14FB4756A4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63760" y="2887990"/>
                  <a:ext cx="493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34" name="Ink 1433">
                  <a:extLst>
                    <a:ext uri="{FF2B5EF4-FFF2-40B4-BE49-F238E27FC236}">
                      <a16:creationId xmlns:a16="http://schemas.microsoft.com/office/drawing/2014/main" id="{A60A7885-B885-8331-C014-FC22EDD06D05}"/>
                    </a:ext>
                  </a:extLst>
                </p14:cNvPr>
                <p14:cNvContentPartPr/>
                <p14:nvPr/>
              </p14:nvContentPartPr>
              <p14:xfrm>
                <a:off x="9421280" y="2859910"/>
                <a:ext cx="816480" cy="28440"/>
              </p14:xfrm>
            </p:contentPart>
          </mc:Choice>
          <mc:Fallback xmlns="">
            <p:pic>
              <p:nvPicPr>
                <p:cNvPr id="1434" name="Ink 1433">
                  <a:extLst>
                    <a:ext uri="{FF2B5EF4-FFF2-40B4-BE49-F238E27FC236}">
                      <a16:creationId xmlns:a16="http://schemas.microsoft.com/office/drawing/2014/main" id="{A60A7885-B885-8331-C014-FC22EDD06D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03640" y="2842270"/>
                  <a:ext cx="852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35" name="Ink 1434">
                  <a:extLst>
                    <a:ext uri="{FF2B5EF4-FFF2-40B4-BE49-F238E27FC236}">
                      <a16:creationId xmlns:a16="http://schemas.microsoft.com/office/drawing/2014/main" id="{BAF98B2E-BF62-25EA-800B-9A78EA610180}"/>
                    </a:ext>
                  </a:extLst>
                </p14:cNvPr>
                <p14:cNvContentPartPr/>
                <p14:nvPr/>
              </p14:nvContentPartPr>
              <p14:xfrm>
                <a:off x="9907280" y="2867470"/>
                <a:ext cx="726120" cy="16920"/>
              </p14:xfrm>
            </p:contentPart>
          </mc:Choice>
          <mc:Fallback xmlns="">
            <p:pic>
              <p:nvPicPr>
                <p:cNvPr id="1435" name="Ink 1434">
                  <a:extLst>
                    <a:ext uri="{FF2B5EF4-FFF2-40B4-BE49-F238E27FC236}">
                      <a16:creationId xmlns:a16="http://schemas.microsoft.com/office/drawing/2014/main" id="{BAF98B2E-BF62-25EA-800B-9A78EA61018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89640" y="2849470"/>
                  <a:ext cx="761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6" name="Ink 1435">
                  <a:extLst>
                    <a:ext uri="{FF2B5EF4-FFF2-40B4-BE49-F238E27FC236}">
                      <a16:creationId xmlns:a16="http://schemas.microsoft.com/office/drawing/2014/main" id="{5B7F5464-D83C-367C-74B9-BBAB28A2F707}"/>
                    </a:ext>
                  </a:extLst>
                </p14:cNvPr>
                <p14:cNvContentPartPr/>
                <p14:nvPr/>
              </p14:nvContentPartPr>
              <p14:xfrm>
                <a:off x="10340000" y="2857030"/>
                <a:ext cx="550080" cy="30960"/>
              </p14:xfrm>
            </p:contentPart>
          </mc:Choice>
          <mc:Fallback xmlns="">
            <p:pic>
              <p:nvPicPr>
                <p:cNvPr id="1436" name="Ink 1435">
                  <a:extLst>
                    <a:ext uri="{FF2B5EF4-FFF2-40B4-BE49-F238E27FC236}">
                      <a16:creationId xmlns:a16="http://schemas.microsoft.com/office/drawing/2014/main" id="{5B7F5464-D83C-367C-74B9-BBAB28A2F7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22360" y="2839390"/>
                  <a:ext cx="585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5" name="Ink 1444">
                  <a:extLst>
                    <a:ext uri="{FF2B5EF4-FFF2-40B4-BE49-F238E27FC236}">
                      <a16:creationId xmlns:a16="http://schemas.microsoft.com/office/drawing/2014/main" id="{8BD8B850-EC13-B382-4253-591EFBE3618E}"/>
                    </a:ext>
                  </a:extLst>
                </p14:cNvPr>
                <p14:cNvContentPartPr/>
                <p14:nvPr/>
              </p14:nvContentPartPr>
              <p14:xfrm>
                <a:off x="9416600" y="2626990"/>
                <a:ext cx="1314360" cy="29160"/>
              </p14:xfrm>
            </p:contentPart>
          </mc:Choice>
          <mc:Fallback xmlns="">
            <p:pic>
              <p:nvPicPr>
                <p:cNvPr id="1445" name="Ink 1444">
                  <a:extLst>
                    <a:ext uri="{FF2B5EF4-FFF2-40B4-BE49-F238E27FC236}">
                      <a16:creationId xmlns:a16="http://schemas.microsoft.com/office/drawing/2014/main" id="{8BD8B850-EC13-B382-4253-591EFBE3618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398960" y="2609350"/>
                  <a:ext cx="1350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47" name="Ink 1446">
                  <a:extLst>
                    <a:ext uri="{FF2B5EF4-FFF2-40B4-BE49-F238E27FC236}">
                      <a16:creationId xmlns:a16="http://schemas.microsoft.com/office/drawing/2014/main" id="{47542BF3-1FDF-4B2A-7910-6649B5C2449E}"/>
                    </a:ext>
                  </a:extLst>
                </p14:cNvPr>
                <p14:cNvContentPartPr/>
                <p14:nvPr/>
              </p14:nvContentPartPr>
              <p14:xfrm>
                <a:off x="9489680" y="2614390"/>
                <a:ext cx="576720" cy="39240"/>
              </p14:xfrm>
            </p:contentPart>
          </mc:Choice>
          <mc:Fallback xmlns="">
            <p:pic>
              <p:nvPicPr>
                <p:cNvPr id="1447" name="Ink 1446">
                  <a:extLst>
                    <a:ext uri="{FF2B5EF4-FFF2-40B4-BE49-F238E27FC236}">
                      <a16:creationId xmlns:a16="http://schemas.microsoft.com/office/drawing/2014/main" id="{47542BF3-1FDF-4B2A-7910-6649B5C2449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71680" y="2596750"/>
                  <a:ext cx="612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8" name="Ink 1447">
                  <a:extLst>
                    <a:ext uri="{FF2B5EF4-FFF2-40B4-BE49-F238E27FC236}">
                      <a16:creationId xmlns:a16="http://schemas.microsoft.com/office/drawing/2014/main" id="{A77018BE-66B7-F933-84EC-611D2DFFCDFF}"/>
                    </a:ext>
                  </a:extLst>
                </p14:cNvPr>
                <p14:cNvContentPartPr/>
                <p14:nvPr/>
              </p14:nvContentPartPr>
              <p14:xfrm>
                <a:off x="10121840" y="2566510"/>
                <a:ext cx="657360" cy="74160"/>
              </p14:xfrm>
            </p:contentPart>
          </mc:Choice>
          <mc:Fallback xmlns="">
            <p:pic>
              <p:nvPicPr>
                <p:cNvPr id="1448" name="Ink 1447">
                  <a:extLst>
                    <a:ext uri="{FF2B5EF4-FFF2-40B4-BE49-F238E27FC236}">
                      <a16:creationId xmlns:a16="http://schemas.microsoft.com/office/drawing/2014/main" id="{A77018BE-66B7-F933-84EC-611D2DFFCDF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04200" y="2548870"/>
                  <a:ext cx="693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9" name="Ink 1448">
                  <a:extLst>
                    <a:ext uri="{FF2B5EF4-FFF2-40B4-BE49-F238E27FC236}">
                      <a16:creationId xmlns:a16="http://schemas.microsoft.com/office/drawing/2014/main" id="{6F6B6846-F8B6-C37E-3A8E-CA5EC5E2A057}"/>
                    </a:ext>
                  </a:extLst>
                </p14:cNvPr>
                <p14:cNvContentPartPr/>
                <p14:nvPr/>
              </p14:nvContentPartPr>
              <p14:xfrm>
                <a:off x="10439000" y="2589910"/>
                <a:ext cx="294480" cy="25200"/>
              </p14:xfrm>
            </p:contentPart>
          </mc:Choice>
          <mc:Fallback xmlns="">
            <p:pic>
              <p:nvPicPr>
                <p:cNvPr id="1449" name="Ink 1448">
                  <a:extLst>
                    <a:ext uri="{FF2B5EF4-FFF2-40B4-BE49-F238E27FC236}">
                      <a16:creationId xmlns:a16="http://schemas.microsoft.com/office/drawing/2014/main" id="{6F6B6846-F8B6-C37E-3A8E-CA5EC5E2A0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21360" y="2572270"/>
                  <a:ext cx="330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1" name="Ink 1450">
                  <a:extLst>
                    <a:ext uri="{FF2B5EF4-FFF2-40B4-BE49-F238E27FC236}">
                      <a16:creationId xmlns:a16="http://schemas.microsoft.com/office/drawing/2014/main" id="{D485A851-DA56-1BE7-988B-DC5802EF01A2}"/>
                    </a:ext>
                  </a:extLst>
                </p14:cNvPr>
                <p14:cNvContentPartPr/>
                <p14:nvPr/>
              </p14:nvContentPartPr>
              <p14:xfrm>
                <a:off x="10859120" y="2692150"/>
                <a:ext cx="43560" cy="134280"/>
              </p14:xfrm>
            </p:contentPart>
          </mc:Choice>
          <mc:Fallback xmlns="">
            <p:pic>
              <p:nvPicPr>
                <p:cNvPr id="1451" name="Ink 1450">
                  <a:extLst>
                    <a:ext uri="{FF2B5EF4-FFF2-40B4-BE49-F238E27FC236}">
                      <a16:creationId xmlns:a16="http://schemas.microsoft.com/office/drawing/2014/main" id="{D485A851-DA56-1BE7-988B-DC5802EF01A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841480" y="2674510"/>
                  <a:ext cx="79200" cy="16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62" name="Ink 1461">
                <a:extLst>
                  <a:ext uri="{FF2B5EF4-FFF2-40B4-BE49-F238E27FC236}">
                    <a16:creationId xmlns:a16="http://schemas.microsoft.com/office/drawing/2014/main" id="{D07B2BDC-C50B-4396-CE73-37D943104B02}"/>
                  </a:ext>
                </a:extLst>
              </p14:cNvPr>
              <p14:cNvContentPartPr/>
              <p14:nvPr/>
            </p14:nvContentPartPr>
            <p14:xfrm>
              <a:off x="11389780" y="1988191"/>
              <a:ext cx="569160" cy="762840"/>
            </p14:xfrm>
          </p:contentPart>
        </mc:Choice>
        <mc:Fallback xmlns="">
          <p:pic>
            <p:nvPicPr>
              <p:cNvPr id="1462" name="Ink 1461">
                <a:extLst>
                  <a:ext uri="{FF2B5EF4-FFF2-40B4-BE49-F238E27FC236}">
                    <a16:creationId xmlns:a16="http://schemas.microsoft.com/office/drawing/2014/main" id="{D07B2BDC-C50B-4396-CE73-37D943104B0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372140" y="1970551"/>
                <a:ext cx="604800" cy="7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23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5CF57-B0EF-BC53-B250-5D7773F4B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8869437-6A02-8D77-7FB3-96363B664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7B8CA2D-750C-78C1-F230-05B94A6C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Realisierung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7F04DC-6CB5-91FD-B9C5-78548D161E2E}"/>
                  </a:ext>
                </a:extLst>
              </p14:cNvPr>
              <p14:cNvContentPartPr/>
              <p14:nvPr/>
            </p14:nvContentPartPr>
            <p14:xfrm>
              <a:off x="2597850" y="2234640"/>
              <a:ext cx="1230480" cy="191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7F04DC-6CB5-91FD-B9C5-78548D161E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9850" y="2217000"/>
                <a:ext cx="1266120" cy="19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D6A32494-86D5-91EA-6A4B-050B783856FD}"/>
              </a:ext>
            </a:extLst>
          </p:cNvPr>
          <p:cNvGrpSpPr/>
          <p:nvPr/>
        </p:nvGrpSpPr>
        <p:grpSpPr>
          <a:xfrm>
            <a:off x="2603970" y="2263440"/>
            <a:ext cx="2251440" cy="1640160"/>
            <a:chOff x="2603970" y="2263440"/>
            <a:chExt cx="2251440" cy="164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709B5B-8B60-0249-0653-FE968EF26328}"/>
                    </a:ext>
                  </a:extLst>
                </p14:cNvPr>
                <p14:cNvContentPartPr/>
                <p14:nvPr/>
              </p14:nvContentPartPr>
              <p14:xfrm>
                <a:off x="2834370" y="2447040"/>
                <a:ext cx="199440" cy="22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709B5B-8B60-0249-0653-FE968EF263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16730" y="2429040"/>
                  <a:ext cx="235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469B7C3-AEBC-0085-6C3C-050F8C31CFFF}"/>
                    </a:ext>
                  </a:extLst>
                </p14:cNvPr>
                <p14:cNvContentPartPr/>
                <p14:nvPr/>
              </p14:nvContentPartPr>
              <p14:xfrm>
                <a:off x="2603970" y="2263440"/>
                <a:ext cx="241560" cy="257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469B7C3-AEBC-0085-6C3C-050F8C31CF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85970" y="2245440"/>
                  <a:ext cx="277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928E20-D925-7366-878B-C3862EA0B30E}"/>
                    </a:ext>
                  </a:extLst>
                </p14:cNvPr>
                <p14:cNvContentPartPr/>
                <p14:nvPr/>
              </p14:nvContentPartPr>
              <p14:xfrm>
                <a:off x="2889090" y="3675720"/>
                <a:ext cx="687960" cy="54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928E20-D925-7366-878B-C3862EA0B3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1090" y="3657720"/>
                  <a:ext cx="723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A75BCC7-185B-6A20-D2CB-54E98F47119D}"/>
                    </a:ext>
                  </a:extLst>
                </p14:cNvPr>
                <p14:cNvContentPartPr/>
                <p14:nvPr/>
              </p14:nvContentPartPr>
              <p14:xfrm>
                <a:off x="2900970" y="3688320"/>
                <a:ext cx="738360" cy="215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A75BCC7-185B-6A20-D2CB-54E98F4711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83330" y="3670680"/>
                  <a:ext cx="774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0B8CB0-728F-673E-CA36-C1CF0B204FCB}"/>
                    </a:ext>
                  </a:extLst>
                </p14:cNvPr>
                <p14:cNvContentPartPr/>
                <p14:nvPr/>
              </p14:nvContentPartPr>
              <p14:xfrm>
                <a:off x="2864970" y="3479880"/>
                <a:ext cx="720720" cy="13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0B8CB0-728F-673E-CA36-C1CF0B204F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47330" y="3462240"/>
                  <a:ext cx="756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16A1A5-4167-BE5C-F563-C3A2E4C6696A}"/>
                    </a:ext>
                  </a:extLst>
                </p14:cNvPr>
                <p14:cNvContentPartPr/>
                <p14:nvPr/>
              </p14:nvContentPartPr>
              <p14:xfrm>
                <a:off x="2943090" y="3463680"/>
                <a:ext cx="678600" cy="17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16A1A5-4167-BE5C-F563-C3A2E4C669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25450" y="3445680"/>
                  <a:ext cx="714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0FBA0D1-FD9C-E316-2556-1C40B1AFA873}"/>
                    </a:ext>
                  </a:extLst>
                </p14:cNvPr>
                <p14:cNvContentPartPr/>
                <p14:nvPr/>
              </p14:nvContentPartPr>
              <p14:xfrm>
                <a:off x="4237290" y="3256320"/>
                <a:ext cx="430560" cy="4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0FBA0D1-FD9C-E316-2556-1C40B1AFA8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19290" y="3238680"/>
                  <a:ext cx="466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B306FE-A98C-161B-04F9-B382AF9EB88B}"/>
                    </a:ext>
                  </a:extLst>
                </p14:cNvPr>
                <p14:cNvContentPartPr/>
                <p14:nvPr/>
              </p14:nvContentPartPr>
              <p14:xfrm>
                <a:off x="4498290" y="3094320"/>
                <a:ext cx="357120" cy="28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B306FE-A98C-161B-04F9-B382AF9EB8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80290" y="3076320"/>
                  <a:ext cx="39276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7E6C33CD-64A2-182E-9002-2BC536AC8A99}"/>
                  </a:ext>
                </a:extLst>
              </p14:cNvPr>
              <p14:cNvContentPartPr/>
              <p14:nvPr/>
            </p14:nvContentPartPr>
            <p14:xfrm>
              <a:off x="5966910" y="2676710"/>
              <a:ext cx="400320" cy="3852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7E6C33CD-64A2-182E-9002-2BC536AC8A9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48910" y="2659070"/>
                <a:ext cx="435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460562F7-9024-61BF-610A-3AB18B1211EB}"/>
                  </a:ext>
                </a:extLst>
              </p14:cNvPr>
              <p14:cNvContentPartPr/>
              <p14:nvPr/>
            </p14:nvContentPartPr>
            <p14:xfrm>
              <a:off x="6062670" y="3097910"/>
              <a:ext cx="313920" cy="103932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460562F7-9024-61BF-610A-3AB18B1211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45030" y="3079910"/>
                <a:ext cx="34956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E51FCEA1-8432-7BEC-EF48-D2ED77142D73}"/>
                  </a:ext>
                </a:extLst>
              </p14:cNvPr>
              <p14:cNvContentPartPr/>
              <p14:nvPr/>
            </p14:nvContentPartPr>
            <p14:xfrm>
              <a:off x="6396030" y="2044550"/>
              <a:ext cx="1087560" cy="24048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E51FCEA1-8432-7BEC-EF48-D2ED77142D7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78390" y="2026910"/>
                <a:ext cx="11232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D5439CB1-CA39-A594-568F-A203C1D8E87E}"/>
                  </a:ext>
                </a:extLst>
              </p14:cNvPr>
              <p14:cNvContentPartPr/>
              <p14:nvPr/>
            </p14:nvContentPartPr>
            <p14:xfrm>
              <a:off x="6298110" y="2082350"/>
              <a:ext cx="1080720" cy="28584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D5439CB1-CA39-A594-568F-A203C1D8E87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80110" y="2064710"/>
                <a:ext cx="1116360" cy="32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767F185C-A0B8-AD6E-06B0-FBF463BFCA02}"/>
              </a:ext>
            </a:extLst>
          </p:cNvPr>
          <p:cNvGrpSpPr/>
          <p:nvPr/>
        </p:nvGrpSpPr>
        <p:grpSpPr>
          <a:xfrm>
            <a:off x="5914710" y="1885070"/>
            <a:ext cx="1807920" cy="2306880"/>
            <a:chOff x="5914710" y="1885070"/>
            <a:chExt cx="1807920" cy="23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FB6F0931-4325-694D-0050-EB611FDFDAB4}"/>
                    </a:ext>
                  </a:extLst>
                </p14:cNvPr>
                <p14:cNvContentPartPr/>
                <p14:nvPr/>
              </p14:nvContentPartPr>
              <p14:xfrm>
                <a:off x="5914710" y="2695430"/>
                <a:ext cx="495000" cy="14965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FB6F0931-4325-694D-0050-EB611FDFDA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96710" y="2677790"/>
                  <a:ext cx="53064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9ADEDC5C-42A3-7EEF-DC42-862A1C8697DA}"/>
                    </a:ext>
                  </a:extLst>
                </p14:cNvPr>
                <p14:cNvContentPartPr/>
                <p14:nvPr/>
              </p14:nvContentPartPr>
              <p14:xfrm>
                <a:off x="6204510" y="2114750"/>
                <a:ext cx="111240" cy="36972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9ADEDC5C-42A3-7EEF-DC42-862A1C8697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86510" y="2096750"/>
                  <a:ext cx="146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4FDC9DBE-1C69-A0A9-B94A-3E784201EC9B}"/>
                    </a:ext>
                  </a:extLst>
                </p14:cNvPr>
                <p14:cNvContentPartPr/>
                <p14:nvPr/>
              </p14:nvContentPartPr>
              <p14:xfrm>
                <a:off x="6168510" y="2106470"/>
                <a:ext cx="190800" cy="1166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4FDC9DBE-1C69-A0A9-B94A-3E784201EC9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50510" y="2088830"/>
                  <a:ext cx="22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C23287B0-AAB0-7D74-24E8-FAE3597161BA}"/>
                    </a:ext>
                  </a:extLst>
                </p14:cNvPr>
                <p14:cNvContentPartPr/>
                <p14:nvPr/>
              </p14:nvContentPartPr>
              <p14:xfrm>
                <a:off x="6331230" y="2343350"/>
                <a:ext cx="39240" cy="13824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C23287B0-AAB0-7D74-24E8-FAE3597161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13590" y="2325350"/>
                  <a:ext cx="7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1A3F5D6B-1843-A9B5-7F44-C46DDFCB9CE6}"/>
                    </a:ext>
                  </a:extLst>
                </p14:cNvPr>
                <p14:cNvContentPartPr/>
                <p14:nvPr/>
              </p14:nvContentPartPr>
              <p14:xfrm>
                <a:off x="6395310" y="1942670"/>
                <a:ext cx="918720" cy="23112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1A3F5D6B-1843-A9B5-7F44-C46DDFCB9CE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377670" y="1925030"/>
                  <a:ext cx="95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F0F28126-D264-2A87-1254-241D25072CC5}"/>
                    </a:ext>
                  </a:extLst>
                </p14:cNvPr>
                <p14:cNvContentPartPr/>
                <p14:nvPr/>
              </p14:nvContentPartPr>
              <p14:xfrm>
                <a:off x="6419430" y="1885070"/>
                <a:ext cx="1303200" cy="46224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F0F28126-D264-2A87-1254-241D25072C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01790" y="1867430"/>
                  <a:ext cx="1338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2A11C7E2-AEB5-4400-C61E-3723E5C8B6ED}"/>
                    </a:ext>
                  </a:extLst>
                </p14:cNvPr>
                <p14:cNvContentPartPr/>
                <p14:nvPr/>
              </p14:nvContentPartPr>
              <p14:xfrm>
                <a:off x="6137190" y="3006470"/>
                <a:ext cx="4680" cy="7668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2A11C7E2-AEB5-4400-C61E-3723E5C8B6E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19550" y="2988470"/>
                  <a:ext cx="40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0C5B03DF-B7BA-92C2-E578-6CD5325A2C11}"/>
                    </a:ext>
                  </a:extLst>
                </p14:cNvPr>
                <p14:cNvContentPartPr/>
                <p14:nvPr/>
              </p14:nvContentPartPr>
              <p14:xfrm>
                <a:off x="6123150" y="2867870"/>
                <a:ext cx="7560" cy="10512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0C5B03DF-B7BA-92C2-E578-6CD5325A2C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05150" y="2849870"/>
                  <a:ext cx="4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B6100D0F-1541-B9AE-3D62-A2C1D7F80C47}"/>
                    </a:ext>
                  </a:extLst>
                </p14:cNvPr>
                <p14:cNvContentPartPr/>
                <p14:nvPr/>
              </p14:nvContentPartPr>
              <p14:xfrm>
                <a:off x="6115950" y="2710190"/>
                <a:ext cx="19800" cy="49464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B6100D0F-1541-B9AE-3D62-A2C1D7F80C4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98310" y="2692550"/>
                  <a:ext cx="55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A7A9C3EE-11A5-7102-50B9-68C8A8C3970C}"/>
                    </a:ext>
                  </a:extLst>
                </p14:cNvPr>
                <p14:cNvContentPartPr/>
                <p14:nvPr/>
              </p14:nvContentPartPr>
              <p14:xfrm>
                <a:off x="6110910" y="2346230"/>
                <a:ext cx="272520" cy="34812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A7A9C3EE-11A5-7102-50B9-68C8A8C397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93270" y="2328590"/>
                  <a:ext cx="308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3F4FF57E-1D96-31EE-49DF-97D660DE8AB5}"/>
                    </a:ext>
                  </a:extLst>
                </p14:cNvPr>
                <p14:cNvContentPartPr/>
                <p14:nvPr/>
              </p14:nvContentPartPr>
              <p14:xfrm>
                <a:off x="6117030" y="2489150"/>
                <a:ext cx="94680" cy="16344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3F4FF57E-1D96-31EE-49DF-97D660DE8A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99030" y="2471510"/>
                  <a:ext cx="130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7D1255ED-843B-D4AF-6F60-FEA86BE60DCC}"/>
                    </a:ext>
                  </a:extLst>
                </p14:cNvPr>
                <p14:cNvContentPartPr/>
                <p14:nvPr/>
              </p14:nvContentPartPr>
              <p14:xfrm>
                <a:off x="6085350" y="2599310"/>
                <a:ext cx="41400" cy="40068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7D1255ED-843B-D4AF-6F60-FEA86BE60D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67350" y="2581670"/>
                  <a:ext cx="77040" cy="4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6F2D64A9-BF73-3D56-CA0F-DEFAB35E7003}"/>
              </a:ext>
            </a:extLst>
          </p:cNvPr>
          <p:cNvGrpSpPr/>
          <p:nvPr/>
        </p:nvGrpSpPr>
        <p:grpSpPr>
          <a:xfrm>
            <a:off x="7427790" y="2883540"/>
            <a:ext cx="710280" cy="359640"/>
            <a:chOff x="7427790" y="2883540"/>
            <a:chExt cx="710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F428E381-EE55-37DC-3F85-BFBB3370ADA4}"/>
                    </a:ext>
                  </a:extLst>
                </p14:cNvPr>
                <p14:cNvContentPartPr/>
                <p14:nvPr/>
              </p14:nvContentPartPr>
              <p14:xfrm>
                <a:off x="7427790" y="3073980"/>
                <a:ext cx="420480" cy="4896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F428E381-EE55-37DC-3F85-BFBB3370AD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10150" y="3056340"/>
                  <a:ext cx="45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6E415E51-4E04-1106-9FEC-B29C8F68762B}"/>
                    </a:ext>
                  </a:extLst>
                </p14:cNvPr>
                <p14:cNvContentPartPr/>
                <p14:nvPr/>
              </p14:nvContentPartPr>
              <p14:xfrm>
                <a:off x="7757190" y="2883540"/>
                <a:ext cx="380880" cy="35964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6E415E51-4E04-1106-9FEC-B29C8F6876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39190" y="2865900"/>
                  <a:ext cx="4165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45" name="Ink 1144">
                <a:extLst>
                  <a:ext uri="{FF2B5EF4-FFF2-40B4-BE49-F238E27FC236}">
                    <a16:creationId xmlns:a16="http://schemas.microsoft.com/office/drawing/2014/main" id="{FB7AFAC7-B3A3-2091-17B0-897B73FC3C9A}"/>
                  </a:ext>
                </a:extLst>
              </p14:cNvPr>
              <p14:cNvContentPartPr/>
              <p14:nvPr/>
            </p14:nvContentPartPr>
            <p14:xfrm>
              <a:off x="9107070" y="2435340"/>
              <a:ext cx="211320" cy="1432800"/>
            </p14:xfrm>
          </p:contentPart>
        </mc:Choice>
        <mc:Fallback xmlns="">
          <p:pic>
            <p:nvPicPr>
              <p:cNvPr id="1145" name="Ink 1144">
                <a:extLst>
                  <a:ext uri="{FF2B5EF4-FFF2-40B4-BE49-F238E27FC236}">
                    <a16:creationId xmlns:a16="http://schemas.microsoft.com/office/drawing/2014/main" id="{FB7AFAC7-B3A3-2091-17B0-897B73FC3C9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089070" y="2417700"/>
                <a:ext cx="246960" cy="14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73DF8067-776E-23C5-B01F-206202D1E9F6}"/>
              </a:ext>
            </a:extLst>
          </p:cNvPr>
          <p:cNvGrpSpPr/>
          <p:nvPr/>
        </p:nvGrpSpPr>
        <p:grpSpPr>
          <a:xfrm>
            <a:off x="9111030" y="2104140"/>
            <a:ext cx="1288800" cy="2153880"/>
            <a:chOff x="9111030" y="2104140"/>
            <a:chExt cx="1288800" cy="21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C03FD733-2843-7EBB-A765-2B8F810E3E13}"/>
                    </a:ext>
                  </a:extLst>
                </p14:cNvPr>
                <p14:cNvContentPartPr/>
                <p14:nvPr/>
              </p14:nvContentPartPr>
              <p14:xfrm>
                <a:off x="9333870" y="2350020"/>
                <a:ext cx="1065960" cy="190800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C03FD733-2843-7EBB-A765-2B8F810E3E1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16230" y="2332020"/>
                  <a:ext cx="110160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E95717C7-939A-8C02-5C42-97FFA1E27D8C}"/>
                    </a:ext>
                  </a:extLst>
                </p14:cNvPr>
                <p14:cNvContentPartPr/>
                <p14:nvPr/>
              </p14:nvContentPartPr>
              <p14:xfrm>
                <a:off x="9111030" y="2104140"/>
                <a:ext cx="1269720" cy="24876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E95717C7-939A-8C02-5C42-97FFA1E27D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93030" y="2086500"/>
                  <a:ext cx="13053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550D0508-863F-A4CD-E4A9-7DA32FE7ECF7}"/>
              </a:ext>
            </a:extLst>
          </p:cNvPr>
          <p:cNvGrpSpPr/>
          <p:nvPr/>
        </p:nvGrpSpPr>
        <p:grpSpPr>
          <a:xfrm>
            <a:off x="9496590" y="2802540"/>
            <a:ext cx="678240" cy="491760"/>
            <a:chOff x="9496590" y="2802540"/>
            <a:chExt cx="6782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5726FED3-528D-8AD5-7378-FFFD5B8FF041}"/>
                    </a:ext>
                  </a:extLst>
                </p14:cNvPr>
                <p14:cNvContentPartPr/>
                <p14:nvPr/>
              </p14:nvContentPartPr>
              <p14:xfrm>
                <a:off x="9496590" y="2802540"/>
                <a:ext cx="258480" cy="49176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5726FED3-528D-8AD5-7378-FFFD5B8FF04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78950" y="2784900"/>
                  <a:ext cx="2941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8A690B3F-8D69-03D6-5A8B-303E0805425A}"/>
                    </a:ext>
                  </a:extLst>
                </p14:cNvPr>
                <p14:cNvContentPartPr/>
                <p14:nvPr/>
              </p14:nvContentPartPr>
              <p14:xfrm>
                <a:off x="9794670" y="2854740"/>
                <a:ext cx="105840" cy="40356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8A690B3F-8D69-03D6-5A8B-303E080542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77030" y="2837100"/>
                  <a:ext cx="141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E7A321EF-7B8E-CF70-112A-95EACB8699E7}"/>
                    </a:ext>
                  </a:extLst>
                </p14:cNvPr>
                <p14:cNvContentPartPr/>
                <p14:nvPr/>
              </p14:nvContentPartPr>
              <p14:xfrm>
                <a:off x="9889710" y="2809020"/>
                <a:ext cx="285120" cy="46152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E7A321EF-7B8E-CF70-112A-95EACB8699E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71710" y="2791020"/>
                  <a:ext cx="320760" cy="49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26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EF59-5BE6-B4FF-6FB8-958B771EB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0FEC6A7-AF98-58E9-064F-FC4CB02B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951DDA-00B8-9958-B726-784DEFBB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Realisierung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D8FE09-4025-F4B1-982C-88BE55F3D4EA}"/>
              </a:ext>
            </a:extLst>
          </p:cNvPr>
          <p:cNvGrpSpPr/>
          <p:nvPr/>
        </p:nvGrpSpPr>
        <p:grpSpPr>
          <a:xfrm>
            <a:off x="9168540" y="3690306"/>
            <a:ext cx="1115640" cy="886320"/>
            <a:chOff x="9168540" y="3690306"/>
            <a:chExt cx="1115640" cy="88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CD52F6-D592-3B1E-1C56-A0B6F3817AD6}"/>
                    </a:ext>
                  </a:extLst>
                </p14:cNvPr>
                <p14:cNvContentPartPr/>
                <p14:nvPr/>
              </p14:nvContentPartPr>
              <p14:xfrm>
                <a:off x="9571740" y="4417506"/>
                <a:ext cx="86400" cy="9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CD52F6-D592-3B1E-1C56-A0B6F3817A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54100" y="4399506"/>
                  <a:ext cx="122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E6829E-5FCC-D3D9-5DFF-B01F0CA74B3C}"/>
                    </a:ext>
                  </a:extLst>
                </p14:cNvPr>
                <p14:cNvContentPartPr/>
                <p14:nvPr/>
              </p14:nvContentPartPr>
              <p14:xfrm>
                <a:off x="9168540" y="3937626"/>
                <a:ext cx="110520" cy="73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E6829E-5FCC-D3D9-5DFF-B01F0CA74B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50900" y="3919626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13D238-D91F-8334-21BE-B9312C502EAB}"/>
                    </a:ext>
                  </a:extLst>
                </p14:cNvPr>
                <p14:cNvContentPartPr/>
                <p14:nvPr/>
              </p14:nvContentPartPr>
              <p14:xfrm>
                <a:off x="9865140" y="4103586"/>
                <a:ext cx="60120" cy="61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13D238-D91F-8334-21BE-B9312C502E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47140" y="4085946"/>
                  <a:ext cx="95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6DF03AF-CFB4-5691-C9F4-1EA032C6556F}"/>
                    </a:ext>
                  </a:extLst>
                </p14:cNvPr>
                <p14:cNvContentPartPr/>
                <p14:nvPr/>
              </p14:nvContentPartPr>
              <p14:xfrm>
                <a:off x="9460860" y="3690306"/>
                <a:ext cx="47880" cy="3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DF03AF-CFB4-5691-C9F4-1EA032C655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42860" y="3672306"/>
                  <a:ext cx="83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6A34590-7DEA-660A-9BD7-F5D3B62BE44E}"/>
                    </a:ext>
                  </a:extLst>
                </p14:cNvPr>
                <p14:cNvContentPartPr/>
                <p14:nvPr/>
              </p14:nvContentPartPr>
              <p14:xfrm>
                <a:off x="9974220" y="4314546"/>
                <a:ext cx="234720" cy="50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6A34590-7DEA-660A-9BD7-F5D3B62BE4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56220" y="4296906"/>
                  <a:ext cx="270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3768AAA-B111-4A34-A275-F081E317FA01}"/>
                    </a:ext>
                  </a:extLst>
                </p14:cNvPr>
                <p14:cNvContentPartPr/>
                <p14:nvPr/>
              </p14:nvContentPartPr>
              <p14:xfrm>
                <a:off x="10010580" y="4413546"/>
                <a:ext cx="223560" cy="45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3768AAA-B111-4A34-A275-F081E317FA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2940" y="4395906"/>
                  <a:ext cx="259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6420D61-B8EC-6AD3-6138-11794D4B9CD2}"/>
                    </a:ext>
                  </a:extLst>
                </p14:cNvPr>
                <p14:cNvContentPartPr/>
                <p14:nvPr/>
              </p14:nvContentPartPr>
              <p14:xfrm>
                <a:off x="10029300" y="4499586"/>
                <a:ext cx="254880" cy="77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6420D61-B8EC-6AD3-6138-11794D4B9C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11300" y="4481586"/>
                  <a:ext cx="29052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43CDC2-DEE9-A357-C214-6D2C63B4D543}"/>
              </a:ext>
            </a:extLst>
          </p:cNvPr>
          <p:cNvGrpSpPr/>
          <p:nvPr/>
        </p:nvGrpSpPr>
        <p:grpSpPr>
          <a:xfrm>
            <a:off x="2246280" y="2516400"/>
            <a:ext cx="2671200" cy="1825200"/>
            <a:chOff x="1458182" y="2739062"/>
            <a:chExt cx="2671200" cy="182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03411A-C55B-F66E-5927-744B67803EBB}"/>
                    </a:ext>
                  </a:extLst>
                </p14:cNvPr>
                <p14:cNvContentPartPr/>
                <p14:nvPr/>
              </p14:nvContentPartPr>
              <p14:xfrm>
                <a:off x="1458182" y="3362582"/>
                <a:ext cx="2671200" cy="1160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03411A-C55B-F66E-5927-744B67803E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40182" y="3344942"/>
                  <a:ext cx="2706840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E29021-CA19-E0C3-72B7-9F6B88AC62DD}"/>
                    </a:ext>
                  </a:extLst>
                </p14:cNvPr>
                <p14:cNvContentPartPr/>
                <p14:nvPr/>
              </p14:nvContentPartPr>
              <p14:xfrm>
                <a:off x="2357462" y="3458702"/>
                <a:ext cx="836640" cy="1105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E29021-CA19-E0C3-72B7-9F6B88AC62D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39822" y="3441062"/>
                  <a:ext cx="872280" cy="11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815D36-CB4F-CE84-8143-964D702A7065}"/>
                    </a:ext>
                  </a:extLst>
                </p14:cNvPr>
                <p14:cNvContentPartPr/>
                <p14:nvPr/>
              </p14:nvContentPartPr>
              <p14:xfrm>
                <a:off x="2494622" y="2739062"/>
                <a:ext cx="641520" cy="707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815D36-CB4F-CE84-8143-964D702A70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76622" y="2721422"/>
                  <a:ext cx="6771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CBEA20A-1DEF-9215-3BB8-314E3EE06B6B}"/>
                    </a:ext>
                  </a:extLst>
                </p14:cNvPr>
                <p14:cNvContentPartPr/>
                <p14:nvPr/>
              </p14:nvContentPartPr>
              <p14:xfrm>
                <a:off x="2608022" y="2872622"/>
                <a:ext cx="168480" cy="152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CBEA20A-1DEF-9215-3BB8-314E3EE06B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90382" y="2854622"/>
                  <a:ext cx="204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DF0F779-9608-F0FF-8CB7-E172581F7741}"/>
                    </a:ext>
                  </a:extLst>
                </p14:cNvPr>
                <p14:cNvContentPartPr/>
                <p14:nvPr/>
              </p14:nvContentPartPr>
              <p14:xfrm>
                <a:off x="2779742" y="2811062"/>
                <a:ext cx="45000" cy="212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DF0F779-9608-F0FF-8CB7-E172581F77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62102" y="2793062"/>
                  <a:ext cx="80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136F0B-BF4B-6411-C0D4-518A6D468CAC}"/>
                    </a:ext>
                  </a:extLst>
                </p14:cNvPr>
                <p14:cNvContentPartPr/>
                <p14:nvPr/>
              </p14:nvContentPartPr>
              <p14:xfrm>
                <a:off x="2559422" y="2836262"/>
                <a:ext cx="436320" cy="98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136F0B-BF4B-6411-C0D4-518A6D468C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41782" y="2818262"/>
                  <a:ext cx="471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A10CC42-8926-1C54-0783-11B0FF02BDC7}"/>
                    </a:ext>
                  </a:extLst>
                </p14:cNvPr>
                <p14:cNvContentPartPr/>
                <p14:nvPr/>
              </p14:nvContentPartPr>
              <p14:xfrm>
                <a:off x="2657702" y="2935262"/>
                <a:ext cx="409320" cy="70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A10CC42-8926-1C54-0783-11B0FF02BD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39702" y="2917262"/>
                  <a:ext cx="4449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4A17ACF-CA40-8E72-9F46-017B9D48C3AD}"/>
              </a:ext>
            </a:extLst>
          </p:cNvPr>
          <p:cNvGrpSpPr/>
          <p:nvPr/>
        </p:nvGrpSpPr>
        <p:grpSpPr>
          <a:xfrm>
            <a:off x="6344700" y="1054746"/>
            <a:ext cx="4129560" cy="4204080"/>
            <a:chOff x="6344700" y="1054746"/>
            <a:chExt cx="4129560" cy="42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C91E1A-2EB6-0283-E276-10C5D1B45485}"/>
                    </a:ext>
                  </a:extLst>
                </p14:cNvPr>
                <p14:cNvContentPartPr/>
                <p14:nvPr/>
              </p14:nvContentPartPr>
              <p14:xfrm>
                <a:off x="6344700" y="1126746"/>
                <a:ext cx="4129560" cy="328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C91E1A-2EB6-0283-E276-10C5D1B4548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26700" y="1109106"/>
                  <a:ext cx="4165200" cy="33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F8944C-0C57-7667-8E94-432263E146DB}"/>
                    </a:ext>
                  </a:extLst>
                </p14:cNvPr>
                <p14:cNvContentPartPr/>
                <p14:nvPr/>
              </p14:nvContentPartPr>
              <p14:xfrm>
                <a:off x="7417500" y="1819386"/>
                <a:ext cx="1638360" cy="232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F8944C-0C57-7667-8E94-432263E146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99500" y="1801386"/>
                  <a:ext cx="1674000" cy="23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643C40-A92D-5056-FF1D-FEE451313934}"/>
                    </a:ext>
                  </a:extLst>
                </p14:cNvPr>
                <p14:cNvContentPartPr/>
                <p14:nvPr/>
              </p14:nvContentPartPr>
              <p14:xfrm>
                <a:off x="8919060" y="3506706"/>
                <a:ext cx="1338480" cy="1300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643C40-A92D-5056-FF1D-FEE45131393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1060" y="3488706"/>
                  <a:ext cx="137412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B71E9F-9BD5-76D3-348C-FAA3CF3175C9}"/>
                    </a:ext>
                  </a:extLst>
                </p14:cNvPr>
                <p14:cNvContentPartPr/>
                <p14:nvPr/>
              </p14:nvContentPartPr>
              <p14:xfrm>
                <a:off x="8855700" y="3416706"/>
                <a:ext cx="1452240" cy="129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B71E9F-9BD5-76D3-348C-FAA3CF3175C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38060" y="3398706"/>
                  <a:ext cx="1487880" cy="13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012ED5-3161-D8E1-7EF8-D7F4F282C2AB}"/>
                    </a:ext>
                  </a:extLst>
                </p14:cNvPr>
                <p14:cNvContentPartPr/>
                <p14:nvPr/>
              </p14:nvContentPartPr>
              <p14:xfrm>
                <a:off x="9145140" y="3709386"/>
                <a:ext cx="754920" cy="79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012ED5-3161-D8E1-7EF8-D7F4F282C2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27500" y="3691746"/>
                  <a:ext cx="79056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8AE9172-8BE7-F75E-50E4-52E097017221}"/>
                    </a:ext>
                  </a:extLst>
                </p14:cNvPr>
                <p14:cNvContentPartPr/>
                <p14:nvPr/>
              </p14:nvContentPartPr>
              <p14:xfrm>
                <a:off x="9736260" y="3616866"/>
                <a:ext cx="290520" cy="256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8AE9172-8BE7-F75E-50E4-52E09701722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18260" y="3598866"/>
                  <a:ext cx="326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D2EFF82-6FFC-7923-033B-0FCBDD7A99BF}"/>
                    </a:ext>
                  </a:extLst>
                </p14:cNvPr>
                <p14:cNvContentPartPr/>
                <p14:nvPr/>
              </p14:nvContentPartPr>
              <p14:xfrm>
                <a:off x="8506860" y="1054746"/>
                <a:ext cx="483840" cy="820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D2EFF82-6FFC-7923-033B-0FCBDD7A99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88860" y="1037106"/>
                  <a:ext cx="51948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CC1DFA-E657-2864-C7AD-0C6BE905EA87}"/>
                    </a:ext>
                  </a:extLst>
                </p14:cNvPr>
                <p14:cNvContentPartPr/>
                <p14:nvPr/>
              </p14:nvContentPartPr>
              <p14:xfrm>
                <a:off x="8653380" y="1116306"/>
                <a:ext cx="81720" cy="286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CC1DFA-E657-2864-C7AD-0C6BE905EA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35380" y="1098666"/>
                  <a:ext cx="117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1DFD67-CD58-0201-C84B-9DAD9BD1A421}"/>
                    </a:ext>
                  </a:extLst>
                </p14:cNvPr>
                <p14:cNvContentPartPr/>
                <p14:nvPr/>
              </p14:nvContentPartPr>
              <p14:xfrm>
                <a:off x="8773620" y="1161306"/>
                <a:ext cx="40680" cy="14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1DFD67-CD58-0201-C84B-9DAD9BD1A4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55980" y="1143306"/>
                  <a:ext cx="76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E0B402-9A0E-51E3-1D9A-6CA35E4E75BE}"/>
                    </a:ext>
                  </a:extLst>
                </p14:cNvPr>
                <p14:cNvContentPartPr/>
                <p14:nvPr/>
              </p14:nvContentPartPr>
              <p14:xfrm>
                <a:off x="8595420" y="1142586"/>
                <a:ext cx="325080" cy="1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E0B402-9A0E-51E3-1D9A-6CA35E4E75B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77780" y="1124586"/>
                  <a:ext cx="360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F18ACCA-C6D6-7ECE-18B4-7DA40158A81B}"/>
                    </a:ext>
                  </a:extLst>
                </p14:cNvPr>
                <p14:cNvContentPartPr/>
                <p14:nvPr/>
              </p14:nvContentPartPr>
              <p14:xfrm>
                <a:off x="8578500" y="1282626"/>
                <a:ext cx="297360" cy="33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F18ACCA-C6D6-7ECE-18B4-7DA40158A81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60860" y="1264626"/>
                  <a:ext cx="333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B809A1-3873-D5C9-17AA-953A529FBE2D}"/>
                    </a:ext>
                  </a:extLst>
                </p14:cNvPr>
                <p14:cNvContentPartPr/>
                <p14:nvPr/>
              </p14:nvContentPartPr>
              <p14:xfrm>
                <a:off x="8588940" y="1271466"/>
                <a:ext cx="397080" cy="91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B809A1-3873-D5C9-17AA-953A529FBE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70940" y="1253466"/>
                  <a:ext cx="432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FD6EE14-E2E4-8542-002B-44058BBFFE92}"/>
                    </a:ext>
                  </a:extLst>
                </p14:cNvPr>
                <p14:cNvContentPartPr/>
                <p14:nvPr/>
              </p14:nvContentPartPr>
              <p14:xfrm>
                <a:off x="7645020" y="4871106"/>
                <a:ext cx="897480" cy="387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FD6EE14-E2E4-8542-002B-44058BBFFE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27020" y="4853106"/>
                  <a:ext cx="933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1937BE-2DF2-B1EC-CFF9-B1AA685277C9}"/>
                    </a:ext>
                  </a:extLst>
                </p14:cNvPr>
                <p14:cNvContentPartPr/>
                <p14:nvPr/>
              </p14:nvContentPartPr>
              <p14:xfrm>
                <a:off x="8131380" y="4759866"/>
                <a:ext cx="604440" cy="48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1937BE-2DF2-B1EC-CFF9-B1AA685277C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13740" y="4742226"/>
                  <a:ext cx="640080" cy="52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09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30D67-10CE-FC69-8BFB-FC592A1F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4413E8-D06B-060C-412F-F90196587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127E27-80B9-8491-2BC5-FE71AE41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Realisierung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6EADC76E-3E4F-ED16-FD4F-D10971FE5CAC}"/>
                  </a:ext>
                </a:extLst>
              </p14:cNvPr>
              <p14:cNvContentPartPr/>
              <p14:nvPr/>
            </p14:nvContentPartPr>
            <p14:xfrm>
              <a:off x="4530563" y="2743522"/>
              <a:ext cx="400320" cy="3852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6EADC76E-3E4F-ED16-FD4F-D10971FE5C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2563" y="2725882"/>
                <a:ext cx="435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8FA40441-5F43-5E8A-B7E0-E029213C66C9}"/>
                  </a:ext>
                </a:extLst>
              </p14:cNvPr>
              <p14:cNvContentPartPr/>
              <p14:nvPr/>
            </p14:nvContentPartPr>
            <p14:xfrm>
              <a:off x="4626323" y="3164722"/>
              <a:ext cx="313920" cy="103932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8FA40441-5F43-5E8A-B7E0-E029213C66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8683" y="3146722"/>
                <a:ext cx="34956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85CA346D-40AB-A195-A21F-5646EB8E0516}"/>
                  </a:ext>
                </a:extLst>
              </p14:cNvPr>
              <p14:cNvContentPartPr/>
              <p14:nvPr/>
            </p14:nvContentPartPr>
            <p14:xfrm>
              <a:off x="4959683" y="2111362"/>
              <a:ext cx="1087560" cy="24048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85CA346D-40AB-A195-A21F-5646EB8E05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2043" y="2093722"/>
                <a:ext cx="11232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7FC13A60-8103-2420-1895-F20818EAF335}"/>
                  </a:ext>
                </a:extLst>
              </p14:cNvPr>
              <p14:cNvContentPartPr/>
              <p14:nvPr/>
            </p14:nvContentPartPr>
            <p14:xfrm>
              <a:off x="4861763" y="2149162"/>
              <a:ext cx="1080720" cy="28584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7FC13A60-8103-2420-1895-F20818EAF3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43763" y="2131522"/>
                <a:ext cx="1116360" cy="32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F44CE5D8-8DFA-E4DD-1BE9-56701CB3D359}"/>
              </a:ext>
            </a:extLst>
          </p:cNvPr>
          <p:cNvGrpSpPr/>
          <p:nvPr/>
        </p:nvGrpSpPr>
        <p:grpSpPr>
          <a:xfrm>
            <a:off x="4478363" y="1951882"/>
            <a:ext cx="1807920" cy="2306880"/>
            <a:chOff x="6207673" y="1609862"/>
            <a:chExt cx="1807920" cy="23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679AEF15-C7AC-9D2B-139A-BAF1EA056668}"/>
                    </a:ext>
                  </a:extLst>
                </p14:cNvPr>
                <p14:cNvContentPartPr/>
                <p14:nvPr/>
              </p14:nvContentPartPr>
              <p14:xfrm>
                <a:off x="6207673" y="2420222"/>
                <a:ext cx="495000" cy="149652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679AEF15-C7AC-9D2B-139A-BAF1EA0566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9673" y="2402582"/>
                  <a:ext cx="53064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5873B954-918E-1C78-CF32-12C4CB553178}"/>
                    </a:ext>
                  </a:extLst>
                </p14:cNvPr>
                <p14:cNvContentPartPr/>
                <p14:nvPr/>
              </p14:nvContentPartPr>
              <p14:xfrm>
                <a:off x="6497473" y="1839542"/>
                <a:ext cx="111240" cy="36972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5873B954-918E-1C78-CF32-12C4CB5531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79473" y="1821542"/>
                  <a:ext cx="146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3C7BB7C3-3B90-1922-E39A-E094B9BFE5B0}"/>
                    </a:ext>
                  </a:extLst>
                </p14:cNvPr>
                <p14:cNvContentPartPr/>
                <p14:nvPr/>
              </p14:nvContentPartPr>
              <p14:xfrm>
                <a:off x="6461473" y="1831262"/>
                <a:ext cx="190800" cy="1166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3C7BB7C3-3B90-1922-E39A-E094B9BFE5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43473" y="1813622"/>
                  <a:ext cx="22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8DD5AA35-7E1F-FD82-32C2-AD62930AB41F}"/>
                    </a:ext>
                  </a:extLst>
                </p14:cNvPr>
                <p14:cNvContentPartPr/>
                <p14:nvPr/>
              </p14:nvContentPartPr>
              <p14:xfrm>
                <a:off x="6624193" y="2068142"/>
                <a:ext cx="39240" cy="13824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8DD5AA35-7E1F-FD82-32C2-AD62930AB41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06553" y="2050142"/>
                  <a:ext cx="7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B7C615A1-5AB6-1EDE-87A6-77238056D1A6}"/>
                    </a:ext>
                  </a:extLst>
                </p14:cNvPr>
                <p14:cNvContentPartPr/>
                <p14:nvPr/>
              </p14:nvContentPartPr>
              <p14:xfrm>
                <a:off x="6688273" y="1667462"/>
                <a:ext cx="918720" cy="23112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B7C615A1-5AB6-1EDE-87A6-77238056D1A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0633" y="1649822"/>
                  <a:ext cx="95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4B96E621-9735-9DE9-2170-A7A74CCC41AC}"/>
                    </a:ext>
                  </a:extLst>
                </p14:cNvPr>
                <p14:cNvContentPartPr/>
                <p14:nvPr/>
              </p14:nvContentPartPr>
              <p14:xfrm>
                <a:off x="6712393" y="1609862"/>
                <a:ext cx="1303200" cy="46224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4B96E621-9735-9DE9-2170-A7A74CCC41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94753" y="1592222"/>
                  <a:ext cx="1338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D95E17A2-2CA9-E6D4-631C-56872CD19E76}"/>
                    </a:ext>
                  </a:extLst>
                </p14:cNvPr>
                <p14:cNvContentPartPr/>
                <p14:nvPr/>
              </p14:nvContentPartPr>
              <p14:xfrm>
                <a:off x="6430153" y="2731262"/>
                <a:ext cx="4680" cy="7668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D95E17A2-2CA9-E6D4-631C-56872CD19E7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12513" y="2713262"/>
                  <a:ext cx="40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CBDF59A3-4695-A5E3-BA59-4C78594A6122}"/>
                    </a:ext>
                  </a:extLst>
                </p14:cNvPr>
                <p14:cNvContentPartPr/>
                <p14:nvPr/>
              </p14:nvContentPartPr>
              <p14:xfrm>
                <a:off x="6416113" y="2592662"/>
                <a:ext cx="7560" cy="10512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CBDF59A3-4695-A5E3-BA59-4C78594A612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113" y="2574662"/>
                  <a:ext cx="4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97E1EB76-FED5-33DD-062C-5A56131339D6}"/>
                    </a:ext>
                  </a:extLst>
                </p14:cNvPr>
                <p14:cNvContentPartPr/>
                <p14:nvPr/>
              </p14:nvContentPartPr>
              <p14:xfrm>
                <a:off x="6408913" y="2434982"/>
                <a:ext cx="19800" cy="49464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97E1EB76-FED5-33DD-062C-5A56131339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91273" y="2417342"/>
                  <a:ext cx="55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9C4ABD08-95CB-214A-9D26-9FB8A34F3017}"/>
                    </a:ext>
                  </a:extLst>
                </p14:cNvPr>
                <p14:cNvContentPartPr/>
                <p14:nvPr/>
              </p14:nvContentPartPr>
              <p14:xfrm>
                <a:off x="6403873" y="2071022"/>
                <a:ext cx="272520" cy="34812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9C4ABD08-95CB-214A-9D26-9FB8A34F30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86233" y="2053382"/>
                  <a:ext cx="308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7FCDCD4A-14F0-EDDA-E26E-CD4E1A92576E}"/>
                    </a:ext>
                  </a:extLst>
                </p14:cNvPr>
                <p14:cNvContentPartPr/>
                <p14:nvPr/>
              </p14:nvContentPartPr>
              <p14:xfrm>
                <a:off x="6409993" y="2213942"/>
                <a:ext cx="94680" cy="16344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7FCDCD4A-14F0-EDDA-E26E-CD4E1A9257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91993" y="2196302"/>
                  <a:ext cx="130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22B4F66E-00F9-4C24-7C62-B3539C451BE4}"/>
                    </a:ext>
                  </a:extLst>
                </p14:cNvPr>
                <p14:cNvContentPartPr/>
                <p14:nvPr/>
              </p14:nvContentPartPr>
              <p14:xfrm>
                <a:off x="6378313" y="2324102"/>
                <a:ext cx="41400" cy="40068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22B4F66E-00F9-4C24-7C62-B3539C451B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60313" y="2306462"/>
                  <a:ext cx="77040" cy="43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49C79F37-28AA-7A2F-78F3-0AC723A7EE8F}"/>
              </a:ext>
            </a:extLst>
          </p:cNvPr>
          <p:cNvGrpSpPr/>
          <p:nvPr/>
        </p:nvGrpSpPr>
        <p:grpSpPr>
          <a:xfrm>
            <a:off x="5428463" y="2988322"/>
            <a:ext cx="710280" cy="359640"/>
            <a:chOff x="7720753" y="2608332"/>
            <a:chExt cx="710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3FCBCFF4-A959-1552-D2D5-02FE9BDD7BD7}"/>
                    </a:ext>
                  </a:extLst>
                </p14:cNvPr>
                <p14:cNvContentPartPr/>
                <p14:nvPr/>
              </p14:nvContentPartPr>
              <p14:xfrm>
                <a:off x="7720753" y="2798772"/>
                <a:ext cx="420480" cy="4896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3FCBCFF4-A959-1552-D2D5-02FE9BDD7B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03113" y="2781132"/>
                  <a:ext cx="45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1F7431B8-1119-051F-48AA-36F99EE01722}"/>
                    </a:ext>
                  </a:extLst>
                </p14:cNvPr>
                <p14:cNvContentPartPr/>
                <p14:nvPr/>
              </p14:nvContentPartPr>
              <p14:xfrm>
                <a:off x="8050153" y="2608332"/>
                <a:ext cx="380880" cy="35964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1F7431B8-1119-051F-48AA-36F99EE017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32153" y="2590692"/>
                  <a:ext cx="4165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45" name="Ink 1144">
                <a:extLst>
                  <a:ext uri="{FF2B5EF4-FFF2-40B4-BE49-F238E27FC236}">
                    <a16:creationId xmlns:a16="http://schemas.microsoft.com/office/drawing/2014/main" id="{2D5C5B79-68B5-DCCD-8389-92A4CA459720}"/>
                  </a:ext>
                </a:extLst>
              </p14:cNvPr>
              <p14:cNvContentPartPr/>
              <p14:nvPr/>
            </p14:nvContentPartPr>
            <p14:xfrm>
              <a:off x="1923973" y="2589412"/>
              <a:ext cx="211320" cy="1432800"/>
            </p14:xfrm>
          </p:contentPart>
        </mc:Choice>
        <mc:Fallback xmlns="">
          <p:pic>
            <p:nvPicPr>
              <p:cNvPr id="1145" name="Ink 1144">
                <a:extLst>
                  <a:ext uri="{FF2B5EF4-FFF2-40B4-BE49-F238E27FC236}">
                    <a16:creationId xmlns:a16="http://schemas.microsoft.com/office/drawing/2014/main" id="{2D5C5B79-68B5-DCCD-8389-92A4CA45972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905973" y="2571772"/>
                <a:ext cx="246960" cy="14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0" name="Group 1149">
            <a:extLst>
              <a:ext uri="{FF2B5EF4-FFF2-40B4-BE49-F238E27FC236}">
                <a16:creationId xmlns:a16="http://schemas.microsoft.com/office/drawing/2014/main" id="{31A65D59-06B0-3EFA-3583-8FFA8A717DC6}"/>
              </a:ext>
            </a:extLst>
          </p:cNvPr>
          <p:cNvGrpSpPr/>
          <p:nvPr/>
        </p:nvGrpSpPr>
        <p:grpSpPr>
          <a:xfrm>
            <a:off x="1927933" y="2258212"/>
            <a:ext cx="1288800" cy="2153880"/>
            <a:chOff x="9403993" y="1828932"/>
            <a:chExt cx="1288800" cy="21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2190E516-BD82-DF82-42F4-8CC6037000DE}"/>
                    </a:ext>
                  </a:extLst>
                </p14:cNvPr>
                <p14:cNvContentPartPr/>
                <p14:nvPr/>
              </p14:nvContentPartPr>
              <p14:xfrm>
                <a:off x="9626833" y="2074812"/>
                <a:ext cx="1065960" cy="190800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2190E516-BD82-DF82-42F4-8CC6037000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09193" y="2056812"/>
                  <a:ext cx="110160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639AE456-FDF9-7E7A-9328-F09BAD775D4C}"/>
                    </a:ext>
                  </a:extLst>
                </p14:cNvPr>
                <p14:cNvContentPartPr/>
                <p14:nvPr/>
              </p14:nvContentPartPr>
              <p14:xfrm>
                <a:off x="9403993" y="1828932"/>
                <a:ext cx="1269720" cy="24876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639AE456-FDF9-7E7A-9328-F09BAD775D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85993" y="1811292"/>
                  <a:ext cx="13053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EF4B35-C17F-9E9E-46E2-B6558FD0F0B9}"/>
              </a:ext>
            </a:extLst>
          </p:cNvPr>
          <p:cNvGrpSpPr/>
          <p:nvPr/>
        </p:nvGrpSpPr>
        <p:grpSpPr>
          <a:xfrm>
            <a:off x="3555048" y="3008812"/>
            <a:ext cx="710280" cy="359640"/>
            <a:chOff x="7720753" y="2608332"/>
            <a:chExt cx="710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24A2C8-5528-0857-D6E1-044E5B9B4164}"/>
                    </a:ext>
                  </a:extLst>
                </p14:cNvPr>
                <p14:cNvContentPartPr/>
                <p14:nvPr/>
              </p14:nvContentPartPr>
              <p14:xfrm>
                <a:off x="7720753" y="2798772"/>
                <a:ext cx="420480" cy="4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24A2C8-5528-0857-D6E1-044E5B9B416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03113" y="2781132"/>
                  <a:ext cx="45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2E6F72-EC18-DFA3-4423-54FF8BAF3D6B}"/>
                    </a:ext>
                  </a:extLst>
                </p14:cNvPr>
                <p14:cNvContentPartPr/>
                <p14:nvPr/>
              </p14:nvContentPartPr>
              <p14:xfrm>
                <a:off x="8050153" y="2608332"/>
                <a:ext cx="380880" cy="35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2E6F72-EC18-DFA3-4423-54FF8BAF3D6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32153" y="2590692"/>
                  <a:ext cx="4165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A0E5FC-BC8F-6C07-3CF0-177EB2F2A866}"/>
                  </a:ext>
                </a:extLst>
              </p14:cNvPr>
              <p14:cNvContentPartPr/>
              <p14:nvPr/>
            </p14:nvContentPartPr>
            <p14:xfrm>
              <a:off x="9529833" y="2618602"/>
              <a:ext cx="400320" cy="38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A0E5FC-BC8F-6C07-3CF0-177EB2F2A8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11833" y="2600962"/>
                <a:ext cx="435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F7D0520-7CA8-71EA-1ED0-3F563B39A5CD}"/>
                  </a:ext>
                </a:extLst>
              </p14:cNvPr>
              <p14:cNvContentPartPr/>
              <p14:nvPr/>
            </p14:nvContentPartPr>
            <p14:xfrm>
              <a:off x="9625593" y="3039802"/>
              <a:ext cx="313920" cy="1039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F7D0520-7CA8-71EA-1ED0-3F563B39A5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07953" y="3021802"/>
                <a:ext cx="34956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298581A-A8F6-B54B-9096-2F5AC95B1D38}"/>
                  </a:ext>
                </a:extLst>
              </p14:cNvPr>
              <p14:cNvContentPartPr/>
              <p14:nvPr/>
            </p14:nvContentPartPr>
            <p14:xfrm>
              <a:off x="9958953" y="1986442"/>
              <a:ext cx="1087560" cy="240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298581A-A8F6-B54B-9096-2F5AC95B1D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1313" y="1968802"/>
                <a:ext cx="11232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83014DC-6168-4853-88A4-97C081169650}"/>
                  </a:ext>
                </a:extLst>
              </p14:cNvPr>
              <p14:cNvContentPartPr/>
              <p14:nvPr/>
            </p14:nvContentPartPr>
            <p14:xfrm>
              <a:off x="9861033" y="2024242"/>
              <a:ext cx="1080720" cy="285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83014DC-6168-4853-88A4-97C0811696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3033" y="2006602"/>
                <a:ext cx="1116360" cy="32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A9EB16E-CBF2-0580-C128-A65840C4AFC2}"/>
              </a:ext>
            </a:extLst>
          </p:cNvPr>
          <p:cNvGrpSpPr/>
          <p:nvPr/>
        </p:nvGrpSpPr>
        <p:grpSpPr>
          <a:xfrm>
            <a:off x="9477633" y="1826962"/>
            <a:ext cx="1807920" cy="2306880"/>
            <a:chOff x="6207673" y="1609862"/>
            <a:chExt cx="1807920" cy="23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B1A0B8-D9D6-1472-260F-64408199490E}"/>
                    </a:ext>
                  </a:extLst>
                </p14:cNvPr>
                <p14:cNvContentPartPr/>
                <p14:nvPr/>
              </p14:nvContentPartPr>
              <p14:xfrm>
                <a:off x="6207673" y="2420222"/>
                <a:ext cx="495000" cy="1496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B1A0B8-D9D6-1472-260F-6440819949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89673" y="2402582"/>
                  <a:ext cx="530640" cy="15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AFAC43-C3A1-E184-EC4B-686A5E417E60}"/>
                    </a:ext>
                  </a:extLst>
                </p14:cNvPr>
                <p14:cNvContentPartPr/>
                <p14:nvPr/>
              </p14:nvContentPartPr>
              <p14:xfrm>
                <a:off x="6497473" y="1839542"/>
                <a:ext cx="111240" cy="36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AFAC43-C3A1-E184-EC4B-686A5E417E6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79473" y="1821542"/>
                  <a:ext cx="146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966735-0C43-1B40-CC8E-186CFCED0461}"/>
                    </a:ext>
                  </a:extLst>
                </p14:cNvPr>
                <p14:cNvContentPartPr/>
                <p14:nvPr/>
              </p14:nvContentPartPr>
              <p14:xfrm>
                <a:off x="6461473" y="1831262"/>
                <a:ext cx="190800" cy="11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966735-0C43-1B40-CC8E-186CFCED046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43473" y="1813622"/>
                  <a:ext cx="22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6716D34-AC08-A654-DF19-159D52E87455}"/>
                    </a:ext>
                  </a:extLst>
                </p14:cNvPr>
                <p14:cNvContentPartPr/>
                <p14:nvPr/>
              </p14:nvContentPartPr>
              <p14:xfrm>
                <a:off x="6624193" y="2068142"/>
                <a:ext cx="39240" cy="13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716D34-AC08-A654-DF19-159D52E8745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06553" y="2050142"/>
                  <a:ext cx="7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C7CF12A-873F-E085-9921-3F012D0D0A69}"/>
                    </a:ext>
                  </a:extLst>
                </p14:cNvPr>
                <p14:cNvContentPartPr/>
                <p14:nvPr/>
              </p14:nvContentPartPr>
              <p14:xfrm>
                <a:off x="6688273" y="1667462"/>
                <a:ext cx="918720" cy="231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7CF12A-873F-E085-9921-3F012D0D0A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0633" y="1649822"/>
                  <a:ext cx="95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D49189-C1CF-6328-0AA2-3B512C839499}"/>
                    </a:ext>
                  </a:extLst>
                </p14:cNvPr>
                <p14:cNvContentPartPr/>
                <p14:nvPr/>
              </p14:nvContentPartPr>
              <p14:xfrm>
                <a:off x="6712393" y="1609862"/>
                <a:ext cx="1303200" cy="46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D49189-C1CF-6328-0AA2-3B512C83949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94753" y="1592222"/>
                  <a:ext cx="1338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49E398-BC1D-3714-DAAE-FAAF58848514}"/>
                    </a:ext>
                  </a:extLst>
                </p14:cNvPr>
                <p14:cNvContentPartPr/>
                <p14:nvPr/>
              </p14:nvContentPartPr>
              <p14:xfrm>
                <a:off x="6430153" y="2731262"/>
                <a:ext cx="4680" cy="7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49E398-BC1D-3714-DAAE-FAAF588485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12513" y="2713262"/>
                  <a:ext cx="40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D7DB8EF-C306-EA07-B8A9-325DE075D13C}"/>
                    </a:ext>
                  </a:extLst>
                </p14:cNvPr>
                <p14:cNvContentPartPr/>
                <p14:nvPr/>
              </p14:nvContentPartPr>
              <p14:xfrm>
                <a:off x="6416113" y="2592662"/>
                <a:ext cx="7560" cy="105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D7DB8EF-C306-EA07-B8A9-325DE075D1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98113" y="2574662"/>
                  <a:ext cx="4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E91276-3457-CB87-DFB2-35590090B3E7}"/>
                    </a:ext>
                  </a:extLst>
                </p14:cNvPr>
                <p14:cNvContentPartPr/>
                <p14:nvPr/>
              </p14:nvContentPartPr>
              <p14:xfrm>
                <a:off x="6408913" y="2434982"/>
                <a:ext cx="19800" cy="494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E91276-3457-CB87-DFB2-35590090B3E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91273" y="2417342"/>
                  <a:ext cx="55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663471-8229-B24A-AF7E-FBAA9DD5845C}"/>
                    </a:ext>
                  </a:extLst>
                </p14:cNvPr>
                <p14:cNvContentPartPr/>
                <p14:nvPr/>
              </p14:nvContentPartPr>
              <p14:xfrm>
                <a:off x="6403873" y="2071022"/>
                <a:ext cx="272520" cy="34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663471-8229-B24A-AF7E-FBAA9DD584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86233" y="2053382"/>
                  <a:ext cx="308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F9F96E-13FF-B3BA-EB60-1DC740D01E49}"/>
                    </a:ext>
                  </a:extLst>
                </p14:cNvPr>
                <p14:cNvContentPartPr/>
                <p14:nvPr/>
              </p14:nvContentPartPr>
              <p14:xfrm>
                <a:off x="6409993" y="2213942"/>
                <a:ext cx="94680" cy="163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F9F96E-13FF-B3BA-EB60-1DC740D01E4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91993" y="2196302"/>
                  <a:ext cx="130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1A5C03-2B03-14A0-55E8-09074341C2B8}"/>
                    </a:ext>
                  </a:extLst>
                </p14:cNvPr>
                <p14:cNvContentPartPr/>
                <p14:nvPr/>
              </p14:nvContentPartPr>
              <p14:xfrm>
                <a:off x="6378313" y="2324102"/>
                <a:ext cx="41400" cy="400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1A5C03-2B03-14A0-55E8-09074341C2B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60313" y="2306462"/>
                  <a:ext cx="77040" cy="43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D9B3B3C-3432-908F-FD3D-2E1975C3CC02}"/>
                  </a:ext>
                </a:extLst>
              </p14:cNvPr>
              <p14:cNvContentPartPr/>
              <p14:nvPr/>
            </p14:nvContentPartPr>
            <p14:xfrm>
              <a:off x="6923243" y="2464492"/>
              <a:ext cx="211320" cy="1432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D9B3B3C-3432-908F-FD3D-2E1975C3CC0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05243" y="2446852"/>
                <a:ext cx="246960" cy="146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AB7D059F-8C83-4E4B-3E00-0C598FAF1F8A}"/>
              </a:ext>
            </a:extLst>
          </p:cNvPr>
          <p:cNvGrpSpPr/>
          <p:nvPr/>
        </p:nvGrpSpPr>
        <p:grpSpPr>
          <a:xfrm>
            <a:off x="6927203" y="2133292"/>
            <a:ext cx="1288800" cy="2153880"/>
            <a:chOff x="9403993" y="1828932"/>
            <a:chExt cx="1288800" cy="21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72FC97-8CD4-D703-02A6-9B21F701E27A}"/>
                    </a:ext>
                  </a:extLst>
                </p14:cNvPr>
                <p14:cNvContentPartPr/>
                <p14:nvPr/>
              </p14:nvContentPartPr>
              <p14:xfrm>
                <a:off x="9626833" y="2074812"/>
                <a:ext cx="1065960" cy="190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72FC97-8CD4-D703-02A6-9B21F701E2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09193" y="2056812"/>
                  <a:ext cx="110160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0B2CA12-593C-5C85-C871-D16E603B4623}"/>
                    </a:ext>
                  </a:extLst>
                </p14:cNvPr>
                <p14:cNvContentPartPr/>
                <p14:nvPr/>
              </p14:nvContentPartPr>
              <p14:xfrm>
                <a:off x="9403993" y="1828932"/>
                <a:ext cx="1269720" cy="248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0B2CA12-593C-5C85-C871-D16E603B462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85993" y="1811292"/>
                  <a:ext cx="13053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4AE480-588C-BF4A-FC20-B521FE83881D}"/>
              </a:ext>
            </a:extLst>
          </p:cNvPr>
          <p:cNvGrpSpPr/>
          <p:nvPr/>
        </p:nvGrpSpPr>
        <p:grpSpPr>
          <a:xfrm>
            <a:off x="7312763" y="2831692"/>
            <a:ext cx="678240" cy="491760"/>
            <a:chOff x="9789553" y="2527332"/>
            <a:chExt cx="67824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883CC3-BCCD-982B-BB49-3F390304C2DE}"/>
                    </a:ext>
                  </a:extLst>
                </p14:cNvPr>
                <p14:cNvContentPartPr/>
                <p14:nvPr/>
              </p14:nvContentPartPr>
              <p14:xfrm>
                <a:off x="9789553" y="2527332"/>
                <a:ext cx="258480" cy="491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883CC3-BCCD-982B-BB49-3F390304C2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71913" y="2509692"/>
                  <a:ext cx="2941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24FDA2-2AC4-7F4E-D337-C11E1BBE6FE0}"/>
                    </a:ext>
                  </a:extLst>
                </p14:cNvPr>
                <p14:cNvContentPartPr/>
                <p14:nvPr/>
              </p14:nvContentPartPr>
              <p14:xfrm>
                <a:off x="10087633" y="2579532"/>
                <a:ext cx="105840" cy="403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B24FDA2-2AC4-7F4E-D337-C11E1BBE6F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69993" y="2561892"/>
                  <a:ext cx="14148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50C611-3988-A8DB-CD88-DEE4D9B6AFE1}"/>
                    </a:ext>
                  </a:extLst>
                </p14:cNvPr>
                <p14:cNvContentPartPr/>
                <p14:nvPr/>
              </p14:nvContentPartPr>
              <p14:xfrm>
                <a:off x="10182673" y="2533812"/>
                <a:ext cx="285120" cy="461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50C611-3988-A8DB-CD88-DEE4D9B6AF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64673" y="2515812"/>
                  <a:ext cx="32076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19AF2C-1A21-FD81-C7CC-3A45554D26C4}"/>
              </a:ext>
            </a:extLst>
          </p:cNvPr>
          <p:cNvGrpSpPr/>
          <p:nvPr/>
        </p:nvGrpSpPr>
        <p:grpSpPr>
          <a:xfrm>
            <a:off x="8554318" y="2883892"/>
            <a:ext cx="710280" cy="359640"/>
            <a:chOff x="7720753" y="2608332"/>
            <a:chExt cx="7102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8DA5DD-F83B-C172-5A40-40E940B316C6}"/>
                    </a:ext>
                  </a:extLst>
                </p14:cNvPr>
                <p14:cNvContentPartPr/>
                <p14:nvPr/>
              </p14:nvContentPartPr>
              <p14:xfrm>
                <a:off x="7720753" y="2798772"/>
                <a:ext cx="420480" cy="4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8DA5DD-F83B-C172-5A40-40E940B316C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03113" y="2781132"/>
                  <a:ext cx="456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BBF64EA-1DAB-6553-BD7E-78A3A2B755B3}"/>
                    </a:ext>
                  </a:extLst>
                </p14:cNvPr>
                <p14:cNvContentPartPr/>
                <p14:nvPr/>
              </p14:nvContentPartPr>
              <p14:xfrm>
                <a:off x="8050153" y="2608332"/>
                <a:ext cx="380880" cy="359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BBF64EA-1DAB-6553-BD7E-78A3A2B755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32153" y="2590692"/>
                  <a:ext cx="41652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44A8DA6E-BF7B-926A-C66C-064175DFF871}"/>
                  </a:ext>
                </a:extLst>
              </p14:cNvPr>
              <p14:cNvContentPartPr/>
              <p14:nvPr/>
            </p14:nvContentPartPr>
            <p14:xfrm>
              <a:off x="2230483" y="3022012"/>
              <a:ext cx="512280" cy="35568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44A8DA6E-BF7B-926A-C66C-064175DFF87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12843" y="3004012"/>
                <a:ext cx="547920" cy="39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AB48A340-3168-83AC-EFD7-0DA073279093}"/>
              </a:ext>
            </a:extLst>
          </p:cNvPr>
          <p:cNvGrpSpPr/>
          <p:nvPr/>
        </p:nvGrpSpPr>
        <p:grpSpPr>
          <a:xfrm>
            <a:off x="2216443" y="2920132"/>
            <a:ext cx="870480" cy="807840"/>
            <a:chOff x="2216443" y="2920132"/>
            <a:chExt cx="870480" cy="80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0789E0-B92C-92B9-A70C-989A6BE71054}"/>
                    </a:ext>
                  </a:extLst>
                </p14:cNvPr>
                <p14:cNvContentPartPr/>
                <p14:nvPr/>
              </p14:nvContentPartPr>
              <p14:xfrm>
                <a:off x="2406523" y="2920132"/>
                <a:ext cx="270000" cy="84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0789E0-B92C-92B9-A70C-989A6BE710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88883" y="2902492"/>
                  <a:ext cx="305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5C0E73E-CE8C-B585-32FD-0033A081465F}"/>
                    </a:ext>
                  </a:extLst>
                </p14:cNvPr>
                <p14:cNvContentPartPr/>
                <p14:nvPr/>
              </p14:nvContentPartPr>
              <p14:xfrm>
                <a:off x="2441443" y="3016972"/>
                <a:ext cx="65880" cy="168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5C0E73E-CE8C-B585-32FD-0033A08146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23443" y="2999332"/>
                  <a:ext cx="101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10913F-E50B-8757-C5CC-31995FE73563}"/>
                    </a:ext>
                  </a:extLst>
                </p14:cNvPr>
                <p14:cNvContentPartPr/>
                <p14:nvPr/>
              </p14:nvContentPartPr>
              <p14:xfrm>
                <a:off x="2645563" y="2955772"/>
                <a:ext cx="32400" cy="146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10913F-E50B-8757-C5CC-31995FE73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27923" y="2937772"/>
                  <a:ext cx="68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0A16E2F-84C6-1AD7-A86A-7AB0B723916D}"/>
                    </a:ext>
                  </a:extLst>
                </p14:cNvPr>
                <p14:cNvContentPartPr/>
                <p14:nvPr/>
              </p14:nvContentPartPr>
              <p14:xfrm>
                <a:off x="2291323" y="3128572"/>
                <a:ext cx="219240" cy="61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0A16E2F-84C6-1AD7-A86A-7AB0B72391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73323" y="3110932"/>
                  <a:ext cx="254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1BBEA1E-4AD6-91DB-B8E8-FF8219D4A057}"/>
                    </a:ext>
                  </a:extLst>
                </p14:cNvPr>
                <p14:cNvContentPartPr/>
                <p14:nvPr/>
              </p14:nvContentPartPr>
              <p14:xfrm>
                <a:off x="2216443" y="3133252"/>
                <a:ext cx="289440" cy="246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1BBEA1E-4AD6-91DB-B8E8-FF8219D4A05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98443" y="3115612"/>
                  <a:ext cx="325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FFEF0692-1881-62D4-B9AB-4645755AD1D9}"/>
                    </a:ext>
                  </a:extLst>
                </p14:cNvPr>
                <p14:cNvContentPartPr/>
                <p14:nvPr/>
              </p14:nvContentPartPr>
              <p14:xfrm>
                <a:off x="2226163" y="3371932"/>
                <a:ext cx="324360" cy="28224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FFEF0692-1881-62D4-B9AB-4645755AD1D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08163" y="3353932"/>
                  <a:ext cx="360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28AB8D26-9061-F9B2-9228-78AAB6974DD2}"/>
                    </a:ext>
                  </a:extLst>
                </p14:cNvPr>
                <p14:cNvContentPartPr/>
                <p14:nvPr/>
              </p14:nvContentPartPr>
              <p14:xfrm>
                <a:off x="2543683" y="3520252"/>
                <a:ext cx="293400" cy="20772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28AB8D26-9061-F9B2-9228-78AAB6974D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25683" y="3502252"/>
                  <a:ext cx="329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CD3B444A-F9AA-95C0-5918-352662EEE63A}"/>
                    </a:ext>
                  </a:extLst>
                </p14:cNvPr>
                <p14:cNvContentPartPr/>
                <p14:nvPr/>
              </p14:nvContentPartPr>
              <p14:xfrm>
                <a:off x="2781283" y="3359692"/>
                <a:ext cx="305640" cy="28620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CD3B444A-F9AA-95C0-5918-352662EEE6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63283" y="3342052"/>
                  <a:ext cx="3412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724A143D-6D2E-B2F9-6FB0-91A027AF1D18}"/>
                    </a:ext>
                  </a:extLst>
                </p14:cNvPr>
                <p14:cNvContentPartPr/>
                <p14:nvPr/>
              </p14:nvContentPartPr>
              <p14:xfrm>
                <a:off x="2707123" y="3037852"/>
                <a:ext cx="329040" cy="28188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724A143D-6D2E-B2F9-6FB0-91A027AF1D1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89483" y="3019852"/>
                  <a:ext cx="3646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49CF1279-C129-974D-B264-8C00E3C11A31}"/>
                    </a:ext>
                  </a:extLst>
                </p14:cNvPr>
                <p14:cNvContentPartPr/>
                <p14:nvPr/>
              </p14:nvContentPartPr>
              <p14:xfrm>
                <a:off x="2559523" y="3260332"/>
                <a:ext cx="194040" cy="16128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49CF1279-C129-974D-B264-8C00E3C11A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41883" y="3242332"/>
                  <a:ext cx="229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8457DA52-1A44-19E2-FADE-53A8FF8F0883}"/>
                    </a:ext>
                  </a:extLst>
                </p14:cNvPr>
                <p14:cNvContentPartPr/>
                <p14:nvPr/>
              </p14:nvContentPartPr>
              <p14:xfrm>
                <a:off x="2474923" y="2993932"/>
                <a:ext cx="509760" cy="5061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8457DA52-1A44-19E2-FADE-53A8FF8F08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56923" y="2975932"/>
                  <a:ext cx="5454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4279EAA3-51EB-A37C-9317-74ED32F10B61}"/>
                    </a:ext>
                  </a:extLst>
                </p14:cNvPr>
                <p14:cNvContentPartPr/>
                <p14:nvPr/>
              </p14:nvContentPartPr>
              <p14:xfrm>
                <a:off x="2802163" y="3422332"/>
                <a:ext cx="255960" cy="17352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4279EAA3-51EB-A37C-9317-74ED32F10B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84523" y="3404692"/>
                  <a:ext cx="291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AF62ECFF-9B87-69FE-F619-FF21407EF13D}"/>
                    </a:ext>
                  </a:extLst>
                </p14:cNvPr>
                <p14:cNvContentPartPr/>
                <p14:nvPr/>
              </p14:nvContentPartPr>
              <p14:xfrm>
                <a:off x="2585443" y="3498652"/>
                <a:ext cx="217440" cy="2160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AF62ECFF-9B87-69FE-F619-FF21407EF1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67443" y="3480652"/>
                  <a:ext cx="253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4E976959-9DD5-C9A3-255D-F9C506B56243}"/>
                    </a:ext>
                  </a:extLst>
                </p14:cNvPr>
                <p14:cNvContentPartPr/>
                <p14:nvPr/>
              </p14:nvContentPartPr>
              <p14:xfrm>
                <a:off x="2256403" y="3391372"/>
                <a:ext cx="234000" cy="2415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4E976959-9DD5-C9A3-255D-F9C506B5624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8763" y="3373732"/>
                  <a:ext cx="2696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D1CC4622-0721-82F1-86D6-D75FD6ACBDD5}"/>
                    </a:ext>
                  </a:extLst>
                </p14:cNvPr>
                <p14:cNvContentPartPr/>
                <p14:nvPr/>
              </p14:nvContentPartPr>
              <p14:xfrm>
                <a:off x="2474203" y="3177532"/>
                <a:ext cx="455400" cy="42048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D1CC4622-0721-82F1-86D6-D75FD6ACBDD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6203" y="3159532"/>
                  <a:ext cx="4910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5728CDA8-633F-4C2A-9BA8-323734E38AA0}"/>
                    </a:ext>
                  </a:extLst>
                </p14:cNvPr>
                <p14:cNvContentPartPr/>
                <p14:nvPr/>
              </p14:nvContentPartPr>
              <p14:xfrm>
                <a:off x="2577883" y="3241252"/>
                <a:ext cx="166320" cy="19908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5728CDA8-633F-4C2A-9BA8-323734E38A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560243" y="3223252"/>
                  <a:ext cx="201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25543DC9-06C1-7275-A43C-9628CE24B1F0}"/>
                    </a:ext>
                  </a:extLst>
                </p14:cNvPr>
                <p14:cNvContentPartPr/>
                <p14:nvPr/>
              </p14:nvContentPartPr>
              <p14:xfrm>
                <a:off x="2410843" y="2940292"/>
                <a:ext cx="307440" cy="27540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25543DC9-06C1-7275-A43C-9628CE24B1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92843" y="2922292"/>
                  <a:ext cx="34308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DBE9A558-C777-4889-EB98-88D87801868B}"/>
                  </a:ext>
                </a:extLst>
              </p14:cNvPr>
              <p14:cNvContentPartPr/>
              <p14:nvPr/>
            </p14:nvContentPartPr>
            <p14:xfrm>
              <a:off x="2890308" y="4043357"/>
              <a:ext cx="2880" cy="9360"/>
            </p14:xfrm>
          </p:contentPart>
        </mc:Choice>
        <mc:Fallback xmlns=""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DBE9A558-C777-4889-EB98-88D87801868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872668" y="4025717"/>
                <a:ext cx="385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A3E00295-3933-1FCC-12C2-6626150A09C8}"/>
                  </a:ext>
                </a:extLst>
              </p14:cNvPr>
              <p14:cNvContentPartPr/>
              <p14:nvPr/>
            </p14:nvContentPartPr>
            <p14:xfrm>
              <a:off x="2796348" y="3576437"/>
              <a:ext cx="60480" cy="26136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A3E00295-3933-1FCC-12C2-6626150A09C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778348" y="3558797"/>
                <a:ext cx="961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73BAE171-8A7C-1020-081A-D2AF195CA800}"/>
                  </a:ext>
                </a:extLst>
              </p14:cNvPr>
              <p14:cNvContentPartPr/>
              <p14:nvPr/>
            </p14:nvContentPartPr>
            <p14:xfrm>
              <a:off x="2567388" y="3266117"/>
              <a:ext cx="125640" cy="12276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73BAE171-8A7C-1020-081A-D2AF195CA80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49748" y="3248117"/>
                <a:ext cx="16128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A13C4585-09E6-40E6-E468-F20F09DAA1E0}"/>
              </a:ext>
            </a:extLst>
          </p:cNvPr>
          <p:cNvGrpSpPr/>
          <p:nvPr/>
        </p:nvGrpSpPr>
        <p:grpSpPr>
          <a:xfrm>
            <a:off x="2819388" y="3576797"/>
            <a:ext cx="224280" cy="145440"/>
            <a:chOff x="2819388" y="3576797"/>
            <a:chExt cx="2242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902A5D7D-677F-51C9-69E0-95E0068AC2BE}"/>
                    </a:ext>
                  </a:extLst>
                </p14:cNvPr>
                <p14:cNvContentPartPr/>
                <p14:nvPr/>
              </p14:nvContentPartPr>
              <p14:xfrm>
                <a:off x="2839548" y="3576797"/>
                <a:ext cx="155880" cy="1454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902A5D7D-677F-51C9-69E0-95E0068AC2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21548" y="3559157"/>
                  <a:ext cx="191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6F19927B-8977-A973-6C08-A34503083177}"/>
                    </a:ext>
                  </a:extLst>
                </p14:cNvPr>
                <p14:cNvContentPartPr/>
                <p14:nvPr/>
              </p14:nvContentPartPr>
              <p14:xfrm>
                <a:off x="2819388" y="3583637"/>
                <a:ext cx="224280" cy="1231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6F19927B-8977-A973-6C08-A345030831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01388" y="3565637"/>
                  <a:ext cx="25992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0750C632-6773-06B4-95AB-FFAE7F48674D}"/>
                  </a:ext>
                </a:extLst>
              </p14:cNvPr>
              <p14:cNvContentPartPr/>
              <p14:nvPr/>
            </p14:nvContentPartPr>
            <p14:xfrm>
              <a:off x="2329068" y="3574997"/>
              <a:ext cx="162360" cy="15552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0750C632-6773-06B4-95AB-FFAE7F48674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11068" y="3556997"/>
                <a:ext cx="198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74" name="Ink 1073">
                <a:extLst>
                  <a:ext uri="{FF2B5EF4-FFF2-40B4-BE49-F238E27FC236}">
                    <a16:creationId xmlns:a16="http://schemas.microsoft.com/office/drawing/2014/main" id="{1968A06E-6921-9659-4F71-8AC0A5EE7A5A}"/>
                  </a:ext>
                </a:extLst>
              </p14:cNvPr>
              <p14:cNvContentPartPr/>
              <p14:nvPr/>
            </p14:nvContentPartPr>
            <p14:xfrm>
              <a:off x="2228988" y="2929517"/>
              <a:ext cx="210960" cy="248040"/>
            </p14:xfrm>
          </p:contentPart>
        </mc:Choice>
        <mc:Fallback xmlns="">
          <p:pic>
            <p:nvPicPr>
              <p:cNvPr id="1074" name="Ink 1073">
                <a:extLst>
                  <a:ext uri="{FF2B5EF4-FFF2-40B4-BE49-F238E27FC236}">
                    <a16:creationId xmlns:a16="http://schemas.microsoft.com/office/drawing/2014/main" id="{1968A06E-6921-9659-4F71-8AC0A5EE7A5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11348" y="2911877"/>
                <a:ext cx="2466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33DCA7C9-F35D-08AB-61C8-71760A09171E}"/>
                  </a:ext>
                </a:extLst>
              </p14:cNvPr>
              <p14:cNvContentPartPr/>
              <p14:nvPr/>
            </p14:nvContentPartPr>
            <p14:xfrm>
              <a:off x="2668188" y="2883437"/>
              <a:ext cx="66960" cy="209160"/>
            </p14:xfrm>
          </p:contentPart>
        </mc:Choice>
        <mc:Fallback xmlns=""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33DCA7C9-F35D-08AB-61C8-71760A09171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50188" y="2865797"/>
                <a:ext cx="102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08576041-9E62-1BD1-603F-2939ACCBA2D5}"/>
                  </a:ext>
                </a:extLst>
              </p14:cNvPr>
              <p14:cNvContentPartPr/>
              <p14:nvPr/>
            </p14:nvContentPartPr>
            <p14:xfrm>
              <a:off x="2776188" y="3541517"/>
              <a:ext cx="168120" cy="24660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08576041-9E62-1BD1-603F-2939ACCBA2D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58548" y="3523877"/>
                <a:ext cx="203760" cy="28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98A18DD3-1482-51F8-87F3-7B6757242224}"/>
              </a:ext>
            </a:extLst>
          </p:cNvPr>
          <p:cNvGrpSpPr/>
          <p:nvPr/>
        </p:nvGrpSpPr>
        <p:grpSpPr>
          <a:xfrm>
            <a:off x="2754228" y="3025277"/>
            <a:ext cx="237960" cy="115920"/>
            <a:chOff x="2754228" y="3025277"/>
            <a:chExt cx="237960" cy="1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9BAC41BB-1C8F-DD45-397E-BBD2A2C7BF46}"/>
                    </a:ext>
                  </a:extLst>
                </p14:cNvPr>
                <p14:cNvContentPartPr/>
                <p14:nvPr/>
              </p14:nvContentPartPr>
              <p14:xfrm>
                <a:off x="2754228" y="3025277"/>
                <a:ext cx="237960" cy="11592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9BAC41BB-1C8F-DD45-397E-BBD2A2C7BF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36228" y="3007277"/>
                  <a:ext cx="273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4F2713BA-8A45-125C-A334-F486A80DD701}"/>
                    </a:ext>
                  </a:extLst>
                </p14:cNvPr>
                <p14:cNvContentPartPr/>
                <p14:nvPr/>
              </p14:nvContentPartPr>
              <p14:xfrm>
                <a:off x="2758548" y="3041117"/>
                <a:ext cx="141120" cy="8172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4F2713BA-8A45-125C-A334-F486A80DD7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40908" y="3023117"/>
                  <a:ext cx="176760" cy="11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874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6C32A-3691-E9D1-8D7D-AE45F5F0D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37B69A-390B-FFBB-CF36-6EA29736B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DDBA29-F476-ED9C-3ADC-4E1AEB229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Realisierung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C816A-75F2-7A6F-87EC-1F265609DF18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D3467B-CC67-41CF-C201-F2B4F6DE3ABA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E7D41FA2-C3FC-2935-8C11-E5D70EC9612B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30E33F46-CE97-1FAC-631C-8FAD44B385F4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30E33F46-CE97-1FAC-631C-8FAD44B385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25D626CC-AB77-215E-9B23-7291BCF152CA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D017AE7A-2AE7-01E4-9726-FC289C7E4CA2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1A51EEB4-A804-0894-80FA-C0552B0A7C3D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7EE25577-FE4E-1719-6B7A-08CADD2AD26F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7EE25577-FE4E-1719-6B7A-08CADD2AD2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D1BC9DAB-16B5-7925-E938-9F9F3B165B8A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D1BC9DAB-16B5-7925-E938-9F9F3B165B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335199F6-C17D-46E9-C089-817BDA76D1E0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335199F6-C17D-46E9-C089-817BDA76D1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53E49E70-C63A-3FD5-88CF-8A9949350DD5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00663D9B-18E1-45CD-9F26-206684FADAA9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00663D9B-18E1-45CD-9F26-206684FADA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3C82A9D8-DC0E-1F03-027F-A47BC7AAA78D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3C82A9D8-DC0E-1F03-027F-A47BC7AAA7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3EC0E396-2D74-6D93-93B9-C224F857842C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3EC0E396-2D74-6D93-93B9-C224F85784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D8A73D96-CD1D-CB93-A9CB-2940D5CBDBEE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EFC72BB8-3E8B-214A-DE9D-32A95B3B6BAA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EFC72BB8-3E8B-214A-DE9D-32A95B3B6B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7C0C0812-1A11-8CE4-2D26-EDEA19FBA49D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7C0C0812-1A11-8CE4-2D26-EDEA19FBA4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66BBFB04-445F-02AA-34F1-BE148FB26996}"/>
              </a:ext>
            </a:extLst>
          </p:cNvPr>
          <p:cNvGrpSpPr/>
          <p:nvPr/>
        </p:nvGrpSpPr>
        <p:grpSpPr>
          <a:xfrm>
            <a:off x="9365635" y="3477027"/>
            <a:ext cx="1875960" cy="1246320"/>
            <a:chOff x="9630833" y="2860691"/>
            <a:chExt cx="1875960" cy="12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8FFAD51F-C1C2-BE88-5D11-B04165BD415C}"/>
                    </a:ext>
                  </a:extLst>
                </p14:cNvPr>
                <p14:cNvContentPartPr/>
                <p14:nvPr/>
              </p14:nvContentPartPr>
              <p14:xfrm>
                <a:off x="9630833" y="2983091"/>
                <a:ext cx="1185840" cy="111132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8FFAD51F-C1C2-BE88-5D11-B04165BD41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13193" y="2965451"/>
                  <a:ext cx="122148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DF5139E2-3DFD-EEAC-C4CE-8FBAB112FA37}"/>
                    </a:ext>
                  </a:extLst>
                </p14:cNvPr>
                <p14:cNvContentPartPr/>
                <p14:nvPr/>
              </p14:nvContentPartPr>
              <p14:xfrm>
                <a:off x="10604273" y="3540011"/>
                <a:ext cx="93240" cy="1944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DF5139E2-3DFD-EEAC-C4CE-8FBAB112FA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86633" y="3522011"/>
                  <a:ext cx="128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A8A188E6-E895-CC17-DEC8-509E06802D59}"/>
                    </a:ext>
                  </a:extLst>
                </p14:cNvPr>
                <p14:cNvContentPartPr/>
                <p14:nvPr/>
              </p14:nvContentPartPr>
              <p14:xfrm>
                <a:off x="10246073" y="3821531"/>
                <a:ext cx="15480" cy="16236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A8A188E6-E895-CC17-DEC8-509E06802D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28433" y="3803531"/>
                  <a:ext cx="51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6429EE46-FD9E-E488-6C45-0F670A6E2663}"/>
                    </a:ext>
                  </a:extLst>
                </p14:cNvPr>
                <p14:cNvContentPartPr/>
                <p14:nvPr/>
              </p14:nvContentPartPr>
              <p14:xfrm>
                <a:off x="10036913" y="3342371"/>
                <a:ext cx="186120" cy="31212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6429EE46-FD9E-E488-6C45-0F670A6E26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19273" y="3324371"/>
                  <a:ext cx="22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94328897-8CFD-746D-A600-54239D9EA46B}"/>
                    </a:ext>
                  </a:extLst>
                </p14:cNvPr>
                <p14:cNvContentPartPr/>
                <p14:nvPr/>
              </p14:nvContentPartPr>
              <p14:xfrm>
                <a:off x="10891913" y="2860691"/>
                <a:ext cx="614880" cy="40824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94328897-8CFD-746D-A600-54239D9EA4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74273" y="2842691"/>
                  <a:ext cx="650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C6BBE559-B8E6-FC3C-A167-3245178B52E3}"/>
                    </a:ext>
                  </a:extLst>
                </p14:cNvPr>
                <p14:cNvContentPartPr/>
                <p14:nvPr/>
              </p14:nvContentPartPr>
              <p14:xfrm>
                <a:off x="11079473" y="3238331"/>
                <a:ext cx="392040" cy="86868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C6BBE559-B8E6-FC3C-A167-3245178B52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61833" y="3220691"/>
                  <a:ext cx="427680" cy="90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7" name="Group 1266">
            <a:extLst>
              <a:ext uri="{FF2B5EF4-FFF2-40B4-BE49-F238E27FC236}">
                <a16:creationId xmlns:a16="http://schemas.microsoft.com/office/drawing/2014/main" id="{99C7D8BB-E371-D91D-7C33-BF3DB65BA395}"/>
              </a:ext>
            </a:extLst>
          </p:cNvPr>
          <p:cNvGrpSpPr/>
          <p:nvPr/>
        </p:nvGrpSpPr>
        <p:grpSpPr>
          <a:xfrm>
            <a:off x="1416167" y="2504056"/>
            <a:ext cx="1395360" cy="1461960"/>
            <a:chOff x="1643840" y="2189416"/>
            <a:chExt cx="1395360" cy="14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3412DD2D-A023-D3B5-1028-A2940891C8E8}"/>
                    </a:ext>
                  </a:extLst>
                </p14:cNvPr>
                <p14:cNvContentPartPr/>
                <p14:nvPr/>
              </p14:nvContentPartPr>
              <p14:xfrm>
                <a:off x="1648880" y="2814376"/>
                <a:ext cx="613800" cy="274680"/>
              </p14:xfrm>
            </p:contentPart>
          </mc:Choice>
          <mc:Fallback xmlns=""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3412DD2D-A023-D3B5-1028-A2940891C8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30880" y="2796736"/>
                  <a:ext cx="649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5314B8A6-0EEA-EE5D-9DD0-F6D5020336DC}"/>
                    </a:ext>
                  </a:extLst>
                </p14:cNvPr>
                <p14:cNvContentPartPr/>
                <p14:nvPr/>
              </p14:nvContentPartPr>
              <p14:xfrm>
                <a:off x="1658240" y="2969176"/>
                <a:ext cx="589320" cy="274320"/>
              </p14:xfrm>
            </p:contentPart>
          </mc:Choice>
          <mc:Fallback xmlns=""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5314B8A6-0EEA-EE5D-9DD0-F6D5020336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40240" y="2951176"/>
                  <a:ext cx="624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B7FF1807-0ABE-67BC-EEAB-42CC85D2C55A}"/>
                    </a:ext>
                  </a:extLst>
                </p14:cNvPr>
                <p14:cNvContentPartPr/>
                <p14:nvPr/>
              </p14:nvContentPartPr>
              <p14:xfrm>
                <a:off x="1738520" y="3100576"/>
                <a:ext cx="514080" cy="266400"/>
              </p14:xfrm>
            </p:contentPart>
          </mc:Choice>
          <mc:Fallback xmlns=""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B7FF1807-0ABE-67BC-EEAB-42CC85D2C5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20520" y="3082936"/>
                  <a:ext cx="54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9EF9D305-1D49-EF67-A113-5907AA0F81D3}"/>
                    </a:ext>
                  </a:extLst>
                </p14:cNvPr>
                <p14:cNvContentPartPr/>
                <p14:nvPr/>
              </p14:nvContentPartPr>
              <p14:xfrm>
                <a:off x="1643840" y="2189416"/>
                <a:ext cx="1026000" cy="87408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9EF9D305-1D49-EF67-A113-5907AA0F81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25840" y="2171416"/>
                  <a:ext cx="106164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6368E367-2391-0DBB-9BBA-235B34BCC54A}"/>
                    </a:ext>
                  </a:extLst>
                </p14:cNvPr>
                <p14:cNvContentPartPr/>
                <p14:nvPr/>
              </p14:nvContentPartPr>
              <p14:xfrm>
                <a:off x="1856960" y="3264016"/>
                <a:ext cx="710640" cy="20700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6368E367-2391-0DBB-9BBA-235B34BCC5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9320" y="3246376"/>
                  <a:ext cx="746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91DAE0F2-119C-98A5-F0D1-E610A52BFF28}"/>
                    </a:ext>
                  </a:extLst>
                </p14:cNvPr>
                <p14:cNvContentPartPr/>
                <p14:nvPr/>
              </p14:nvContentPartPr>
              <p14:xfrm>
                <a:off x="2620880" y="2723296"/>
                <a:ext cx="418320" cy="92736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91DAE0F2-119C-98A5-F0D1-E610A52BFF2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02880" y="2705296"/>
                  <a:ext cx="45396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F18DCB7A-77E4-491B-C965-6AA03B0A2FFA}"/>
                    </a:ext>
                  </a:extLst>
                </p14:cNvPr>
                <p14:cNvContentPartPr/>
                <p14:nvPr/>
              </p14:nvContentPartPr>
              <p14:xfrm>
                <a:off x="2228840" y="3405136"/>
                <a:ext cx="148680" cy="24624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F18DCB7A-77E4-491B-C965-6AA03B0A2F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11200" y="3387136"/>
                  <a:ext cx="18432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68" name="Ink 1267">
                <a:extLst>
                  <a:ext uri="{FF2B5EF4-FFF2-40B4-BE49-F238E27FC236}">
                    <a16:creationId xmlns:a16="http://schemas.microsoft.com/office/drawing/2014/main" id="{2462B8F9-854A-40BB-E1A9-4C940D104D7C}"/>
                  </a:ext>
                </a:extLst>
              </p14:cNvPr>
              <p14:cNvContentPartPr/>
              <p14:nvPr/>
            </p14:nvContentPartPr>
            <p14:xfrm>
              <a:off x="2519720" y="2203096"/>
              <a:ext cx="47520" cy="116640"/>
            </p14:xfrm>
          </p:contentPart>
        </mc:Choice>
        <mc:Fallback xmlns="">
          <p:pic>
            <p:nvPicPr>
              <p:cNvPr id="1268" name="Ink 1267">
                <a:extLst>
                  <a:ext uri="{FF2B5EF4-FFF2-40B4-BE49-F238E27FC236}">
                    <a16:creationId xmlns:a16="http://schemas.microsoft.com/office/drawing/2014/main" id="{2462B8F9-854A-40BB-E1A9-4C940D104D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01720" y="2185456"/>
                <a:ext cx="83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69" name="Ink 1268">
                <a:extLst>
                  <a:ext uri="{FF2B5EF4-FFF2-40B4-BE49-F238E27FC236}">
                    <a16:creationId xmlns:a16="http://schemas.microsoft.com/office/drawing/2014/main" id="{C2105B6D-D0B0-8B67-67D1-0E8632879708}"/>
                  </a:ext>
                </a:extLst>
              </p14:cNvPr>
              <p14:cNvContentPartPr/>
              <p14:nvPr/>
            </p14:nvContentPartPr>
            <p14:xfrm>
              <a:off x="2098160" y="2216056"/>
              <a:ext cx="66240" cy="231840"/>
            </p14:xfrm>
          </p:contentPart>
        </mc:Choice>
        <mc:Fallback xmlns="">
          <p:pic>
            <p:nvPicPr>
              <p:cNvPr id="1269" name="Ink 1268">
                <a:extLst>
                  <a:ext uri="{FF2B5EF4-FFF2-40B4-BE49-F238E27FC236}">
                    <a16:creationId xmlns:a16="http://schemas.microsoft.com/office/drawing/2014/main" id="{C2105B6D-D0B0-8B67-67D1-0E863287970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80520" y="2198056"/>
                <a:ext cx="101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74" name="Ink 1273">
                <a:extLst>
                  <a:ext uri="{FF2B5EF4-FFF2-40B4-BE49-F238E27FC236}">
                    <a16:creationId xmlns:a16="http://schemas.microsoft.com/office/drawing/2014/main" id="{E97933EB-CA2A-7328-0F7E-63733A2A757B}"/>
                  </a:ext>
                </a:extLst>
              </p14:cNvPr>
              <p14:cNvContentPartPr/>
              <p14:nvPr/>
            </p14:nvContentPartPr>
            <p14:xfrm>
              <a:off x="2583860" y="2560096"/>
              <a:ext cx="267120" cy="93240"/>
            </p14:xfrm>
          </p:contentPart>
        </mc:Choice>
        <mc:Fallback xmlns="">
          <p:pic>
            <p:nvPicPr>
              <p:cNvPr id="1274" name="Ink 1273">
                <a:extLst>
                  <a:ext uri="{FF2B5EF4-FFF2-40B4-BE49-F238E27FC236}">
                    <a16:creationId xmlns:a16="http://schemas.microsoft.com/office/drawing/2014/main" id="{E97933EB-CA2A-7328-0F7E-63733A2A757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65860" y="2542096"/>
                <a:ext cx="3027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5" name="Ink 1274">
                <a:extLst>
                  <a:ext uri="{FF2B5EF4-FFF2-40B4-BE49-F238E27FC236}">
                    <a16:creationId xmlns:a16="http://schemas.microsoft.com/office/drawing/2014/main" id="{3D4399F8-1DE7-AE5C-EDB2-763ABA5E0D41}"/>
                  </a:ext>
                </a:extLst>
              </p14:cNvPr>
              <p14:cNvContentPartPr/>
              <p14:nvPr/>
            </p14:nvContentPartPr>
            <p14:xfrm>
              <a:off x="2601500" y="2833336"/>
              <a:ext cx="259200" cy="56520"/>
            </p14:xfrm>
          </p:contentPart>
        </mc:Choice>
        <mc:Fallback xmlns="">
          <p:pic>
            <p:nvPicPr>
              <p:cNvPr id="1275" name="Ink 1274">
                <a:extLst>
                  <a:ext uri="{FF2B5EF4-FFF2-40B4-BE49-F238E27FC236}">
                    <a16:creationId xmlns:a16="http://schemas.microsoft.com/office/drawing/2014/main" id="{3D4399F8-1DE7-AE5C-EDB2-763ABA5E0D4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83500" y="2815336"/>
                <a:ext cx="2948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8" name="Group 1277">
            <a:extLst>
              <a:ext uri="{FF2B5EF4-FFF2-40B4-BE49-F238E27FC236}">
                <a16:creationId xmlns:a16="http://schemas.microsoft.com/office/drawing/2014/main" id="{3A6512D2-1DAC-D442-6700-AE8A00291FF6}"/>
              </a:ext>
            </a:extLst>
          </p:cNvPr>
          <p:cNvGrpSpPr/>
          <p:nvPr/>
        </p:nvGrpSpPr>
        <p:grpSpPr>
          <a:xfrm>
            <a:off x="1680620" y="2608336"/>
            <a:ext cx="327240" cy="239040"/>
            <a:chOff x="1680620" y="2608336"/>
            <a:chExt cx="3272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76" name="Ink 1275">
                  <a:extLst>
                    <a:ext uri="{FF2B5EF4-FFF2-40B4-BE49-F238E27FC236}">
                      <a16:creationId xmlns:a16="http://schemas.microsoft.com/office/drawing/2014/main" id="{32A518B3-F6A7-820B-2479-5F17B0802273}"/>
                    </a:ext>
                  </a:extLst>
                </p14:cNvPr>
                <p14:cNvContentPartPr/>
                <p14:nvPr/>
              </p14:nvContentPartPr>
              <p14:xfrm>
                <a:off x="1680620" y="2608336"/>
                <a:ext cx="212760" cy="6840"/>
              </p14:xfrm>
            </p:contentPart>
          </mc:Choice>
          <mc:Fallback xmlns="">
            <p:pic>
              <p:nvPicPr>
                <p:cNvPr id="1276" name="Ink 1275">
                  <a:extLst>
                    <a:ext uri="{FF2B5EF4-FFF2-40B4-BE49-F238E27FC236}">
                      <a16:creationId xmlns:a16="http://schemas.microsoft.com/office/drawing/2014/main" id="{32A518B3-F6A7-820B-2479-5F17B08022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62980" y="2590336"/>
                  <a:ext cx="248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77" name="Ink 1276">
                  <a:extLst>
                    <a:ext uri="{FF2B5EF4-FFF2-40B4-BE49-F238E27FC236}">
                      <a16:creationId xmlns:a16="http://schemas.microsoft.com/office/drawing/2014/main" id="{18344872-4572-11BD-DDB6-0E31E5A5D573}"/>
                    </a:ext>
                  </a:extLst>
                </p14:cNvPr>
                <p14:cNvContentPartPr/>
                <p14:nvPr/>
              </p14:nvContentPartPr>
              <p14:xfrm>
                <a:off x="1715180" y="2781136"/>
                <a:ext cx="292680" cy="66240"/>
              </p14:xfrm>
            </p:contentPart>
          </mc:Choice>
          <mc:Fallback xmlns="">
            <p:pic>
              <p:nvPicPr>
                <p:cNvPr id="1277" name="Ink 1276">
                  <a:extLst>
                    <a:ext uri="{FF2B5EF4-FFF2-40B4-BE49-F238E27FC236}">
                      <a16:creationId xmlns:a16="http://schemas.microsoft.com/office/drawing/2014/main" id="{18344872-4572-11BD-DDB6-0E31E5A5D5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97540" y="2763496"/>
                  <a:ext cx="3283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35688A-D938-F2EE-1651-0BAEC173320E}"/>
              </a:ext>
            </a:extLst>
          </p:cNvPr>
          <p:cNvGrpSpPr/>
          <p:nvPr/>
        </p:nvGrpSpPr>
        <p:grpSpPr>
          <a:xfrm>
            <a:off x="8552588" y="1759326"/>
            <a:ext cx="1316520" cy="1111320"/>
            <a:chOff x="9351365" y="1808160"/>
            <a:chExt cx="1316520" cy="11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2E16C7-A391-CC99-7720-1D8766C0A316}"/>
                    </a:ext>
                  </a:extLst>
                </p14:cNvPr>
                <p14:cNvContentPartPr/>
                <p14:nvPr/>
              </p14:nvContentPartPr>
              <p14:xfrm>
                <a:off x="9415805" y="1949143"/>
                <a:ext cx="1252080" cy="970337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2E16C7-A391-CC99-7720-1D8766C0A3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98165" y="1931501"/>
                  <a:ext cx="1287720" cy="1005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55211D-1E99-86D1-54D5-FCFE76BF7490}"/>
                    </a:ext>
                  </a:extLst>
                </p14:cNvPr>
                <p14:cNvContentPartPr/>
                <p14:nvPr/>
              </p14:nvContentPartPr>
              <p14:xfrm>
                <a:off x="9351365" y="1808160"/>
                <a:ext cx="1161720" cy="950788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55211D-1E99-86D1-54D5-FCFE76BF74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33725" y="1790159"/>
                  <a:ext cx="1197360" cy="986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CE5171-3F81-E87E-6F6E-A637661FEA89}"/>
                    </a:ext>
                  </a:extLst>
                </p14:cNvPr>
                <p14:cNvContentPartPr/>
                <p14:nvPr/>
              </p14:nvContentPartPr>
              <p14:xfrm>
                <a:off x="9566285" y="2160805"/>
                <a:ext cx="529200" cy="509418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CE5171-3F81-E87E-6F6E-A637661FEA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48285" y="2142804"/>
                  <a:ext cx="564840" cy="545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F3299F5-1ED2-6E44-94BF-8150B019D17D}"/>
                    </a:ext>
                  </a:extLst>
                </p14:cNvPr>
                <p14:cNvContentPartPr/>
                <p14:nvPr/>
              </p14:nvContentPartPr>
              <p14:xfrm>
                <a:off x="9992525" y="2034108"/>
                <a:ext cx="221400" cy="122561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F3299F5-1ED2-6E44-94BF-8150B019D1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74525" y="2016137"/>
                  <a:ext cx="257040" cy="1581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8F9C6-A087-1662-97B2-D838F335CCF4}"/>
              </a:ext>
            </a:extLst>
          </p:cNvPr>
          <p:cNvGrpSpPr/>
          <p:nvPr/>
        </p:nvGrpSpPr>
        <p:grpSpPr>
          <a:xfrm>
            <a:off x="8854628" y="2199192"/>
            <a:ext cx="770760" cy="454528"/>
            <a:chOff x="9653405" y="2248026"/>
            <a:chExt cx="770760" cy="4545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78DE3B-9B83-C384-66CC-B624873709A2}"/>
                    </a:ext>
                  </a:extLst>
                </p14:cNvPr>
                <p14:cNvContentPartPr/>
                <p14:nvPr/>
              </p14:nvContentPartPr>
              <p14:xfrm>
                <a:off x="9857885" y="2606686"/>
                <a:ext cx="72360" cy="76319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78DE3B-9B83-C384-66CC-B624873709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39885" y="2588686"/>
                  <a:ext cx="108000" cy="111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E215E0B-6C21-012A-EE1F-06B383B37195}"/>
                    </a:ext>
                  </a:extLst>
                </p14:cNvPr>
                <p14:cNvContentPartPr/>
                <p14:nvPr/>
              </p14:nvContentPartPr>
              <p14:xfrm>
                <a:off x="9653405" y="2248026"/>
                <a:ext cx="51120" cy="112786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E215E0B-6C21-012A-EE1F-06B383B371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35765" y="2230009"/>
                  <a:ext cx="86760" cy="148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ED3E0C-D740-719A-952D-114B1DEAD8A3}"/>
                    </a:ext>
                  </a:extLst>
                </p14:cNvPr>
                <p14:cNvContentPartPr/>
                <p14:nvPr/>
              </p14:nvContentPartPr>
              <p14:xfrm>
                <a:off x="10029605" y="2252914"/>
                <a:ext cx="16920" cy="85718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ED3E0C-D740-719A-952D-114B1DEAD8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11965" y="2234906"/>
                  <a:ext cx="52560" cy="121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F0F653-A097-26F7-0257-6C58BA346723}"/>
                    </a:ext>
                  </a:extLst>
                </p14:cNvPr>
                <p14:cNvContentPartPr/>
                <p14:nvPr/>
              </p14:nvContentPartPr>
              <p14:xfrm>
                <a:off x="10138325" y="2487885"/>
                <a:ext cx="285840" cy="87221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F0F653-A097-26F7-0257-6C58BA3467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20685" y="2469864"/>
                  <a:ext cx="321480" cy="122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B8EF09A-C15B-E9FD-32B0-4AB6F4DA0EFB}"/>
                    </a:ext>
                  </a:extLst>
                </p14:cNvPr>
                <p14:cNvContentPartPr/>
                <p14:nvPr/>
              </p14:nvContentPartPr>
              <p14:xfrm>
                <a:off x="10226885" y="2529616"/>
                <a:ext cx="154440" cy="69176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B8EF09A-C15B-E9FD-32B0-4AB6F4DA0EF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09245" y="2511962"/>
                  <a:ext cx="190080" cy="104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55236E-CF79-80A9-975E-C479122158AB}"/>
                    </a:ext>
                  </a:extLst>
                </p14:cNvPr>
                <p14:cNvContentPartPr/>
                <p14:nvPr/>
              </p14:nvContentPartPr>
              <p14:xfrm>
                <a:off x="10131125" y="2638642"/>
                <a:ext cx="276480" cy="63912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55236E-CF79-80A9-975E-C479122158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13125" y="2620588"/>
                  <a:ext cx="312120" cy="9965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24142E2-8F9D-F19E-B5A7-F31A04D8895E}"/>
                  </a:ext>
                </a:extLst>
              </p14:cNvPr>
              <p14:cNvContentPartPr/>
              <p14:nvPr/>
            </p14:nvContentPartPr>
            <p14:xfrm>
              <a:off x="8991428" y="1966853"/>
              <a:ext cx="1440" cy="22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24142E2-8F9D-F19E-B5A7-F31A04D8895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73428" y="1948053"/>
                <a:ext cx="37080" cy="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7E110D4-08F3-69E1-3909-859CDCC73C4F}"/>
                  </a:ext>
                </a:extLst>
              </p14:cNvPr>
              <p14:cNvContentPartPr/>
              <p14:nvPr/>
            </p14:nvContentPartPr>
            <p14:xfrm>
              <a:off x="6259193" y="2717826"/>
              <a:ext cx="1068120" cy="509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7E110D4-08F3-69E1-3909-859CDCC73C4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41193" y="2699826"/>
                <a:ext cx="1103760" cy="54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9DEF2BA-8F13-9CCC-C705-8932197ED991}"/>
              </a:ext>
            </a:extLst>
          </p:cNvPr>
          <p:cNvGrpSpPr/>
          <p:nvPr/>
        </p:nvGrpSpPr>
        <p:grpSpPr>
          <a:xfrm>
            <a:off x="6385193" y="3170706"/>
            <a:ext cx="1292040" cy="1213560"/>
            <a:chOff x="6385193" y="3170706"/>
            <a:chExt cx="1292040" cy="12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518F50-312A-4459-E629-1F7AE96BF676}"/>
                    </a:ext>
                  </a:extLst>
                </p14:cNvPr>
                <p14:cNvContentPartPr/>
                <p14:nvPr/>
              </p14:nvContentPartPr>
              <p14:xfrm>
                <a:off x="6385193" y="3170706"/>
                <a:ext cx="992520" cy="374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518F50-312A-4459-E629-1F7AE96BF6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67193" y="3152706"/>
                  <a:ext cx="10281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474A89A-0506-83B9-AEBA-F1F2EB1217D2}"/>
                    </a:ext>
                  </a:extLst>
                </p14:cNvPr>
                <p14:cNvContentPartPr/>
                <p14:nvPr/>
              </p14:nvContentPartPr>
              <p14:xfrm>
                <a:off x="6456833" y="3458706"/>
                <a:ext cx="1006200" cy="434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474A89A-0506-83B9-AEBA-F1F2EB1217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39193" y="3441066"/>
                  <a:ext cx="10418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1C5FAA1-F947-94E2-96AC-7545A0879CCD}"/>
                    </a:ext>
                  </a:extLst>
                </p14:cNvPr>
                <p14:cNvContentPartPr/>
                <p14:nvPr/>
              </p14:nvContentPartPr>
              <p14:xfrm>
                <a:off x="6451433" y="4068546"/>
                <a:ext cx="1035360" cy="31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1C5FAA1-F947-94E2-96AC-7545A0879C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33433" y="4050546"/>
                  <a:ext cx="10710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DB1A920-0FF4-6A34-39BE-42EDEC69C72F}"/>
                    </a:ext>
                  </a:extLst>
                </p14:cNvPr>
                <p14:cNvContentPartPr/>
                <p14:nvPr/>
              </p14:nvContentPartPr>
              <p14:xfrm>
                <a:off x="7261433" y="3981786"/>
                <a:ext cx="415800" cy="200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DB1A920-0FF4-6A34-39BE-42EDEC69C7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43793" y="3963786"/>
                  <a:ext cx="45144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1445E5-2F0E-3CB5-D08F-CA8D0F5AC994}"/>
              </a:ext>
            </a:extLst>
          </p:cNvPr>
          <p:cNvGrpSpPr/>
          <p:nvPr/>
        </p:nvGrpSpPr>
        <p:grpSpPr>
          <a:xfrm>
            <a:off x="6046073" y="2248026"/>
            <a:ext cx="1422360" cy="441360"/>
            <a:chOff x="6046073" y="2248026"/>
            <a:chExt cx="142236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BC80518-7A20-D1CD-4FC1-4DC5E4272D7D}"/>
                    </a:ext>
                  </a:extLst>
                </p14:cNvPr>
                <p14:cNvContentPartPr/>
                <p14:nvPr/>
              </p14:nvContentPartPr>
              <p14:xfrm>
                <a:off x="6046073" y="2523426"/>
                <a:ext cx="466200" cy="16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BC80518-7A20-D1CD-4FC1-4DC5E4272D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28433" y="2505786"/>
                  <a:ext cx="501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7D18ADC-A732-9FC1-F175-D6EB89871860}"/>
                    </a:ext>
                  </a:extLst>
                </p14:cNvPr>
                <p14:cNvContentPartPr/>
                <p14:nvPr/>
              </p14:nvContentPartPr>
              <p14:xfrm>
                <a:off x="6150473" y="2248026"/>
                <a:ext cx="1317960" cy="370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7D18ADC-A732-9FC1-F175-D6EB898718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32833" y="2230386"/>
                  <a:ext cx="135360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9" name="Group 1368">
            <a:extLst>
              <a:ext uri="{FF2B5EF4-FFF2-40B4-BE49-F238E27FC236}">
                <a16:creationId xmlns:a16="http://schemas.microsoft.com/office/drawing/2014/main" id="{E0AFB3AA-6CBF-A031-27A1-FAE3A889443B}"/>
              </a:ext>
            </a:extLst>
          </p:cNvPr>
          <p:cNvGrpSpPr/>
          <p:nvPr/>
        </p:nvGrpSpPr>
        <p:grpSpPr>
          <a:xfrm>
            <a:off x="4517902" y="3052626"/>
            <a:ext cx="1249920" cy="1015920"/>
            <a:chOff x="4517902" y="3052626"/>
            <a:chExt cx="1249920" cy="10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05011FC7-E10C-11D8-517A-A551A729B4C5}"/>
                    </a:ext>
                  </a:extLst>
                </p14:cNvPr>
                <p14:cNvContentPartPr/>
                <p14:nvPr/>
              </p14:nvContentPartPr>
              <p14:xfrm>
                <a:off x="4517902" y="3052626"/>
                <a:ext cx="1249920" cy="1015920"/>
              </p14:xfrm>
            </p:contentPart>
          </mc:Choice>
          <mc:Fallback xmlns=""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05011FC7-E10C-11D8-517A-A551A729B4C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99902" y="3034626"/>
                  <a:ext cx="128556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C011887B-D2A7-1C56-5579-024A157206AB}"/>
                    </a:ext>
                  </a:extLst>
                </p14:cNvPr>
                <p14:cNvContentPartPr/>
                <p14:nvPr/>
              </p14:nvContentPartPr>
              <p14:xfrm>
                <a:off x="4941622" y="3353586"/>
                <a:ext cx="302760" cy="573480"/>
              </p14:xfrm>
            </p:contentPart>
          </mc:Choice>
          <mc:Fallback xmlns=""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C011887B-D2A7-1C56-5579-024A157206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23982" y="3335586"/>
                  <a:ext cx="33840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67" name="Ink 1366">
                  <a:extLst>
                    <a:ext uri="{FF2B5EF4-FFF2-40B4-BE49-F238E27FC236}">
                      <a16:creationId xmlns:a16="http://schemas.microsoft.com/office/drawing/2014/main" id="{48DA9C6E-AB1D-7915-F52A-EF1A0B967705}"/>
                    </a:ext>
                  </a:extLst>
                </p14:cNvPr>
                <p14:cNvContentPartPr/>
                <p14:nvPr/>
              </p14:nvContentPartPr>
              <p14:xfrm>
                <a:off x="5206942" y="3513066"/>
                <a:ext cx="327240" cy="325080"/>
              </p14:xfrm>
            </p:contentPart>
          </mc:Choice>
          <mc:Fallback xmlns="">
            <p:pic>
              <p:nvPicPr>
                <p:cNvPr id="1367" name="Ink 1366">
                  <a:extLst>
                    <a:ext uri="{FF2B5EF4-FFF2-40B4-BE49-F238E27FC236}">
                      <a16:creationId xmlns:a16="http://schemas.microsoft.com/office/drawing/2014/main" id="{48DA9C6E-AB1D-7915-F52A-EF1A0B96770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88942" y="3495426"/>
                  <a:ext cx="362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68" name="Ink 1367">
                  <a:extLst>
                    <a:ext uri="{FF2B5EF4-FFF2-40B4-BE49-F238E27FC236}">
                      <a16:creationId xmlns:a16="http://schemas.microsoft.com/office/drawing/2014/main" id="{479E6A1B-C775-6A20-2030-FA1F21607D90}"/>
                    </a:ext>
                  </a:extLst>
                </p14:cNvPr>
                <p14:cNvContentPartPr/>
                <p14:nvPr/>
              </p14:nvContentPartPr>
              <p14:xfrm>
                <a:off x="4725982" y="3412266"/>
                <a:ext cx="247680" cy="337320"/>
              </p14:xfrm>
            </p:contentPart>
          </mc:Choice>
          <mc:Fallback xmlns="">
            <p:pic>
              <p:nvPicPr>
                <p:cNvPr id="1368" name="Ink 1367">
                  <a:extLst>
                    <a:ext uri="{FF2B5EF4-FFF2-40B4-BE49-F238E27FC236}">
                      <a16:creationId xmlns:a16="http://schemas.microsoft.com/office/drawing/2014/main" id="{479E6A1B-C775-6A20-2030-FA1F21607D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08342" y="3394626"/>
                  <a:ext cx="28332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2" name="Group 1371">
            <a:extLst>
              <a:ext uri="{FF2B5EF4-FFF2-40B4-BE49-F238E27FC236}">
                <a16:creationId xmlns:a16="http://schemas.microsoft.com/office/drawing/2014/main" id="{AB8F1739-39FB-54D8-7E03-6FC2EF031ED9}"/>
              </a:ext>
            </a:extLst>
          </p:cNvPr>
          <p:cNvGrpSpPr/>
          <p:nvPr/>
        </p:nvGrpSpPr>
        <p:grpSpPr>
          <a:xfrm>
            <a:off x="4821382" y="4274106"/>
            <a:ext cx="808920" cy="355320"/>
            <a:chOff x="4821382" y="4274106"/>
            <a:chExt cx="808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70" name="Ink 1369">
                  <a:extLst>
                    <a:ext uri="{FF2B5EF4-FFF2-40B4-BE49-F238E27FC236}">
                      <a16:creationId xmlns:a16="http://schemas.microsoft.com/office/drawing/2014/main" id="{C25CEE59-7DE3-3127-B97F-018A01B859D3}"/>
                    </a:ext>
                  </a:extLst>
                </p14:cNvPr>
                <p14:cNvContentPartPr/>
                <p14:nvPr/>
              </p14:nvContentPartPr>
              <p14:xfrm>
                <a:off x="4821382" y="4381386"/>
                <a:ext cx="627840" cy="248040"/>
              </p14:xfrm>
            </p:contentPart>
          </mc:Choice>
          <mc:Fallback xmlns="">
            <p:pic>
              <p:nvPicPr>
                <p:cNvPr id="1370" name="Ink 1369">
                  <a:extLst>
                    <a:ext uri="{FF2B5EF4-FFF2-40B4-BE49-F238E27FC236}">
                      <a16:creationId xmlns:a16="http://schemas.microsoft.com/office/drawing/2014/main" id="{C25CEE59-7DE3-3127-B97F-018A01B859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03382" y="4363386"/>
                  <a:ext cx="663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71" name="Ink 1370">
                  <a:extLst>
                    <a:ext uri="{FF2B5EF4-FFF2-40B4-BE49-F238E27FC236}">
                      <a16:creationId xmlns:a16="http://schemas.microsoft.com/office/drawing/2014/main" id="{37FAFB18-F7F8-4802-EEA7-A70EF059146F}"/>
                    </a:ext>
                  </a:extLst>
                </p14:cNvPr>
                <p14:cNvContentPartPr/>
                <p14:nvPr/>
              </p14:nvContentPartPr>
              <p14:xfrm>
                <a:off x="5220622" y="4274106"/>
                <a:ext cx="409680" cy="166680"/>
              </p14:xfrm>
            </p:contentPart>
          </mc:Choice>
          <mc:Fallback xmlns="">
            <p:pic>
              <p:nvPicPr>
                <p:cNvPr id="1371" name="Ink 1370">
                  <a:extLst>
                    <a:ext uri="{FF2B5EF4-FFF2-40B4-BE49-F238E27FC236}">
                      <a16:creationId xmlns:a16="http://schemas.microsoft.com/office/drawing/2014/main" id="{37FAFB18-F7F8-4802-EEA7-A70EF05914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02982" y="4256106"/>
                  <a:ext cx="4453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80F149DF-09A2-600D-2D3E-E405EB109807}"/>
              </a:ext>
            </a:extLst>
          </p:cNvPr>
          <p:cNvGrpSpPr/>
          <p:nvPr/>
        </p:nvGrpSpPr>
        <p:grpSpPr>
          <a:xfrm>
            <a:off x="4458142" y="2519106"/>
            <a:ext cx="1146240" cy="432360"/>
            <a:chOff x="4458142" y="2519106"/>
            <a:chExt cx="114624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73" name="Ink 1372">
                  <a:extLst>
                    <a:ext uri="{FF2B5EF4-FFF2-40B4-BE49-F238E27FC236}">
                      <a16:creationId xmlns:a16="http://schemas.microsoft.com/office/drawing/2014/main" id="{DB2A3A04-D6E2-58AB-E6D1-345596B70810}"/>
                    </a:ext>
                  </a:extLst>
                </p14:cNvPr>
                <p14:cNvContentPartPr/>
                <p14:nvPr/>
              </p14:nvContentPartPr>
              <p14:xfrm>
                <a:off x="4458142" y="2761746"/>
                <a:ext cx="475560" cy="189720"/>
              </p14:xfrm>
            </p:contentPart>
          </mc:Choice>
          <mc:Fallback xmlns="">
            <p:pic>
              <p:nvPicPr>
                <p:cNvPr id="1373" name="Ink 1372">
                  <a:extLst>
                    <a:ext uri="{FF2B5EF4-FFF2-40B4-BE49-F238E27FC236}">
                      <a16:creationId xmlns:a16="http://schemas.microsoft.com/office/drawing/2014/main" id="{DB2A3A04-D6E2-58AB-E6D1-345596B708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40142" y="2743746"/>
                  <a:ext cx="511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823FFC3A-1D49-A60B-1CC5-807B8D3A8AB8}"/>
                    </a:ext>
                  </a:extLst>
                </p14:cNvPr>
                <p14:cNvContentPartPr/>
                <p14:nvPr/>
              </p14:nvContentPartPr>
              <p14:xfrm>
                <a:off x="4542022" y="2519106"/>
                <a:ext cx="1062360" cy="316800"/>
              </p14:xfrm>
            </p:contentPart>
          </mc:Choice>
          <mc:Fallback xmlns=""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823FFC3A-1D49-A60B-1CC5-807B8D3A8AB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24382" y="2501466"/>
                  <a:ext cx="1098000" cy="35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76" name="Ink 1375">
                <a:extLst>
                  <a:ext uri="{FF2B5EF4-FFF2-40B4-BE49-F238E27FC236}">
                    <a16:creationId xmlns:a16="http://schemas.microsoft.com/office/drawing/2014/main" id="{4B5CB871-4866-9059-25D7-5D0A87B15768}"/>
                  </a:ext>
                </a:extLst>
              </p14:cNvPr>
              <p14:cNvContentPartPr/>
              <p14:nvPr/>
            </p14:nvContentPartPr>
            <p14:xfrm>
              <a:off x="9313382" y="4252502"/>
              <a:ext cx="204840" cy="8640"/>
            </p14:xfrm>
          </p:contentPart>
        </mc:Choice>
        <mc:Fallback xmlns="">
          <p:pic>
            <p:nvPicPr>
              <p:cNvPr id="1376" name="Ink 1375">
                <a:extLst>
                  <a:ext uri="{FF2B5EF4-FFF2-40B4-BE49-F238E27FC236}">
                    <a16:creationId xmlns:a16="http://schemas.microsoft.com/office/drawing/2014/main" id="{4B5CB871-4866-9059-25D7-5D0A87B1576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95742" y="4234502"/>
                <a:ext cx="2404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77" name="Ink 1376">
                <a:extLst>
                  <a:ext uri="{FF2B5EF4-FFF2-40B4-BE49-F238E27FC236}">
                    <a16:creationId xmlns:a16="http://schemas.microsoft.com/office/drawing/2014/main" id="{A076C496-16A6-9FA9-8723-C35E09CD8612}"/>
                  </a:ext>
                </a:extLst>
              </p14:cNvPr>
              <p14:cNvContentPartPr/>
              <p14:nvPr/>
            </p14:nvContentPartPr>
            <p14:xfrm>
              <a:off x="9845462" y="3589382"/>
              <a:ext cx="73080" cy="178560"/>
            </p14:xfrm>
          </p:contentPart>
        </mc:Choice>
        <mc:Fallback xmlns="">
          <p:pic>
            <p:nvPicPr>
              <p:cNvPr id="1377" name="Ink 1376">
                <a:extLst>
                  <a:ext uri="{FF2B5EF4-FFF2-40B4-BE49-F238E27FC236}">
                    <a16:creationId xmlns:a16="http://schemas.microsoft.com/office/drawing/2014/main" id="{A076C496-16A6-9FA9-8723-C35E09CD861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27822" y="3571742"/>
                <a:ext cx="1087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39CFFF7-DD49-FEF6-0836-400E7367853F}"/>
                  </a:ext>
                </a:extLst>
              </p14:cNvPr>
              <p14:cNvContentPartPr/>
              <p14:nvPr/>
            </p14:nvContentPartPr>
            <p14:xfrm>
              <a:off x="10688014" y="2261458"/>
              <a:ext cx="176973" cy="58591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39CFFF7-DD49-FEF6-0836-400E7367853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670029" y="2243463"/>
                <a:ext cx="212583" cy="62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F0FA8B-BBF8-1AEB-F5E9-5CED88013C26}"/>
                  </a:ext>
                </a:extLst>
              </p14:cNvPr>
              <p14:cNvContentPartPr/>
              <p14:nvPr/>
            </p14:nvContentPartPr>
            <p14:xfrm>
              <a:off x="10865895" y="1716224"/>
              <a:ext cx="609259" cy="161143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F0FA8B-BBF8-1AEB-F5E9-5CED88013C2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47902" y="1698239"/>
                <a:ext cx="644886" cy="196753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BFAA23E-C060-5B18-D3FD-1ECA75BAC0B2}"/>
              </a:ext>
            </a:extLst>
          </p:cNvPr>
          <p:cNvGrpSpPr/>
          <p:nvPr/>
        </p:nvGrpSpPr>
        <p:grpSpPr>
          <a:xfrm>
            <a:off x="10586019" y="1589774"/>
            <a:ext cx="1073821" cy="1357932"/>
            <a:chOff x="6110815" y="1609862"/>
            <a:chExt cx="1904778" cy="24087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B594DB7-9A51-FD67-CFF6-FD2B0E159A88}"/>
                    </a:ext>
                  </a:extLst>
                </p14:cNvPr>
                <p14:cNvContentPartPr/>
                <p14:nvPr/>
              </p14:nvContentPartPr>
              <p14:xfrm>
                <a:off x="6110815" y="2522086"/>
                <a:ext cx="495000" cy="1496521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594DB7-9A51-FD67-CFF6-FD2B0E159A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8921" y="2490164"/>
                  <a:ext cx="558151" cy="1559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286845-9069-63F0-CA47-F110E7CE946D}"/>
                    </a:ext>
                  </a:extLst>
                </p14:cNvPr>
                <p14:cNvContentPartPr/>
                <p14:nvPr/>
              </p14:nvContentPartPr>
              <p14:xfrm>
                <a:off x="6497473" y="1839542"/>
                <a:ext cx="111240" cy="36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AFAC43-C3A1-E184-EC4B-686A5E417E6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9473" y="1821542"/>
                  <a:ext cx="1468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7000EE-469C-AEA5-1F7D-079741F4D30D}"/>
                    </a:ext>
                  </a:extLst>
                </p14:cNvPr>
                <p14:cNvContentPartPr/>
                <p14:nvPr/>
              </p14:nvContentPartPr>
              <p14:xfrm>
                <a:off x="6461473" y="1831262"/>
                <a:ext cx="190800" cy="11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966735-0C43-1B40-CC8E-186CFCED046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43473" y="1813622"/>
                  <a:ext cx="22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7F73369-EC62-4D4B-267F-5E0FDD9AAE16}"/>
                    </a:ext>
                  </a:extLst>
                </p14:cNvPr>
                <p14:cNvContentPartPr/>
                <p14:nvPr/>
              </p14:nvContentPartPr>
              <p14:xfrm>
                <a:off x="6624193" y="2068142"/>
                <a:ext cx="39240" cy="13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6716D34-AC08-A654-DF19-159D52E874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06553" y="2050142"/>
                  <a:ext cx="74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4C12251-FB53-5F7A-7511-A6846B79051F}"/>
                    </a:ext>
                  </a:extLst>
                </p14:cNvPr>
                <p14:cNvContentPartPr/>
                <p14:nvPr/>
              </p14:nvContentPartPr>
              <p14:xfrm>
                <a:off x="6688273" y="1667462"/>
                <a:ext cx="918720" cy="231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C7CF12A-873F-E085-9921-3F012D0D0A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70633" y="1649822"/>
                  <a:ext cx="954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1A6C3E-1560-60DD-B72C-A376151E833A}"/>
                    </a:ext>
                  </a:extLst>
                </p14:cNvPr>
                <p14:cNvContentPartPr/>
                <p14:nvPr/>
              </p14:nvContentPartPr>
              <p14:xfrm>
                <a:off x="6712393" y="1609862"/>
                <a:ext cx="1303200" cy="462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7D49189-C1CF-6328-0AA2-3B512C8394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94753" y="1592222"/>
                  <a:ext cx="13388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D3E534-93F7-2D56-AFA4-6F044AE230F2}"/>
                    </a:ext>
                  </a:extLst>
                </p14:cNvPr>
                <p14:cNvContentPartPr/>
                <p14:nvPr/>
              </p14:nvContentPartPr>
              <p14:xfrm>
                <a:off x="6430153" y="2731262"/>
                <a:ext cx="4680" cy="76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49E398-BC1D-3714-DAAE-FAAF588485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12513" y="2713262"/>
                  <a:ext cx="40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4DCAFC-8892-A549-4595-E4387D4F833D}"/>
                    </a:ext>
                  </a:extLst>
                </p14:cNvPr>
                <p14:cNvContentPartPr/>
                <p14:nvPr/>
              </p14:nvContentPartPr>
              <p14:xfrm>
                <a:off x="6416113" y="2592662"/>
                <a:ext cx="7560" cy="105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D7DB8EF-C306-EA07-B8A9-325DE075D1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98113" y="2574662"/>
                  <a:ext cx="4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10CD667-A3EC-6A76-1D8D-A238E0343596}"/>
                    </a:ext>
                  </a:extLst>
                </p14:cNvPr>
                <p14:cNvContentPartPr/>
                <p14:nvPr/>
              </p14:nvContentPartPr>
              <p14:xfrm>
                <a:off x="6408913" y="2434982"/>
                <a:ext cx="19800" cy="494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E91276-3457-CB87-DFB2-35590090B3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91273" y="2417342"/>
                  <a:ext cx="554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E30266-9F28-C5DC-F739-BA423EC0B3D9}"/>
                    </a:ext>
                  </a:extLst>
                </p14:cNvPr>
                <p14:cNvContentPartPr/>
                <p14:nvPr/>
              </p14:nvContentPartPr>
              <p14:xfrm>
                <a:off x="6403873" y="2071022"/>
                <a:ext cx="272520" cy="348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663471-8229-B24A-AF7E-FBAA9DD584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86233" y="2053382"/>
                  <a:ext cx="3081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FA239D3-FDEA-1662-92B7-6BA661773C0D}"/>
                    </a:ext>
                  </a:extLst>
                </p14:cNvPr>
                <p14:cNvContentPartPr/>
                <p14:nvPr/>
              </p14:nvContentPartPr>
              <p14:xfrm>
                <a:off x="6409993" y="2213942"/>
                <a:ext cx="94680" cy="163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F9F96E-13FF-B3BA-EB60-1DC740D01E4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91993" y="2196302"/>
                  <a:ext cx="130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40CFD0C-E155-FD62-B4C4-6C17DBBEA129}"/>
                    </a:ext>
                  </a:extLst>
                </p14:cNvPr>
                <p14:cNvContentPartPr/>
                <p14:nvPr/>
              </p14:nvContentPartPr>
              <p14:xfrm>
                <a:off x="6378313" y="2324102"/>
                <a:ext cx="41400" cy="400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1A5C03-2B03-14A0-55E8-09074341C2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60313" y="2306462"/>
                  <a:ext cx="77040" cy="43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4876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D8E18-86F1-1460-46EE-48A12175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954EE89-875D-C3FD-880E-5C863F2B6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6EE545-2F93-E6F3-492C-B3DD5D3D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Abschluss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0EDB3F-9932-7FDF-82AA-760C27FC936F}"/>
              </a:ext>
            </a:extLst>
          </p:cNvPr>
          <p:cNvGrpSpPr/>
          <p:nvPr/>
        </p:nvGrpSpPr>
        <p:grpSpPr>
          <a:xfrm>
            <a:off x="1087382" y="2082062"/>
            <a:ext cx="2036520" cy="875520"/>
            <a:chOff x="1087382" y="2082062"/>
            <a:chExt cx="203652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54389CE-83A0-25DF-8196-943FB710959A}"/>
                    </a:ext>
                  </a:extLst>
                </p14:cNvPr>
                <p14:cNvContentPartPr/>
                <p14:nvPr/>
              </p14:nvContentPartPr>
              <p14:xfrm>
                <a:off x="1208702" y="2222102"/>
                <a:ext cx="187920" cy="73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54389CE-83A0-25DF-8196-943FB71095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1062" y="2204102"/>
                  <a:ext cx="22356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41452E3-6FA5-E280-39D0-F52DFDCDDA4F}"/>
                    </a:ext>
                  </a:extLst>
                </p14:cNvPr>
                <p14:cNvContentPartPr/>
                <p14:nvPr/>
              </p14:nvContentPartPr>
              <p14:xfrm>
                <a:off x="1087382" y="2241542"/>
                <a:ext cx="586440" cy="149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41452E3-6FA5-E280-39D0-F52DFDCDDA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9742" y="2223902"/>
                  <a:ext cx="622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9335FDC-BA3E-9E6D-A9D4-98B3D5C679FD}"/>
                    </a:ext>
                  </a:extLst>
                </p14:cNvPr>
                <p14:cNvContentPartPr/>
                <p14:nvPr/>
              </p14:nvContentPartPr>
              <p14:xfrm>
                <a:off x="1213382" y="2577782"/>
                <a:ext cx="307440" cy="13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9335FDC-BA3E-9E6D-A9D4-98B3D5C679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95742" y="2559782"/>
                  <a:ext cx="343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B78AB1-3A41-F7BD-A4DB-547627191892}"/>
                    </a:ext>
                  </a:extLst>
                </p14:cNvPr>
                <p14:cNvContentPartPr/>
                <p14:nvPr/>
              </p14:nvContentPartPr>
              <p14:xfrm>
                <a:off x="1601462" y="2442422"/>
                <a:ext cx="269640" cy="456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B78AB1-3A41-F7BD-A4DB-5476271918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83462" y="2424782"/>
                  <a:ext cx="30528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E735EDF-2787-C966-3484-50AE60659775}"/>
                    </a:ext>
                  </a:extLst>
                </p14:cNvPr>
                <p14:cNvContentPartPr/>
                <p14:nvPr/>
              </p14:nvContentPartPr>
              <p14:xfrm>
                <a:off x="1822142" y="2191142"/>
                <a:ext cx="600480" cy="57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E735EDF-2787-C966-3484-50AE6065977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04142" y="2173142"/>
                  <a:ext cx="63612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065A42-9534-5AB6-76D3-12A82AED3BF2}"/>
                    </a:ext>
                  </a:extLst>
                </p14:cNvPr>
                <p14:cNvContentPartPr/>
                <p14:nvPr/>
              </p14:nvContentPartPr>
              <p14:xfrm>
                <a:off x="2381582" y="2082062"/>
                <a:ext cx="742320" cy="53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065A42-9534-5AB6-76D3-12A82AED3B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63582" y="2064062"/>
                  <a:ext cx="777960" cy="574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05" name="Picture 1104">
            <a:extLst>
              <a:ext uri="{FF2B5EF4-FFF2-40B4-BE49-F238E27FC236}">
                <a16:creationId xmlns:a16="http://schemas.microsoft.com/office/drawing/2014/main" id="{02630D37-DB67-BA2A-D564-9FBDACD3EC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7864" y="549804"/>
            <a:ext cx="4858692" cy="4698195"/>
          </a:xfrm>
          <a:prstGeom prst="rect">
            <a:avLst/>
          </a:prstGeom>
        </p:spPr>
      </p:pic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7801E8B7-E504-FDD1-E565-1A437652E36F}"/>
              </a:ext>
            </a:extLst>
          </p:cNvPr>
          <p:cNvGrpSpPr/>
          <p:nvPr/>
        </p:nvGrpSpPr>
        <p:grpSpPr>
          <a:xfrm>
            <a:off x="7308314" y="3014033"/>
            <a:ext cx="695160" cy="1526400"/>
            <a:chOff x="7061222" y="3361862"/>
            <a:chExt cx="695160" cy="15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D1264D3D-70AA-A80B-73DB-892BC4A02429}"/>
                    </a:ext>
                  </a:extLst>
                </p14:cNvPr>
                <p14:cNvContentPartPr/>
                <p14:nvPr/>
              </p14:nvContentPartPr>
              <p14:xfrm>
                <a:off x="7172822" y="3656702"/>
                <a:ext cx="503640" cy="122436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D1264D3D-70AA-A80B-73DB-892BC4A024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5182" y="3639062"/>
                  <a:ext cx="53928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CDBCA0B4-7206-337F-046E-01F975412C6E}"/>
                    </a:ext>
                  </a:extLst>
                </p14:cNvPr>
                <p14:cNvContentPartPr/>
                <p14:nvPr/>
              </p14:nvContentPartPr>
              <p14:xfrm>
                <a:off x="7061222" y="3398942"/>
                <a:ext cx="695160" cy="148932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CDBCA0B4-7206-337F-046E-01F975412C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3582" y="3381302"/>
                  <a:ext cx="73080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BB107C0B-7AE4-2965-DD65-E4A665031DF4}"/>
                    </a:ext>
                  </a:extLst>
                </p14:cNvPr>
                <p14:cNvContentPartPr/>
                <p14:nvPr/>
              </p14:nvContentPartPr>
              <p14:xfrm>
                <a:off x="7072022" y="3361862"/>
                <a:ext cx="629640" cy="143424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BB107C0B-7AE4-2965-DD65-E4A665031D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54382" y="3343862"/>
                  <a:ext cx="665280" cy="14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ECC929F4-8788-D79B-D471-EE2A3182EF41}"/>
                  </a:ext>
                </a:extLst>
              </p14:cNvPr>
              <p14:cNvContentPartPr/>
              <p14:nvPr/>
            </p14:nvContentPartPr>
            <p14:xfrm>
              <a:off x="7313714" y="3047153"/>
              <a:ext cx="666360" cy="1480680"/>
            </p14:xfrm>
          </p:contentPart>
        </mc:Choice>
        <mc:Fallback xmlns=""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ECC929F4-8788-D79B-D471-EE2A3182EF4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95714" y="3029153"/>
                <a:ext cx="702000" cy="151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658DB595-F45A-FA1B-22C9-383D6CB42347}"/>
              </a:ext>
            </a:extLst>
          </p:cNvPr>
          <p:cNvGrpSpPr/>
          <p:nvPr/>
        </p:nvGrpSpPr>
        <p:grpSpPr>
          <a:xfrm>
            <a:off x="7240274" y="1567789"/>
            <a:ext cx="708480" cy="1019880"/>
            <a:chOff x="6919382" y="1346942"/>
            <a:chExt cx="70848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F0804420-76D6-3A72-91DE-8787DB4756E6}"/>
                    </a:ext>
                  </a:extLst>
                </p14:cNvPr>
                <p14:cNvContentPartPr/>
                <p14:nvPr/>
              </p14:nvContentPartPr>
              <p14:xfrm>
                <a:off x="6919382" y="1346942"/>
                <a:ext cx="708480" cy="101988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F0804420-76D6-3A72-91DE-8787DB4756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1382" y="1329302"/>
                  <a:ext cx="7441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F4A41F8E-D7C7-5DFE-842B-DD3777E8361B}"/>
                    </a:ext>
                  </a:extLst>
                </p14:cNvPr>
                <p14:cNvContentPartPr/>
                <p14:nvPr/>
              </p14:nvContentPartPr>
              <p14:xfrm>
                <a:off x="6973022" y="1576982"/>
                <a:ext cx="361800" cy="10692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F4A41F8E-D7C7-5DFE-842B-DD3777E836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5382" y="1558982"/>
                  <a:ext cx="39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7207D8AB-2A88-257B-F26B-128AF1AEFD63}"/>
                    </a:ext>
                  </a:extLst>
                </p14:cNvPr>
                <p14:cNvContentPartPr/>
                <p14:nvPr/>
              </p14:nvContentPartPr>
              <p14:xfrm>
                <a:off x="7018022" y="1797302"/>
                <a:ext cx="388800" cy="8604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7207D8AB-2A88-257B-F26B-128AF1AEFD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0022" y="1779302"/>
                  <a:ext cx="42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55FBA672-1E6D-EF5E-148D-71E60E648922}"/>
                    </a:ext>
                  </a:extLst>
                </p14:cNvPr>
                <p14:cNvContentPartPr/>
                <p14:nvPr/>
              </p14:nvContentPartPr>
              <p14:xfrm>
                <a:off x="7072022" y="1940942"/>
                <a:ext cx="349560" cy="11700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55FBA672-1E6D-EF5E-148D-71E60E6489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4382" y="1923302"/>
                  <a:ext cx="385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EF0CD51E-3CF6-866C-CB5F-53F30501ACFE}"/>
                    </a:ext>
                  </a:extLst>
                </p14:cNvPr>
                <p14:cNvContentPartPr/>
                <p14:nvPr/>
              </p14:nvContentPartPr>
              <p14:xfrm>
                <a:off x="7075982" y="2060462"/>
                <a:ext cx="442080" cy="11412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EF0CD51E-3CF6-866C-CB5F-53F30501AC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7982" y="2042822"/>
                  <a:ext cx="4777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1D333A81-DAC5-DF44-D95F-CB316135AC3B}"/>
              </a:ext>
            </a:extLst>
          </p:cNvPr>
          <p:cNvGrpSpPr/>
          <p:nvPr/>
        </p:nvGrpSpPr>
        <p:grpSpPr>
          <a:xfrm>
            <a:off x="8376140" y="2988833"/>
            <a:ext cx="695160" cy="1526400"/>
            <a:chOff x="7061222" y="3361862"/>
            <a:chExt cx="695160" cy="15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F77627DF-7AB2-ABE7-4A64-4840ACBF7A44}"/>
                    </a:ext>
                  </a:extLst>
                </p14:cNvPr>
                <p14:cNvContentPartPr/>
                <p14:nvPr/>
              </p14:nvContentPartPr>
              <p14:xfrm>
                <a:off x="7172822" y="3656702"/>
                <a:ext cx="503640" cy="122436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F77627DF-7AB2-ABE7-4A64-4840ACBF7A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5182" y="3639062"/>
                  <a:ext cx="53928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94A3BFCE-9231-C84B-D742-5A40C40D8554}"/>
                    </a:ext>
                  </a:extLst>
                </p14:cNvPr>
                <p14:cNvContentPartPr/>
                <p14:nvPr/>
              </p14:nvContentPartPr>
              <p14:xfrm>
                <a:off x="7061222" y="3398942"/>
                <a:ext cx="695160" cy="148932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94A3BFCE-9231-C84B-D742-5A40C40D85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3582" y="3381302"/>
                  <a:ext cx="73080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2CF56940-1670-1C8B-A2D2-A4554C70A47E}"/>
                    </a:ext>
                  </a:extLst>
                </p14:cNvPr>
                <p14:cNvContentPartPr/>
                <p14:nvPr/>
              </p14:nvContentPartPr>
              <p14:xfrm>
                <a:off x="7072022" y="3361862"/>
                <a:ext cx="629640" cy="143424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2CF56940-1670-1C8B-A2D2-A4554C70A4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54382" y="3343862"/>
                  <a:ext cx="665280" cy="14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50" name="Ink 1149">
                <a:extLst>
                  <a:ext uri="{FF2B5EF4-FFF2-40B4-BE49-F238E27FC236}">
                    <a16:creationId xmlns:a16="http://schemas.microsoft.com/office/drawing/2014/main" id="{7A4D2541-BC75-896F-173E-B7D1A26E3FE1}"/>
                  </a:ext>
                </a:extLst>
              </p14:cNvPr>
              <p14:cNvContentPartPr/>
              <p14:nvPr/>
            </p14:nvContentPartPr>
            <p14:xfrm>
              <a:off x="8381540" y="3308873"/>
              <a:ext cx="666360" cy="1193760"/>
            </p14:xfrm>
          </p:contentPart>
        </mc:Choice>
        <mc:Fallback xmlns="">
          <p:pic>
            <p:nvPicPr>
              <p:cNvPr id="1150" name="Ink 1149">
                <a:extLst>
                  <a:ext uri="{FF2B5EF4-FFF2-40B4-BE49-F238E27FC236}">
                    <a16:creationId xmlns:a16="http://schemas.microsoft.com/office/drawing/2014/main" id="{7A4D2541-BC75-896F-173E-B7D1A26E3FE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63540" y="3290873"/>
                <a:ext cx="702000" cy="122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CB5A7FD6-2886-7E0B-B1B2-C53E5C6C63DB}"/>
              </a:ext>
            </a:extLst>
          </p:cNvPr>
          <p:cNvGrpSpPr/>
          <p:nvPr/>
        </p:nvGrpSpPr>
        <p:grpSpPr>
          <a:xfrm>
            <a:off x="8308100" y="1542589"/>
            <a:ext cx="708480" cy="1019880"/>
            <a:chOff x="6919382" y="1346942"/>
            <a:chExt cx="70848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7F5801B0-1EA5-0D94-ED03-28BDE78C1CC4}"/>
                    </a:ext>
                  </a:extLst>
                </p14:cNvPr>
                <p14:cNvContentPartPr/>
                <p14:nvPr/>
              </p14:nvContentPartPr>
              <p14:xfrm>
                <a:off x="6919382" y="1346942"/>
                <a:ext cx="708480" cy="101988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7F5801B0-1EA5-0D94-ED03-28BDE78C1C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1382" y="1329302"/>
                  <a:ext cx="7441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DDB7FCB2-D6A1-F009-FC25-1E789AA3CBF6}"/>
                    </a:ext>
                  </a:extLst>
                </p14:cNvPr>
                <p14:cNvContentPartPr/>
                <p14:nvPr/>
              </p14:nvContentPartPr>
              <p14:xfrm>
                <a:off x="6973022" y="1576982"/>
                <a:ext cx="361800" cy="10692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DDB7FCB2-D6A1-F009-FC25-1E789AA3CB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5382" y="1558982"/>
                  <a:ext cx="39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F65EF50F-1598-7939-0350-4F4C8B2BD761}"/>
                    </a:ext>
                  </a:extLst>
                </p14:cNvPr>
                <p14:cNvContentPartPr/>
                <p14:nvPr/>
              </p14:nvContentPartPr>
              <p14:xfrm>
                <a:off x="7018022" y="1797302"/>
                <a:ext cx="388800" cy="8604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F65EF50F-1598-7939-0350-4F4C8B2BD7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0022" y="1779302"/>
                  <a:ext cx="42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0725C27C-0638-A082-B5F9-7D989E8BA6DA}"/>
                    </a:ext>
                  </a:extLst>
                </p14:cNvPr>
                <p14:cNvContentPartPr/>
                <p14:nvPr/>
              </p14:nvContentPartPr>
              <p14:xfrm>
                <a:off x="7072022" y="1940942"/>
                <a:ext cx="349560" cy="11700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0725C27C-0638-A082-B5F9-7D989E8BA6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4382" y="1923302"/>
                  <a:ext cx="385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019DA3B6-003E-44B3-6BDD-6BD0D5108073}"/>
                    </a:ext>
                  </a:extLst>
                </p14:cNvPr>
                <p14:cNvContentPartPr/>
                <p14:nvPr/>
              </p14:nvContentPartPr>
              <p14:xfrm>
                <a:off x="7075982" y="2060462"/>
                <a:ext cx="442080" cy="11412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019DA3B6-003E-44B3-6BDD-6BD0D51080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7982" y="2042822"/>
                  <a:ext cx="4777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8CE2B7BB-8754-5ACF-19DA-C6F64368E9BA}"/>
              </a:ext>
            </a:extLst>
          </p:cNvPr>
          <p:cNvGrpSpPr/>
          <p:nvPr/>
        </p:nvGrpSpPr>
        <p:grpSpPr>
          <a:xfrm>
            <a:off x="9466077" y="3001433"/>
            <a:ext cx="695160" cy="1526400"/>
            <a:chOff x="7061222" y="3361862"/>
            <a:chExt cx="695160" cy="15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C774FE6C-6130-4D37-B8A4-B8F674370D54}"/>
                    </a:ext>
                  </a:extLst>
                </p14:cNvPr>
                <p14:cNvContentPartPr/>
                <p14:nvPr/>
              </p14:nvContentPartPr>
              <p14:xfrm>
                <a:off x="7172822" y="3656702"/>
                <a:ext cx="503640" cy="122436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C774FE6C-6130-4D37-B8A4-B8F674370D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5182" y="3639062"/>
                  <a:ext cx="53928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4FE53AF6-EEF6-3853-4171-E3943AF1A71B}"/>
                    </a:ext>
                  </a:extLst>
                </p14:cNvPr>
                <p14:cNvContentPartPr/>
                <p14:nvPr/>
              </p14:nvContentPartPr>
              <p14:xfrm>
                <a:off x="7061222" y="3398942"/>
                <a:ext cx="695160" cy="148932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4FE53AF6-EEF6-3853-4171-E3943AF1A7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3582" y="3381302"/>
                  <a:ext cx="73080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D7034241-87B3-C3AB-F1B4-2796759213F8}"/>
                    </a:ext>
                  </a:extLst>
                </p14:cNvPr>
                <p14:cNvContentPartPr/>
                <p14:nvPr/>
              </p14:nvContentPartPr>
              <p14:xfrm>
                <a:off x="7072022" y="3361862"/>
                <a:ext cx="629640" cy="143424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D7034241-87B3-C3AB-F1B4-2796759213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54382" y="3343862"/>
                  <a:ext cx="665280" cy="14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61" name="Ink 1160">
                <a:extLst>
                  <a:ext uri="{FF2B5EF4-FFF2-40B4-BE49-F238E27FC236}">
                    <a16:creationId xmlns:a16="http://schemas.microsoft.com/office/drawing/2014/main" id="{FA1AD667-A452-BFA1-8F4C-D4D8B236C7E3}"/>
                  </a:ext>
                </a:extLst>
              </p14:cNvPr>
              <p14:cNvContentPartPr/>
              <p14:nvPr/>
            </p14:nvContentPartPr>
            <p14:xfrm>
              <a:off x="9471477" y="3147683"/>
              <a:ext cx="666360" cy="1367549"/>
            </p14:xfrm>
          </p:contentPart>
        </mc:Choice>
        <mc:Fallback xmlns="">
          <p:pic>
            <p:nvPicPr>
              <p:cNvPr id="1161" name="Ink 1160">
                <a:extLst>
                  <a:ext uri="{FF2B5EF4-FFF2-40B4-BE49-F238E27FC236}">
                    <a16:creationId xmlns:a16="http://schemas.microsoft.com/office/drawing/2014/main" id="{FA1AD667-A452-BFA1-8F4C-D4D8B236C7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453477" y="3129684"/>
                <a:ext cx="702000" cy="1403187"/>
              </a:xfrm>
              <a:prstGeom prst="rect">
                <a:avLst/>
              </a:prstGeom>
            </p:spPr>
          </p:pic>
        </mc:Fallback>
      </mc:AlternateContent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3E994A37-7033-BAF4-8F1E-652047A21376}"/>
              </a:ext>
            </a:extLst>
          </p:cNvPr>
          <p:cNvGrpSpPr/>
          <p:nvPr/>
        </p:nvGrpSpPr>
        <p:grpSpPr>
          <a:xfrm>
            <a:off x="9398037" y="1555189"/>
            <a:ext cx="708480" cy="1019880"/>
            <a:chOff x="6919382" y="1346942"/>
            <a:chExt cx="70848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B1A59AF1-7F1C-76CF-93B9-6B894ACC8CD0}"/>
                    </a:ext>
                  </a:extLst>
                </p14:cNvPr>
                <p14:cNvContentPartPr/>
                <p14:nvPr/>
              </p14:nvContentPartPr>
              <p14:xfrm>
                <a:off x="6919382" y="1346942"/>
                <a:ext cx="708480" cy="101988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B1A59AF1-7F1C-76CF-93B9-6B894ACC8C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1382" y="1329302"/>
                  <a:ext cx="7441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CFED4DD6-49F8-94F5-942F-C6F119C17E0B}"/>
                    </a:ext>
                  </a:extLst>
                </p14:cNvPr>
                <p14:cNvContentPartPr/>
                <p14:nvPr/>
              </p14:nvContentPartPr>
              <p14:xfrm>
                <a:off x="6973022" y="1576982"/>
                <a:ext cx="361800" cy="10692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CFED4DD6-49F8-94F5-942F-C6F119C17E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5382" y="1558982"/>
                  <a:ext cx="39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64E97747-AFFD-F55A-8BA9-A80251215496}"/>
                    </a:ext>
                  </a:extLst>
                </p14:cNvPr>
                <p14:cNvContentPartPr/>
                <p14:nvPr/>
              </p14:nvContentPartPr>
              <p14:xfrm>
                <a:off x="7018022" y="1797302"/>
                <a:ext cx="388800" cy="8604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64E97747-AFFD-F55A-8BA9-A8025121549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0022" y="1779302"/>
                  <a:ext cx="42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94FF0168-F9EA-C204-2623-009094B1FFA8}"/>
                    </a:ext>
                  </a:extLst>
                </p14:cNvPr>
                <p14:cNvContentPartPr/>
                <p14:nvPr/>
              </p14:nvContentPartPr>
              <p14:xfrm>
                <a:off x="7072022" y="1940942"/>
                <a:ext cx="349560" cy="1170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94FF0168-F9EA-C204-2623-009094B1FF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4382" y="1923302"/>
                  <a:ext cx="385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B389DAB9-050A-573C-5D79-737944E2D396}"/>
                    </a:ext>
                  </a:extLst>
                </p14:cNvPr>
                <p14:cNvContentPartPr/>
                <p14:nvPr/>
              </p14:nvContentPartPr>
              <p14:xfrm>
                <a:off x="7075982" y="2060462"/>
                <a:ext cx="442080" cy="1141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B389DAB9-050A-573C-5D79-737944E2D39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7982" y="2042822"/>
                  <a:ext cx="4777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A0559F65-FC3F-4383-A551-C7A7EB5799B9}"/>
              </a:ext>
            </a:extLst>
          </p:cNvPr>
          <p:cNvGrpSpPr/>
          <p:nvPr/>
        </p:nvGrpSpPr>
        <p:grpSpPr>
          <a:xfrm>
            <a:off x="10484583" y="2943113"/>
            <a:ext cx="695160" cy="1526400"/>
            <a:chOff x="7061222" y="3361862"/>
            <a:chExt cx="695160" cy="15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EB9439B1-5A66-D928-A0F8-537B1A0CBA74}"/>
                    </a:ext>
                  </a:extLst>
                </p14:cNvPr>
                <p14:cNvContentPartPr/>
                <p14:nvPr/>
              </p14:nvContentPartPr>
              <p14:xfrm>
                <a:off x="7172822" y="3656702"/>
                <a:ext cx="503640" cy="122436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EB9439B1-5A66-D928-A0F8-537B1A0CBA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55182" y="3639062"/>
                  <a:ext cx="53928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4F32C0B4-369E-2EF5-1137-BB82C1809701}"/>
                    </a:ext>
                  </a:extLst>
                </p14:cNvPr>
                <p14:cNvContentPartPr/>
                <p14:nvPr/>
              </p14:nvContentPartPr>
              <p14:xfrm>
                <a:off x="7061222" y="3398942"/>
                <a:ext cx="695160" cy="148932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4F32C0B4-369E-2EF5-1137-BB82C18097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43582" y="3381302"/>
                  <a:ext cx="730800" cy="15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518DF08E-C75A-120E-7C96-7E72459CD921}"/>
                    </a:ext>
                  </a:extLst>
                </p14:cNvPr>
                <p14:cNvContentPartPr/>
                <p14:nvPr/>
              </p14:nvContentPartPr>
              <p14:xfrm>
                <a:off x="7072022" y="3361862"/>
                <a:ext cx="629640" cy="143424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518DF08E-C75A-120E-7C96-7E72459CD9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54382" y="3343862"/>
                  <a:ext cx="665280" cy="146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72" name="Ink 1171">
                <a:extLst>
                  <a:ext uri="{FF2B5EF4-FFF2-40B4-BE49-F238E27FC236}">
                    <a16:creationId xmlns:a16="http://schemas.microsoft.com/office/drawing/2014/main" id="{8756C0CA-4B61-6BA8-BC4A-A4E460105C72}"/>
                  </a:ext>
                </a:extLst>
              </p14:cNvPr>
              <p14:cNvContentPartPr/>
              <p14:nvPr/>
            </p14:nvContentPartPr>
            <p14:xfrm>
              <a:off x="10489983" y="2976233"/>
              <a:ext cx="666360" cy="1480680"/>
            </p14:xfrm>
          </p:contentPart>
        </mc:Choice>
        <mc:Fallback xmlns="">
          <p:pic>
            <p:nvPicPr>
              <p:cNvPr id="1172" name="Ink 1171">
                <a:extLst>
                  <a:ext uri="{FF2B5EF4-FFF2-40B4-BE49-F238E27FC236}">
                    <a16:creationId xmlns:a16="http://schemas.microsoft.com/office/drawing/2014/main" id="{8756C0CA-4B61-6BA8-BC4A-A4E460105C7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71983" y="2958233"/>
                <a:ext cx="702000" cy="151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3" name="Group 1172">
            <a:extLst>
              <a:ext uri="{FF2B5EF4-FFF2-40B4-BE49-F238E27FC236}">
                <a16:creationId xmlns:a16="http://schemas.microsoft.com/office/drawing/2014/main" id="{0A2CA092-99D5-A99B-6F7F-36DED16EA7EF}"/>
              </a:ext>
            </a:extLst>
          </p:cNvPr>
          <p:cNvGrpSpPr/>
          <p:nvPr/>
        </p:nvGrpSpPr>
        <p:grpSpPr>
          <a:xfrm>
            <a:off x="10416543" y="1496869"/>
            <a:ext cx="708480" cy="1019880"/>
            <a:chOff x="6919382" y="1346942"/>
            <a:chExt cx="708480" cy="10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50DDBE5A-1FCC-E2FB-F9D8-317844106C49}"/>
                    </a:ext>
                  </a:extLst>
                </p14:cNvPr>
                <p14:cNvContentPartPr/>
                <p14:nvPr/>
              </p14:nvContentPartPr>
              <p14:xfrm>
                <a:off x="6919382" y="1346942"/>
                <a:ext cx="708480" cy="101988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50DDBE5A-1FCC-E2FB-F9D8-317844106C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1382" y="1329302"/>
                  <a:ext cx="74412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7C62C6A4-7C50-C412-CD27-9E397FA4E926}"/>
                    </a:ext>
                  </a:extLst>
                </p14:cNvPr>
                <p14:cNvContentPartPr/>
                <p14:nvPr/>
              </p14:nvContentPartPr>
              <p14:xfrm>
                <a:off x="6973022" y="1576982"/>
                <a:ext cx="361800" cy="10692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7C62C6A4-7C50-C412-CD27-9E397FA4E9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55382" y="1558982"/>
                  <a:ext cx="397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B567A768-05D5-883F-5052-F0231B01D1A8}"/>
                    </a:ext>
                  </a:extLst>
                </p14:cNvPr>
                <p14:cNvContentPartPr/>
                <p14:nvPr/>
              </p14:nvContentPartPr>
              <p14:xfrm>
                <a:off x="7018022" y="1797302"/>
                <a:ext cx="388800" cy="8604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B567A768-05D5-883F-5052-F0231B01D1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00022" y="1779302"/>
                  <a:ext cx="424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7A19D9EA-4304-EBAF-2F93-935E67BB4794}"/>
                    </a:ext>
                  </a:extLst>
                </p14:cNvPr>
                <p14:cNvContentPartPr/>
                <p14:nvPr/>
              </p14:nvContentPartPr>
              <p14:xfrm>
                <a:off x="7072022" y="1940942"/>
                <a:ext cx="349560" cy="11700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7A19D9EA-4304-EBAF-2F93-935E67BB47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54382" y="1923302"/>
                  <a:ext cx="385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50B1C971-BE58-2CAE-040A-745D226ABF26}"/>
                    </a:ext>
                  </a:extLst>
                </p14:cNvPr>
                <p14:cNvContentPartPr/>
                <p14:nvPr/>
              </p14:nvContentPartPr>
              <p14:xfrm>
                <a:off x="7075982" y="2060462"/>
                <a:ext cx="442080" cy="11412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50B1C971-BE58-2CAE-040A-745D226ABF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7982" y="2042822"/>
                  <a:ext cx="477720" cy="14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445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1C61C-320B-13F6-28F8-648701CAC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B1DE623-A745-1FF2-0549-3A606C05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67C681F8-FE29-6A4E-3D07-0A52CADAC2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28935" y="1035709"/>
          <a:ext cx="5734129" cy="44116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374">
                  <a:extLst>
                    <a:ext uri="{9D8B030D-6E8A-4147-A177-3AD203B41FA5}">
                      <a16:colId xmlns:a16="http://schemas.microsoft.com/office/drawing/2014/main" val="2790511371"/>
                    </a:ext>
                  </a:extLst>
                </a:gridCol>
                <a:gridCol w="1410032">
                  <a:extLst>
                    <a:ext uri="{9D8B030D-6E8A-4147-A177-3AD203B41FA5}">
                      <a16:colId xmlns:a16="http://schemas.microsoft.com/office/drawing/2014/main" val="99158485"/>
                    </a:ext>
                  </a:extLst>
                </a:gridCol>
                <a:gridCol w="1235723">
                  <a:extLst>
                    <a:ext uri="{9D8B030D-6E8A-4147-A177-3AD203B41FA5}">
                      <a16:colId xmlns:a16="http://schemas.microsoft.com/office/drawing/2014/main" val="3813799400"/>
                    </a:ext>
                  </a:extLst>
                </a:gridCol>
                <a:gridCol w="1852651">
                  <a:extLst>
                    <a:ext uri="{9D8B030D-6E8A-4147-A177-3AD203B41FA5}">
                      <a16:colId xmlns:a16="http://schemas.microsoft.com/office/drawing/2014/main" val="3624247331"/>
                    </a:ext>
                  </a:extLst>
                </a:gridCol>
                <a:gridCol w="794349">
                  <a:extLst>
                    <a:ext uri="{9D8B030D-6E8A-4147-A177-3AD203B41FA5}">
                      <a16:colId xmlns:a16="http://schemas.microsoft.com/office/drawing/2014/main" val="1224870855"/>
                    </a:ext>
                  </a:extLst>
                </a:gridCol>
              </a:tblGrid>
              <a:tr h="204835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Nr.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Kategorie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Beschreibung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Messgrösse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Gewicht*</a:t>
                      </a:r>
                      <a:endParaRPr lang="de-CH" sz="1200" b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758336148"/>
                  </a:ext>
                </a:extLst>
              </a:tr>
              <a:tr h="996157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P1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Lieferobjekt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Ressourcenplannung 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Ressourcen pro Woche und User können geplant werden.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Planbare Ressourceneinträge in der Oberfläche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M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872829727"/>
                  </a:ext>
                </a:extLst>
              </a:tr>
              <a:tr h="1158032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P2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Lieferobjekt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Aufgabenmanagement 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Aufgaben können erstellt, geschätzt, terminiert und zugewiesen werden.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Funktion getestet: Aufgabe enthält Aufwand, Termin, User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M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798822263"/>
                  </a:ext>
                </a:extLst>
              </a:tr>
              <a:tr h="996157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P3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Lieferobjekt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Kalendersynchronisation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 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Aufgaben werden automatisch mit Kalender synchronisiert und angezeigt.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Termine erscheinen korrekt im Kalender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M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207509461"/>
                  </a:ext>
                </a:extLst>
              </a:tr>
              <a:tr h="996157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P4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Lieferobjekt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Kalender Integration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 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Kalender können mit externen Tools (z. B. Google Calendar) synchronisiert werden.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iCal-Export getestet mit Outlook, Google Kalender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M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241" marR="67241" marT="0" marB="0"/>
                </a:tc>
                <a:extLst>
                  <a:ext uri="{0D108BD9-81ED-4DB2-BD59-A6C34878D82A}">
                    <a16:rowId xmlns:a16="http://schemas.microsoft.com/office/drawing/2014/main" val="122353435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F9DFC50-0866-78DD-EC59-4B374C787991}"/>
              </a:ext>
            </a:extLst>
          </p:cNvPr>
          <p:cNvGrpSpPr/>
          <p:nvPr/>
        </p:nvGrpSpPr>
        <p:grpSpPr>
          <a:xfrm>
            <a:off x="9495294" y="1532655"/>
            <a:ext cx="794520" cy="595440"/>
            <a:chOff x="9495294" y="1532655"/>
            <a:chExt cx="79452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F68608D-2305-9B68-2009-6C548CB9DAF6}"/>
                    </a:ext>
                  </a:extLst>
                </p14:cNvPr>
                <p14:cNvContentPartPr/>
                <p14:nvPr/>
              </p14:nvContentPartPr>
              <p14:xfrm>
                <a:off x="9566214" y="1532655"/>
                <a:ext cx="609840" cy="481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F68608D-2305-9B68-2009-6C548CB9DA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48574" y="1514655"/>
                  <a:ext cx="6454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9B8F527-5BCF-8FD7-9B03-1E8B9475346A}"/>
                    </a:ext>
                  </a:extLst>
                </p14:cNvPr>
                <p14:cNvContentPartPr/>
                <p14:nvPr/>
              </p14:nvContentPartPr>
              <p14:xfrm>
                <a:off x="9495294" y="1572255"/>
                <a:ext cx="794520" cy="55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9B8F527-5BCF-8FD7-9B03-1E8B947534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77654" y="1554615"/>
                  <a:ext cx="830160" cy="59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78BC88F-15DD-45B4-AAA3-CF36039A44AB}"/>
                  </a:ext>
                </a:extLst>
              </p14:cNvPr>
              <p14:cNvContentPartPr/>
              <p14:nvPr/>
            </p14:nvContentPartPr>
            <p14:xfrm>
              <a:off x="9670614" y="3447135"/>
              <a:ext cx="614520" cy="636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78BC88F-15DD-45B4-AAA3-CF36039A44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2614" y="3429135"/>
                <a:ext cx="65016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ED1411-3528-5477-7E15-2476C8B2D694}"/>
                  </a:ext>
                </a:extLst>
              </p14:cNvPr>
              <p14:cNvContentPartPr/>
              <p14:nvPr/>
            </p14:nvContentPartPr>
            <p14:xfrm>
              <a:off x="9670614" y="4456668"/>
              <a:ext cx="614520" cy="636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ED1411-3528-5477-7E15-2476C8B2D6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2614" y="4438668"/>
                <a:ext cx="65016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9B6470-3B93-5FE9-EDE5-055E14BBC994}"/>
                  </a:ext>
                </a:extLst>
              </p14:cNvPr>
              <p14:cNvContentPartPr/>
              <p14:nvPr/>
            </p14:nvContentPartPr>
            <p14:xfrm>
              <a:off x="9670614" y="2540158"/>
              <a:ext cx="614520" cy="636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9B6470-3B93-5FE9-EDE5-055E14BBC9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2614" y="2522158"/>
                <a:ext cx="650160" cy="671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itle 18">
            <a:extLst>
              <a:ext uri="{FF2B5EF4-FFF2-40B4-BE49-F238E27FC236}">
                <a16:creationId xmlns:a16="http://schemas.microsoft.com/office/drawing/2014/main" id="{BAA026C5-C41E-2DB0-2A62-8366A7DE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02F01C19-D3A5-79ED-30B5-C0CE6F874AFD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Ziele 1/3</a:t>
            </a:r>
          </a:p>
        </p:txBody>
      </p:sp>
    </p:spTree>
    <p:extLst>
      <p:ext uri="{BB962C8B-B14F-4D97-AF65-F5344CB8AC3E}">
        <p14:creationId xmlns:p14="http://schemas.microsoft.com/office/powerpoint/2010/main" val="45125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B80EA-47B0-5316-FC23-7E2C1868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CC51B6-2B2F-6F41-D70C-CC4952B0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588"/>
            <a:ext cx="10515600" cy="3652824"/>
          </a:xfrm>
        </p:spPr>
        <p:txBody>
          <a:bodyPr>
            <a:normAutofit/>
          </a:bodyPr>
          <a:lstStyle/>
          <a:p>
            <a:r>
              <a:rPr lang="de-CH" dirty="0"/>
              <a:t>Weg</a:t>
            </a:r>
          </a:p>
          <a:p>
            <a:r>
              <a:rPr lang="de-CH" dirty="0"/>
              <a:t>Resultat</a:t>
            </a:r>
          </a:p>
          <a:p>
            <a:r>
              <a:rPr lang="de-CH" dirty="0"/>
              <a:t>Retro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F971DA1-3B89-34A4-7E1B-916396D58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9DF640-D0CE-8871-B696-832FE9AE2425}"/>
                  </a:ext>
                </a:extLst>
              </p14:cNvPr>
              <p14:cNvContentPartPr/>
              <p14:nvPr/>
            </p14:nvContentPartPr>
            <p14:xfrm>
              <a:off x="10060011" y="1132188"/>
              <a:ext cx="965880" cy="11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9DF640-D0CE-8871-B696-832FE9AE24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2371" y="1114548"/>
                <a:ext cx="10015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B7888F7-FC28-9DB6-5340-E9C155A74B3A}"/>
                  </a:ext>
                </a:extLst>
              </p14:cNvPr>
              <p14:cNvContentPartPr/>
              <p14:nvPr/>
            </p14:nvContentPartPr>
            <p14:xfrm>
              <a:off x="10040211" y="1150548"/>
              <a:ext cx="891360" cy="482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B7888F7-FC28-9DB6-5340-E9C155A74B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2571" y="1132908"/>
                <a:ext cx="9270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9FFA6B-189F-602D-8D90-E2F27784D052}"/>
                  </a:ext>
                </a:extLst>
              </p14:cNvPr>
              <p14:cNvContentPartPr/>
              <p14:nvPr/>
            </p14:nvContentPartPr>
            <p14:xfrm>
              <a:off x="10802331" y="1146588"/>
              <a:ext cx="30240" cy="446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9FFA6B-189F-602D-8D90-E2F27784D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84691" y="1128948"/>
                <a:ext cx="65880" cy="48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A61185D2-E5EC-7DE2-8897-B53D513522E0}"/>
              </a:ext>
            </a:extLst>
          </p:cNvPr>
          <p:cNvGrpSpPr/>
          <p:nvPr/>
        </p:nvGrpSpPr>
        <p:grpSpPr>
          <a:xfrm>
            <a:off x="10038051" y="1131108"/>
            <a:ext cx="979560" cy="930600"/>
            <a:chOff x="10038051" y="1131108"/>
            <a:chExt cx="979560" cy="9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5F2E73-EC8A-99E3-9381-5047A340FFEA}"/>
                    </a:ext>
                  </a:extLst>
                </p14:cNvPr>
                <p14:cNvContentPartPr/>
                <p14:nvPr/>
              </p14:nvContentPartPr>
              <p14:xfrm>
                <a:off x="10981251" y="1143708"/>
                <a:ext cx="36360" cy="918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5F2E73-EC8A-99E3-9381-5047A340FF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63611" y="1125708"/>
                  <a:ext cx="7200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67B1CE-FBA4-45A5-1EFB-7F49E9B35FBA}"/>
                    </a:ext>
                  </a:extLst>
                </p14:cNvPr>
                <p14:cNvContentPartPr/>
                <p14:nvPr/>
              </p14:nvContentPartPr>
              <p14:xfrm>
                <a:off x="10272771" y="1152348"/>
                <a:ext cx="45360" cy="435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67B1CE-FBA4-45A5-1EFB-7F49E9B35FB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55131" y="1134348"/>
                  <a:ext cx="810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FD7DA4-F093-D3B3-8F84-B841BC7B211B}"/>
                    </a:ext>
                  </a:extLst>
                </p14:cNvPr>
                <p14:cNvContentPartPr/>
                <p14:nvPr/>
              </p14:nvContentPartPr>
              <p14:xfrm>
                <a:off x="10470051" y="1144428"/>
                <a:ext cx="34200" cy="45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FD7DA4-F093-D3B3-8F84-B841BC7B21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52051" y="1126428"/>
                  <a:ext cx="698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4B47C4-2F03-8626-542C-0FD0EE8E8D9F}"/>
                    </a:ext>
                  </a:extLst>
                </p14:cNvPr>
                <p14:cNvContentPartPr/>
                <p14:nvPr/>
              </p14:nvContentPartPr>
              <p14:xfrm>
                <a:off x="10661571" y="1141908"/>
                <a:ext cx="9000" cy="46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4B47C4-2F03-8626-542C-0FD0EE8E8D9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43571" y="1124268"/>
                  <a:ext cx="446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E0EDC60-0FCF-3972-777E-7A0454A3B451}"/>
                    </a:ext>
                  </a:extLst>
                </p14:cNvPr>
                <p14:cNvContentPartPr/>
                <p14:nvPr/>
              </p14:nvContentPartPr>
              <p14:xfrm>
                <a:off x="10058571" y="1297428"/>
                <a:ext cx="938880" cy="48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E0EDC60-0FCF-3972-777E-7A0454A3B4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40571" y="1279428"/>
                  <a:ext cx="974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91B22D-B8EB-C8F7-E79B-D88137B0AC14}"/>
                    </a:ext>
                  </a:extLst>
                </p14:cNvPr>
                <p14:cNvContentPartPr/>
                <p14:nvPr/>
              </p14:nvContentPartPr>
              <p14:xfrm>
                <a:off x="10063971" y="1432788"/>
                <a:ext cx="942120" cy="47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91B22D-B8EB-C8F7-E79B-D88137B0AC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46331" y="1414788"/>
                  <a:ext cx="977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C91574-FF68-8E4F-A712-85E95D14A984}"/>
                    </a:ext>
                  </a:extLst>
                </p14:cNvPr>
                <p14:cNvContentPartPr/>
                <p14:nvPr/>
              </p14:nvContentPartPr>
              <p14:xfrm>
                <a:off x="10051371" y="1131108"/>
                <a:ext cx="414000" cy="307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C91574-FF68-8E4F-A712-85E95D14A9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33731" y="1113468"/>
                  <a:ext cx="4496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B7F223-7F4C-11C5-A573-0E23F7586820}"/>
                    </a:ext>
                  </a:extLst>
                </p14:cNvPr>
                <p14:cNvContentPartPr/>
                <p14:nvPr/>
              </p14:nvContentPartPr>
              <p14:xfrm>
                <a:off x="10496691" y="1455468"/>
                <a:ext cx="124920" cy="118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B7F223-7F4C-11C5-A573-0E23F75868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78691" y="1437468"/>
                  <a:ext cx="160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1528BA-3602-456C-E28D-ECBE0172B87D}"/>
                    </a:ext>
                  </a:extLst>
                </p14:cNvPr>
                <p14:cNvContentPartPr/>
                <p14:nvPr/>
              </p14:nvContentPartPr>
              <p14:xfrm>
                <a:off x="10267371" y="1528908"/>
                <a:ext cx="12960" cy="7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1528BA-3602-456C-E28D-ECBE0172B8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49371" y="1510908"/>
                  <a:ext cx="48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857DA5E-15FC-99F7-9218-150CE2BEDB0C}"/>
                    </a:ext>
                  </a:extLst>
                </p14:cNvPr>
                <p14:cNvContentPartPr/>
                <p14:nvPr/>
              </p14:nvContentPartPr>
              <p14:xfrm>
                <a:off x="10570131" y="1325508"/>
                <a:ext cx="246240" cy="263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857DA5E-15FC-99F7-9218-150CE2BEDB0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52131" y="1307508"/>
                  <a:ext cx="281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CCFE4C3-7BA9-BA96-101F-AE6215AD5020}"/>
                    </a:ext>
                  </a:extLst>
                </p14:cNvPr>
                <p14:cNvContentPartPr/>
                <p14:nvPr/>
              </p14:nvContentPartPr>
              <p14:xfrm>
                <a:off x="10475451" y="1136868"/>
                <a:ext cx="184320" cy="143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CCFE4C3-7BA9-BA96-101F-AE6215AD502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57451" y="1118868"/>
                  <a:ext cx="219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F7F2755-2226-4328-42F6-511CD38BD0A8}"/>
                    </a:ext>
                  </a:extLst>
                </p14:cNvPr>
                <p14:cNvContentPartPr/>
                <p14:nvPr/>
              </p14:nvContentPartPr>
              <p14:xfrm>
                <a:off x="10800171" y="1139388"/>
                <a:ext cx="167040" cy="151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F7F2755-2226-4328-42F6-511CD38BD0A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82171" y="1121748"/>
                  <a:ext cx="202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B7C312-EC28-6858-F77E-2429719448C8}"/>
                    </a:ext>
                  </a:extLst>
                </p14:cNvPr>
                <p14:cNvContentPartPr/>
                <p14:nvPr/>
              </p14:nvContentPartPr>
              <p14:xfrm>
                <a:off x="10818891" y="1430988"/>
                <a:ext cx="123480" cy="169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B7C312-EC28-6858-F77E-2429719448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01251" y="1412988"/>
                  <a:ext cx="159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EBDC1C6-15F9-E460-C02F-3022FBA3969A}"/>
                    </a:ext>
                  </a:extLst>
                </p14:cNvPr>
                <p14:cNvContentPartPr/>
                <p14:nvPr/>
              </p14:nvContentPartPr>
              <p14:xfrm>
                <a:off x="10038051" y="1457988"/>
                <a:ext cx="26964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EBDC1C6-15F9-E460-C02F-3022FBA396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020051" y="1439988"/>
                  <a:ext cx="30528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9DDEFC8-923F-3D71-EAD9-C5C9E582CADA}"/>
                  </a:ext>
                </a:extLst>
              </p14:cNvPr>
              <p14:cNvContentPartPr/>
              <p14:nvPr/>
            </p14:nvContentPartPr>
            <p14:xfrm>
              <a:off x="1375731" y="4580628"/>
              <a:ext cx="1692360" cy="290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9DDEFC8-923F-3D71-EAD9-C5C9E582CAD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58091" y="4562628"/>
                <a:ext cx="17280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E959934-ABB5-9BCA-3F83-00D778A5821B}"/>
                  </a:ext>
                </a:extLst>
              </p14:cNvPr>
              <p14:cNvContentPartPr/>
              <p14:nvPr/>
            </p14:nvContentPartPr>
            <p14:xfrm>
              <a:off x="4353291" y="4403868"/>
              <a:ext cx="711360" cy="127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E959934-ABB5-9BCA-3F83-00D778A5821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35651" y="4385868"/>
                <a:ext cx="747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CD3ABDA-365E-749A-CF16-537B20340B5D}"/>
                  </a:ext>
                </a:extLst>
              </p14:cNvPr>
              <p14:cNvContentPartPr/>
              <p14:nvPr/>
            </p14:nvContentPartPr>
            <p14:xfrm>
              <a:off x="6224211" y="3129108"/>
              <a:ext cx="663120" cy="851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CD3ABDA-365E-749A-CF16-537B20340B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06571" y="3111108"/>
                <a:ext cx="69876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C919136-055F-9A1C-2115-6BA3D92AD627}"/>
                  </a:ext>
                </a:extLst>
              </p14:cNvPr>
              <p14:cNvContentPartPr/>
              <p14:nvPr/>
            </p14:nvContentPartPr>
            <p14:xfrm>
              <a:off x="7926651" y="3012468"/>
              <a:ext cx="980640" cy="2944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C919136-055F-9A1C-2115-6BA3D92AD62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909011" y="2994468"/>
                <a:ext cx="1016280" cy="33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E23D4020-9237-C546-EB81-A678EA3167B0}"/>
              </a:ext>
            </a:extLst>
          </p:cNvPr>
          <p:cNvGrpSpPr/>
          <p:nvPr/>
        </p:nvGrpSpPr>
        <p:grpSpPr>
          <a:xfrm>
            <a:off x="9801531" y="2171868"/>
            <a:ext cx="2205720" cy="2325960"/>
            <a:chOff x="9801531" y="2171868"/>
            <a:chExt cx="2205720" cy="23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C498F0-E17C-8E3D-065C-DB47DC753847}"/>
                    </a:ext>
                  </a:extLst>
                </p14:cNvPr>
                <p14:cNvContentPartPr/>
                <p14:nvPr/>
              </p14:nvContentPartPr>
              <p14:xfrm>
                <a:off x="9801531" y="2294988"/>
                <a:ext cx="1054800" cy="798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C498F0-E17C-8E3D-065C-DB47DC75384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83891" y="2276988"/>
                  <a:ext cx="109044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18CED91-C841-4DEF-37D9-AF739DA7FCD4}"/>
                    </a:ext>
                  </a:extLst>
                </p14:cNvPr>
                <p14:cNvContentPartPr/>
                <p14:nvPr/>
              </p14:nvContentPartPr>
              <p14:xfrm>
                <a:off x="10957131" y="2171868"/>
                <a:ext cx="408600" cy="49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18CED91-C841-4DEF-37D9-AF739DA7FCD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939131" y="2153868"/>
                  <a:ext cx="4442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2CC165-DF3D-1009-57F6-A98FC077365F}"/>
                    </a:ext>
                  </a:extLst>
                </p14:cNvPr>
                <p14:cNvContentPartPr/>
                <p14:nvPr/>
              </p14:nvContentPartPr>
              <p14:xfrm>
                <a:off x="11488851" y="2752188"/>
                <a:ext cx="518400" cy="174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2CC165-DF3D-1009-57F6-A98FC07736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471211" y="2734188"/>
                  <a:ext cx="554040" cy="178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847A7C3-E13B-7A85-3306-2230446A804C}"/>
              </a:ext>
            </a:extLst>
          </p:cNvPr>
          <p:cNvGrpSpPr/>
          <p:nvPr/>
        </p:nvGrpSpPr>
        <p:grpSpPr>
          <a:xfrm>
            <a:off x="2411451" y="3691428"/>
            <a:ext cx="355320" cy="591480"/>
            <a:chOff x="2411451" y="3691428"/>
            <a:chExt cx="355320" cy="59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614D266-AA07-C2FA-4368-27F2A645B634}"/>
                    </a:ext>
                  </a:extLst>
                </p14:cNvPr>
                <p14:cNvContentPartPr/>
                <p14:nvPr/>
              </p14:nvContentPartPr>
              <p14:xfrm>
                <a:off x="2411451" y="3691428"/>
                <a:ext cx="355320" cy="59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614D266-AA07-C2FA-4368-27F2A645B6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93451" y="3673788"/>
                  <a:ext cx="39096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7CD15F9-6181-46CD-1DD0-E8349A7F6D9C}"/>
                    </a:ext>
                  </a:extLst>
                </p14:cNvPr>
                <p14:cNvContentPartPr/>
                <p14:nvPr/>
              </p14:nvContentPartPr>
              <p14:xfrm>
                <a:off x="2454651" y="3941268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7CD15F9-6181-46CD-1DD0-E8349A7F6D9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37011" y="39236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7B43EC-009E-04A6-A815-66E54BAF387B}"/>
                    </a:ext>
                  </a:extLst>
                </p14:cNvPr>
                <p14:cNvContentPartPr/>
                <p14:nvPr/>
              </p14:nvContentPartPr>
              <p14:xfrm>
                <a:off x="2457171" y="3886548"/>
                <a:ext cx="270360" cy="49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7B43EC-009E-04A6-A815-66E54BAF387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39171" y="3868548"/>
                  <a:ext cx="306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2AAB1D0-40AD-15E7-6967-FDF2D62ED07C}"/>
                    </a:ext>
                  </a:extLst>
                </p14:cNvPr>
                <p14:cNvContentPartPr/>
                <p14:nvPr/>
              </p14:nvContentPartPr>
              <p14:xfrm>
                <a:off x="2547891" y="3778188"/>
                <a:ext cx="37440" cy="459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2AAB1D0-40AD-15E7-6967-FDF2D62ED0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529891" y="3760548"/>
                  <a:ext cx="7308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6D6CE15-FFDA-2F07-05C5-EA9F7F8891A6}"/>
              </a:ext>
            </a:extLst>
          </p:cNvPr>
          <p:cNvGrpSpPr/>
          <p:nvPr/>
        </p:nvGrpSpPr>
        <p:grpSpPr>
          <a:xfrm>
            <a:off x="4648851" y="3644268"/>
            <a:ext cx="313560" cy="608040"/>
            <a:chOff x="4648851" y="3644268"/>
            <a:chExt cx="313560" cy="6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93929CB-8222-2292-C533-6C197B00849B}"/>
                    </a:ext>
                  </a:extLst>
                </p14:cNvPr>
                <p14:cNvContentPartPr/>
                <p14:nvPr/>
              </p14:nvContentPartPr>
              <p14:xfrm>
                <a:off x="4648851" y="3644268"/>
                <a:ext cx="313560" cy="578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93929CB-8222-2292-C533-6C197B00849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31211" y="3626268"/>
                  <a:ext cx="34920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63145BB-4D27-A593-2605-F1AB629EF818}"/>
                    </a:ext>
                  </a:extLst>
                </p14:cNvPr>
                <p14:cNvContentPartPr/>
                <p14:nvPr/>
              </p14:nvContentPartPr>
              <p14:xfrm>
                <a:off x="4651371" y="3804108"/>
                <a:ext cx="246960" cy="52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63145BB-4D27-A593-2605-F1AB629EF81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33371" y="3786468"/>
                  <a:ext cx="282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F819DD7-704D-23A8-23F9-DF264B6686F1}"/>
                    </a:ext>
                  </a:extLst>
                </p14:cNvPr>
                <p14:cNvContentPartPr/>
                <p14:nvPr/>
              </p14:nvContentPartPr>
              <p14:xfrm>
                <a:off x="4764051" y="3689268"/>
                <a:ext cx="42840" cy="563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F819DD7-704D-23A8-23F9-DF264B6686F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46051" y="3671268"/>
                  <a:ext cx="78480" cy="59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8C0D050-45D1-4836-3D95-AD64A262688D}"/>
              </a:ext>
            </a:extLst>
          </p:cNvPr>
          <p:cNvGrpSpPr/>
          <p:nvPr/>
        </p:nvGrpSpPr>
        <p:grpSpPr>
          <a:xfrm>
            <a:off x="6406371" y="2361228"/>
            <a:ext cx="318240" cy="648360"/>
            <a:chOff x="6406371" y="2361228"/>
            <a:chExt cx="31824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AC4F3AE-1CE7-68EA-7083-8840EA54EF25}"/>
                    </a:ext>
                  </a:extLst>
                </p14:cNvPr>
                <p14:cNvContentPartPr/>
                <p14:nvPr/>
              </p14:nvContentPartPr>
              <p14:xfrm>
                <a:off x="6406371" y="2361228"/>
                <a:ext cx="318240" cy="648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AC4F3AE-1CE7-68EA-7083-8840EA54EF2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88371" y="2343228"/>
                  <a:ext cx="35388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112451F-1C6A-EB32-B92E-65F7592B86A8}"/>
                    </a:ext>
                  </a:extLst>
                </p14:cNvPr>
                <p14:cNvContentPartPr/>
                <p14:nvPr/>
              </p14:nvContentPartPr>
              <p14:xfrm>
                <a:off x="6465411" y="2477148"/>
                <a:ext cx="250200" cy="9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112451F-1C6A-EB32-B92E-65F7592B86A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47771" y="2459148"/>
                  <a:ext cx="285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80BE8F-34CC-BA47-4AFE-FAE50F7355AA}"/>
                    </a:ext>
                  </a:extLst>
                </p14:cNvPr>
                <p14:cNvContentPartPr/>
                <p14:nvPr/>
              </p14:nvContentPartPr>
              <p14:xfrm>
                <a:off x="6575931" y="2408748"/>
                <a:ext cx="31320" cy="537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80BE8F-34CC-BA47-4AFE-FAE50F7355A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57931" y="2390748"/>
                  <a:ext cx="66960" cy="57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EBBBF93-2F94-13AF-CB5D-9E6C5A2E5762}"/>
              </a:ext>
            </a:extLst>
          </p:cNvPr>
          <p:cNvGrpSpPr/>
          <p:nvPr/>
        </p:nvGrpSpPr>
        <p:grpSpPr>
          <a:xfrm>
            <a:off x="8477451" y="2489748"/>
            <a:ext cx="386640" cy="585000"/>
            <a:chOff x="8477451" y="2489748"/>
            <a:chExt cx="38664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77BCD1-DA9A-A015-1422-F13476D61A8E}"/>
                    </a:ext>
                  </a:extLst>
                </p14:cNvPr>
                <p14:cNvContentPartPr/>
                <p14:nvPr/>
              </p14:nvContentPartPr>
              <p14:xfrm>
                <a:off x="8477451" y="2489748"/>
                <a:ext cx="378000" cy="585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77BCD1-DA9A-A015-1422-F13476D61A8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59811" y="2471748"/>
                  <a:ext cx="41364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D9E5F8F-B03C-F332-AF4E-6AEA58CA22E4}"/>
                    </a:ext>
                  </a:extLst>
                </p14:cNvPr>
                <p14:cNvContentPartPr/>
                <p14:nvPr/>
              </p14:nvContentPartPr>
              <p14:xfrm>
                <a:off x="8487171" y="2696028"/>
                <a:ext cx="376920" cy="50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D9E5F8F-B03C-F332-AF4E-6AEA58CA22E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69171" y="2678388"/>
                  <a:ext cx="412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9225947-8CAD-7A66-1CFE-B1711F7453BC}"/>
                    </a:ext>
                  </a:extLst>
                </p14:cNvPr>
                <p14:cNvContentPartPr/>
                <p14:nvPr/>
              </p14:nvContentPartPr>
              <p14:xfrm>
                <a:off x="8652051" y="2510988"/>
                <a:ext cx="41760" cy="528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9225947-8CAD-7A66-1CFE-B1711F7453B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34411" y="2492988"/>
                  <a:ext cx="77400" cy="56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78EA04B-59F4-D75D-3FD6-F6816BE89078}"/>
              </a:ext>
            </a:extLst>
          </p:cNvPr>
          <p:cNvGrpSpPr/>
          <p:nvPr/>
        </p:nvGrpSpPr>
        <p:grpSpPr>
          <a:xfrm>
            <a:off x="10201851" y="1933908"/>
            <a:ext cx="339120" cy="623160"/>
            <a:chOff x="10201851" y="1933908"/>
            <a:chExt cx="339120" cy="6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B1D94A5-3137-8893-F137-CEA3F6393B0A}"/>
                    </a:ext>
                  </a:extLst>
                </p14:cNvPr>
                <p14:cNvContentPartPr/>
                <p14:nvPr/>
              </p14:nvContentPartPr>
              <p14:xfrm>
                <a:off x="10201851" y="1933908"/>
                <a:ext cx="339120" cy="545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B1D94A5-3137-8893-F137-CEA3F6393B0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84211" y="1916268"/>
                  <a:ext cx="3747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BF1412C-418F-25DE-CADC-4E49EC81CFD5}"/>
                    </a:ext>
                  </a:extLst>
                </p14:cNvPr>
                <p14:cNvContentPartPr/>
                <p14:nvPr/>
              </p14:nvContentPartPr>
              <p14:xfrm>
                <a:off x="10229571" y="2111748"/>
                <a:ext cx="289800" cy="47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BF1412C-418F-25DE-CADC-4E49EC81CFD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11571" y="2093748"/>
                  <a:ext cx="325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18C5105-D55C-88FA-9687-D89B9EBACE9A}"/>
                    </a:ext>
                  </a:extLst>
                </p14:cNvPr>
                <p14:cNvContentPartPr/>
                <p14:nvPr/>
              </p14:nvContentPartPr>
              <p14:xfrm>
                <a:off x="10326051" y="1985388"/>
                <a:ext cx="51120" cy="571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18C5105-D55C-88FA-9687-D89B9EBACE9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08411" y="1967388"/>
                  <a:ext cx="86760" cy="60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7" name="Diamond 156">
            <a:extLst>
              <a:ext uri="{FF2B5EF4-FFF2-40B4-BE49-F238E27FC236}">
                <a16:creationId xmlns:a16="http://schemas.microsoft.com/office/drawing/2014/main" id="{FA69976F-141B-BAE5-3B92-37B0763C3154}"/>
              </a:ext>
            </a:extLst>
          </p:cNvPr>
          <p:cNvSpPr/>
          <p:nvPr/>
        </p:nvSpPr>
        <p:spPr>
          <a:xfrm>
            <a:off x="3425252" y="4403868"/>
            <a:ext cx="517161" cy="29052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8" name="Diamond 157">
            <a:extLst>
              <a:ext uri="{FF2B5EF4-FFF2-40B4-BE49-F238E27FC236}">
                <a16:creationId xmlns:a16="http://schemas.microsoft.com/office/drawing/2014/main" id="{15A46726-B9D5-6D15-7A5C-5DAE5800124D}"/>
              </a:ext>
            </a:extLst>
          </p:cNvPr>
          <p:cNvSpPr/>
          <p:nvPr/>
        </p:nvSpPr>
        <p:spPr>
          <a:xfrm>
            <a:off x="5508800" y="4113348"/>
            <a:ext cx="517161" cy="29052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b="1" dirty="0"/>
          </a:p>
        </p:txBody>
      </p:sp>
      <p:sp>
        <p:nvSpPr>
          <p:cNvPr id="159" name="Diamond 158">
            <a:extLst>
              <a:ext uri="{FF2B5EF4-FFF2-40B4-BE49-F238E27FC236}">
                <a16:creationId xmlns:a16="http://schemas.microsoft.com/office/drawing/2014/main" id="{CBD10BA2-4F70-2745-D24C-DB025CD97F0B}"/>
              </a:ext>
            </a:extLst>
          </p:cNvPr>
          <p:cNvSpPr/>
          <p:nvPr/>
        </p:nvSpPr>
        <p:spPr>
          <a:xfrm>
            <a:off x="7209936" y="2864328"/>
            <a:ext cx="517161" cy="29052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b="1" dirty="0"/>
          </a:p>
        </p:txBody>
      </p:sp>
      <p:sp>
        <p:nvSpPr>
          <p:cNvPr id="161" name="Diamond 160">
            <a:extLst>
              <a:ext uri="{FF2B5EF4-FFF2-40B4-BE49-F238E27FC236}">
                <a16:creationId xmlns:a16="http://schemas.microsoft.com/office/drawing/2014/main" id="{B9195EB5-8CCB-949A-803A-B5065CC1622E}"/>
              </a:ext>
            </a:extLst>
          </p:cNvPr>
          <p:cNvSpPr/>
          <p:nvPr/>
        </p:nvSpPr>
        <p:spPr>
          <a:xfrm>
            <a:off x="9111511" y="3093108"/>
            <a:ext cx="517161" cy="29052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85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3BEA-194E-8D97-6DEA-932EAEE85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320D0A1C-C464-48F4-F802-3B97911346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83353" y="1545250"/>
          <a:ext cx="5625294" cy="25869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2997">
                  <a:extLst>
                    <a:ext uri="{9D8B030D-6E8A-4147-A177-3AD203B41FA5}">
                      <a16:colId xmlns:a16="http://schemas.microsoft.com/office/drawing/2014/main" val="3686381520"/>
                    </a:ext>
                  </a:extLst>
                </a:gridCol>
                <a:gridCol w="1383269">
                  <a:extLst>
                    <a:ext uri="{9D8B030D-6E8A-4147-A177-3AD203B41FA5}">
                      <a16:colId xmlns:a16="http://schemas.microsoft.com/office/drawing/2014/main" val="850616075"/>
                    </a:ext>
                  </a:extLst>
                </a:gridCol>
                <a:gridCol w="1212269">
                  <a:extLst>
                    <a:ext uri="{9D8B030D-6E8A-4147-A177-3AD203B41FA5}">
                      <a16:colId xmlns:a16="http://schemas.microsoft.com/office/drawing/2014/main" val="2505825033"/>
                    </a:ext>
                  </a:extLst>
                </a:gridCol>
                <a:gridCol w="1817487">
                  <a:extLst>
                    <a:ext uri="{9D8B030D-6E8A-4147-A177-3AD203B41FA5}">
                      <a16:colId xmlns:a16="http://schemas.microsoft.com/office/drawing/2014/main" val="3397152796"/>
                    </a:ext>
                  </a:extLst>
                </a:gridCol>
                <a:gridCol w="779272">
                  <a:extLst>
                    <a:ext uri="{9D8B030D-6E8A-4147-A177-3AD203B41FA5}">
                      <a16:colId xmlns:a16="http://schemas.microsoft.com/office/drawing/2014/main" val="675113679"/>
                    </a:ext>
                  </a:extLst>
                </a:gridCol>
              </a:tblGrid>
              <a:tr h="977250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P5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>
                          <a:solidFill>
                            <a:schemeClr val="tx1"/>
                          </a:solidFill>
                          <a:effectLst/>
                        </a:rPr>
                        <a:t>Lieferobjekt</a:t>
                      </a:r>
                      <a:endParaRPr lang="de-CH" sz="1200" b="0" i="1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Userverwaltung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de-CH" sz="1200" b="0" i="1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Benutzerkonten können erstellt und verwaltet werden.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Neue Benutzer können angelegt und berechtigt werden</a:t>
                      </a:r>
                      <a:endParaRPr lang="de-CH" sz="1200" b="0" i="1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b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de-CH" sz="1200" b="0" i="1" dirty="0">
                        <a:solidFill>
                          <a:schemeClr val="tx1"/>
                        </a:solidFill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>
                    <a:solidFill>
                      <a:srgbClr val="E7EA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336945"/>
                  </a:ext>
                </a:extLst>
              </a:tr>
              <a:tr h="818447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P6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Betriebliches Ziel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Front und backend Stack gewählt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Die geeignetsten Technologen werden identifiziert.</a:t>
                      </a:r>
                    </a:p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Bewertungsmatrix von Technologievarianten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M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extLst>
                  <a:ext uri="{0D108BD9-81ED-4DB2-BD59-A6C34878D82A}">
                    <a16:rowId xmlns:a16="http://schemas.microsoft.com/office/drawing/2014/main" val="881443070"/>
                  </a:ext>
                </a:extLst>
              </a:tr>
              <a:tr h="719500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P7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Leistungsziel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>
                          <a:effectLst/>
                        </a:rPr>
                        <a:t>Organisation vereinfacht</a:t>
                      </a:r>
                      <a:endParaRPr lang="de-CH" sz="1200" i="1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Priorisierte </a:t>
                      </a:r>
                      <a:r>
                        <a:rPr lang="de-CH" sz="1200" dirty="0" err="1">
                          <a:effectLst/>
                        </a:rPr>
                        <a:t>Featureliste</a:t>
                      </a:r>
                      <a:r>
                        <a:rPr lang="de-CH" sz="1200" dirty="0">
                          <a:effectLst/>
                        </a:rPr>
                        <a:t> nach Muss/Soll/Kann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de-CH" sz="1200" dirty="0">
                          <a:effectLst/>
                        </a:rPr>
                        <a:t>M</a:t>
                      </a:r>
                      <a:endParaRPr lang="de-CH" sz="1200" i="1" dirty="0">
                        <a:effectLst/>
                        <a:latin typeface="Karla" pitchFamily="2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5964" marR="65964" marT="0" marB="0"/>
                </a:tc>
                <a:extLst>
                  <a:ext uri="{0D108BD9-81ED-4DB2-BD59-A6C34878D82A}">
                    <a16:rowId xmlns:a16="http://schemas.microsoft.com/office/drawing/2014/main" val="3069622957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147C2339-FB70-FC26-2CA4-F2C183452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068B64-6C4B-0634-12F6-92E892BAA51B}"/>
                  </a:ext>
                </a:extLst>
              </p14:cNvPr>
              <p14:cNvContentPartPr/>
              <p14:nvPr/>
            </p14:nvContentPartPr>
            <p14:xfrm>
              <a:off x="9670614" y="3447135"/>
              <a:ext cx="614520" cy="636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068B64-6C4B-0634-12F6-92E892BAA5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2614" y="3429135"/>
                <a:ext cx="65016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AB0540-DC6C-2851-9D94-814CBBB22C3A}"/>
                  </a:ext>
                </a:extLst>
              </p14:cNvPr>
              <p14:cNvContentPartPr/>
              <p14:nvPr/>
            </p14:nvContentPartPr>
            <p14:xfrm>
              <a:off x="9670614" y="2540158"/>
              <a:ext cx="614520" cy="636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AB0540-DC6C-2851-9D94-814CBBB22C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2614" y="2522158"/>
                <a:ext cx="65016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F04990-7141-3DAA-7C77-69E17C36A5A8}"/>
                  </a:ext>
                </a:extLst>
              </p14:cNvPr>
              <p14:cNvContentPartPr/>
              <p14:nvPr/>
            </p14:nvContentPartPr>
            <p14:xfrm>
              <a:off x="9670614" y="1633181"/>
              <a:ext cx="614520" cy="63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F04990-7141-3DAA-7C77-69E17C36A5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2614" y="1615181"/>
                <a:ext cx="650160" cy="6717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itle 12">
            <a:extLst>
              <a:ext uri="{FF2B5EF4-FFF2-40B4-BE49-F238E27FC236}">
                <a16:creationId xmlns:a16="http://schemas.microsoft.com/office/drawing/2014/main" id="{3804425E-FB28-D1F5-C8FC-3C2A1657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9E08773-28AB-362D-FB5B-E199357D6FFB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Ziele 2/3</a:t>
            </a:r>
          </a:p>
        </p:txBody>
      </p:sp>
    </p:spTree>
    <p:extLst>
      <p:ext uri="{BB962C8B-B14F-4D97-AF65-F5344CB8AC3E}">
        <p14:creationId xmlns:p14="http://schemas.microsoft.com/office/powerpoint/2010/main" val="267465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B29A8-5AE0-740D-832C-5ACAA5539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613E9F-8149-BB3E-33BE-041016A70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497374B-AA95-55CB-C153-A01507D21988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Wachstum Soll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09D2E-D953-2965-44B4-D98EF9D6C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9" y="852191"/>
            <a:ext cx="10898121" cy="423921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8BE7C47-E73A-A4DA-7A39-51BEAF47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829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1EC-EF60-1415-450A-6F337D0F2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B36AEEA-91D5-9D0D-EE36-D495038A5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E0AC3B8-4534-5FFF-C4E9-EAA75C1CEDC6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Wachstum Ist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D7E6E88-7AD4-1E6C-3F3B-F09BDD74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EF206-E6FF-5544-C3E1-4B0099C3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96317"/>
            <a:ext cx="1071712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63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F0DFF-CFDF-02C9-EF49-1710BFEE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CE8AA-8A17-36BF-0CC2-BF71DE2EC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794F7-98DB-1101-CB4B-4C857C96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5" y="1470479"/>
            <a:ext cx="11141122" cy="3149599"/>
          </a:xfrm>
          <a:prstGeom prst="rect">
            <a:avLst/>
          </a:prstGeom>
        </p:spPr>
      </p:pic>
      <p:pic>
        <p:nvPicPr>
          <p:cNvPr id="6" name="Grafik 3">
            <a:extLst>
              <a:ext uri="{FF2B5EF4-FFF2-40B4-BE49-F238E27FC236}">
                <a16:creationId xmlns:a16="http://schemas.microsoft.com/office/drawing/2014/main" id="{81EC3DC1-F428-D47B-DA7B-C6D301479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AFF63B5-B67D-213E-312D-EA32E5B68C43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Kosten Soll</a:t>
            </a:r>
          </a:p>
        </p:txBody>
      </p:sp>
    </p:spTree>
    <p:extLst>
      <p:ext uri="{BB962C8B-B14F-4D97-AF65-F5344CB8AC3E}">
        <p14:creationId xmlns:p14="http://schemas.microsoft.com/office/powerpoint/2010/main" val="3571604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D2F0-A110-11D2-7DB0-7A818507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FBC6-5738-9322-CAA9-9AF5EE6A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788E5-B9B1-FD8E-6B3E-E958E079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" y="758272"/>
            <a:ext cx="11460029" cy="4293498"/>
          </a:xfrm>
          <a:prstGeom prst="rect">
            <a:avLst/>
          </a:prstGeom>
        </p:spPr>
      </p:pic>
      <p:pic>
        <p:nvPicPr>
          <p:cNvPr id="6" name="Grafik 3">
            <a:extLst>
              <a:ext uri="{FF2B5EF4-FFF2-40B4-BE49-F238E27FC236}">
                <a16:creationId xmlns:a16="http://schemas.microsoft.com/office/drawing/2014/main" id="{0418F179-487C-EB12-2657-E4B544B89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7622BFA-83E8-344B-8672-9ACEA86A198C}"/>
              </a:ext>
            </a:extLst>
          </p:cNvPr>
          <p:cNvSpPr txBox="1">
            <a:spLocks/>
          </p:cNvSpPr>
          <p:nvPr/>
        </p:nvSpPr>
        <p:spPr>
          <a:xfrm>
            <a:off x="377024" y="56070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Karla" pitchFamily="2" charset="0"/>
                <a:ea typeface="+mj-ea"/>
                <a:cs typeface="+mj-cs"/>
              </a:defRPr>
            </a:lvl1pPr>
          </a:lstStyle>
          <a:p>
            <a:r>
              <a:rPr lang="de-CH" dirty="0">
                <a:solidFill>
                  <a:srgbClr val="23CA00"/>
                </a:solidFill>
              </a:rPr>
              <a:t>Kosten Ist</a:t>
            </a:r>
          </a:p>
        </p:txBody>
      </p:sp>
    </p:spTree>
    <p:extLst>
      <p:ext uri="{BB962C8B-B14F-4D97-AF65-F5344CB8AC3E}">
        <p14:creationId xmlns:p14="http://schemas.microsoft.com/office/powerpoint/2010/main" val="359682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FC98-A254-1925-9394-27F3CC05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5225-4D8E-37CB-4C78-858B693E8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CCE92-C157-FB6B-B449-924F7FAD2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5" y="0"/>
            <a:ext cx="10901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89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93D23-7A13-A87F-48B1-F2C05454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600C239-B7B8-140B-5367-A7308D13A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C56929-38E7-C9AB-49D7-F77B918C4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Abschluss</a:t>
            </a:r>
          </a:p>
        </p:txBody>
      </p: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D9F672BD-5654-2F5E-B786-EB4A7722D133}"/>
              </a:ext>
            </a:extLst>
          </p:cNvPr>
          <p:cNvGrpSpPr/>
          <p:nvPr/>
        </p:nvGrpSpPr>
        <p:grpSpPr>
          <a:xfrm>
            <a:off x="2003912" y="1921537"/>
            <a:ext cx="2448900" cy="2251408"/>
            <a:chOff x="8099220" y="147630"/>
            <a:chExt cx="1830240" cy="16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DD64F662-711F-7FC0-8B3F-3DEC7629F839}"/>
                    </a:ext>
                  </a:extLst>
                </p14:cNvPr>
                <p14:cNvContentPartPr/>
                <p14:nvPr/>
              </p14:nvContentPartPr>
              <p14:xfrm>
                <a:off x="8651100" y="574230"/>
                <a:ext cx="566280" cy="84276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DD64F662-711F-7FC0-8B3F-3DEC7629F83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37643" y="560776"/>
                  <a:ext cx="592925" cy="869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0431330A-F99F-584D-20E6-EE98AF8A27FD}"/>
                    </a:ext>
                  </a:extLst>
                </p14:cNvPr>
                <p14:cNvContentPartPr/>
                <p14:nvPr/>
              </p14:nvContentPartPr>
              <p14:xfrm>
                <a:off x="9229620" y="633270"/>
                <a:ext cx="666000" cy="4604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0431330A-F99F-584D-20E6-EE98AF8A27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16440" y="620084"/>
                  <a:ext cx="692629" cy="4870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7386E8AF-254F-07CF-74A3-FF2833965BD8}"/>
                    </a:ext>
                  </a:extLst>
                </p14:cNvPr>
                <p14:cNvContentPartPr/>
                <p14:nvPr/>
              </p14:nvContentPartPr>
              <p14:xfrm>
                <a:off x="8814900" y="1420590"/>
                <a:ext cx="946440" cy="6696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7386E8AF-254F-07CF-74A3-FF2833965B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01445" y="1407413"/>
                  <a:ext cx="973081" cy="9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E7F44FD1-BA8D-ADF4-09D4-145059116050}"/>
                    </a:ext>
                  </a:extLst>
                </p14:cNvPr>
                <p14:cNvContentPartPr/>
                <p14:nvPr/>
              </p14:nvContentPartPr>
              <p14:xfrm>
                <a:off x="9458580" y="1100190"/>
                <a:ext cx="470880" cy="73008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E7F44FD1-BA8D-ADF4-09D4-1450591160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45395" y="1086740"/>
                  <a:ext cx="497518" cy="756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F8D5E281-00DB-A41F-CC7A-6BBB60A12553}"/>
                    </a:ext>
                  </a:extLst>
                </p14:cNvPr>
                <p14:cNvContentPartPr/>
                <p14:nvPr/>
              </p14:nvContentPartPr>
              <p14:xfrm>
                <a:off x="8832900" y="794550"/>
                <a:ext cx="294120" cy="53244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F8D5E281-00DB-A41F-CC7A-6BBB60A125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19714" y="781098"/>
                  <a:ext cx="320760" cy="559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1418CA84-3D2C-76E2-B483-196BCCDB8458}"/>
                    </a:ext>
                  </a:extLst>
                </p14:cNvPr>
                <p14:cNvContentPartPr/>
                <p14:nvPr/>
              </p14:nvContentPartPr>
              <p14:xfrm>
                <a:off x="8820660" y="807510"/>
                <a:ext cx="338400" cy="51300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1418CA84-3D2C-76E2-B483-196BCCDB84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07199" y="794060"/>
                  <a:ext cx="365052" cy="539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37051B55-A5BB-2C8C-07C4-32CEC3489C16}"/>
                    </a:ext>
                  </a:extLst>
                </p14:cNvPr>
                <p14:cNvContentPartPr/>
                <p14:nvPr/>
              </p14:nvContentPartPr>
              <p14:xfrm>
                <a:off x="8827500" y="785910"/>
                <a:ext cx="273600" cy="52704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37051B55-A5BB-2C8C-07C4-32CEC3489C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14318" y="772451"/>
                  <a:ext cx="300234" cy="5536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6BC91187-7B9F-73CA-327E-53109078730C}"/>
                    </a:ext>
                  </a:extLst>
                </p14:cNvPr>
                <p14:cNvContentPartPr/>
                <p14:nvPr/>
              </p14:nvContentPartPr>
              <p14:xfrm>
                <a:off x="8124060" y="1237350"/>
                <a:ext cx="537480" cy="13824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6BC91187-7B9F-73CA-327E-5310907873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10603" y="1224146"/>
                  <a:ext cx="564125" cy="164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C8452849-EE5E-9219-8264-DCE37A7F82FD}"/>
                    </a:ext>
                  </a:extLst>
                </p14:cNvPr>
                <p14:cNvContentPartPr/>
                <p14:nvPr/>
              </p14:nvContentPartPr>
              <p14:xfrm>
                <a:off x="8099220" y="926670"/>
                <a:ext cx="416880" cy="2088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C8452849-EE5E-9219-8264-DCE37A7F82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85772" y="913112"/>
                  <a:ext cx="443507" cy="477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87B70E09-D8C0-4B24-D97A-74D6B6CF958C}"/>
                    </a:ext>
                  </a:extLst>
                </p14:cNvPr>
                <p14:cNvContentPartPr/>
                <p14:nvPr/>
              </p14:nvContentPartPr>
              <p14:xfrm>
                <a:off x="8270940" y="429510"/>
                <a:ext cx="461880" cy="2181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87B70E09-D8C0-4B24-D97A-74D6B6CF95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57490" y="416329"/>
                  <a:ext cx="488511" cy="244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E9E705B6-DE29-8DCC-AA49-4534D4A6F4AC}"/>
                    </a:ext>
                  </a:extLst>
                </p14:cNvPr>
                <p14:cNvContentPartPr/>
                <p14:nvPr/>
              </p14:nvContentPartPr>
              <p14:xfrm>
                <a:off x="8459220" y="147630"/>
                <a:ext cx="389880" cy="29484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E9E705B6-DE29-8DCC-AA49-4534D4A6F4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46027" y="134448"/>
                  <a:ext cx="416536" cy="321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7A2F0A9E-C67D-8688-F306-4F0681A6D667}"/>
                    </a:ext>
                  </a:extLst>
                </p14:cNvPr>
                <p14:cNvContentPartPr/>
                <p14:nvPr/>
              </p14:nvContentPartPr>
              <p14:xfrm>
                <a:off x="9164460" y="997590"/>
                <a:ext cx="237960" cy="30744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7A2F0A9E-C67D-8688-F306-4F0681A6D66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51001" y="984399"/>
                  <a:ext cx="264609" cy="334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789116E0-F747-9B7C-27EE-51358E20CEEB}"/>
                    </a:ext>
                  </a:extLst>
                </p14:cNvPr>
                <p14:cNvContentPartPr/>
                <p14:nvPr/>
              </p14:nvContentPartPr>
              <p14:xfrm>
                <a:off x="9202980" y="1154910"/>
                <a:ext cx="259200" cy="4536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789116E0-F747-9B7C-27EE-51358E20CE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89791" y="1141490"/>
                  <a:ext cx="285847" cy="7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8FB2E9AF-7331-62C9-4C87-E8207F705EEA}"/>
                    </a:ext>
                  </a:extLst>
                </p14:cNvPr>
                <p14:cNvContentPartPr/>
                <p14:nvPr/>
              </p14:nvContentPartPr>
              <p14:xfrm>
                <a:off x="9438780" y="1066710"/>
                <a:ext cx="171360" cy="28152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8FB2E9AF-7331-62C9-4C87-E8207F705E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25598" y="1053522"/>
                  <a:ext cx="197992" cy="308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6CA784E4-DD2F-5914-EC2F-55752D49E80E}"/>
                    </a:ext>
                  </a:extLst>
                </p14:cNvPr>
                <p14:cNvContentPartPr/>
                <p14:nvPr/>
              </p14:nvContentPartPr>
              <p14:xfrm>
                <a:off x="9622020" y="1186950"/>
                <a:ext cx="102240" cy="16632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6CA784E4-DD2F-5914-EC2F-55752D49E8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08802" y="1173472"/>
                  <a:ext cx="128946" cy="1930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3B2A20D1-5C07-956E-0B40-7DA06A7E6B51}"/>
              </a:ext>
            </a:extLst>
          </p:cNvPr>
          <p:cNvGrpSpPr/>
          <p:nvPr/>
        </p:nvGrpSpPr>
        <p:grpSpPr>
          <a:xfrm>
            <a:off x="8841373" y="3205139"/>
            <a:ext cx="1517400" cy="697320"/>
            <a:chOff x="8841373" y="3205139"/>
            <a:chExt cx="1517400" cy="6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56ADFADD-9A1A-FC84-5C11-E489351E013E}"/>
                    </a:ext>
                  </a:extLst>
                </p14:cNvPr>
                <p14:cNvContentPartPr/>
                <p14:nvPr/>
              </p14:nvContentPartPr>
              <p14:xfrm>
                <a:off x="9023893" y="3205139"/>
                <a:ext cx="1071720" cy="67428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56ADFADD-9A1A-FC84-5C11-E489351E01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06253" y="3187499"/>
                  <a:ext cx="110736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14AE9B65-1831-CCC1-F238-A33E4975323E}"/>
                    </a:ext>
                  </a:extLst>
                </p14:cNvPr>
                <p14:cNvContentPartPr/>
                <p14:nvPr/>
              </p14:nvContentPartPr>
              <p14:xfrm>
                <a:off x="8841373" y="3850619"/>
                <a:ext cx="1517400" cy="5184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14AE9B65-1831-CCC1-F238-A33E4975323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823733" y="3832979"/>
                  <a:ext cx="155304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E256FC7B-3B0B-E8DE-3377-7384682B6743}"/>
                  </a:ext>
                </a:extLst>
              </p14:cNvPr>
              <p14:cNvContentPartPr/>
              <p14:nvPr/>
            </p14:nvContentPartPr>
            <p14:xfrm>
              <a:off x="9774853" y="2570459"/>
              <a:ext cx="199800" cy="65124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E256FC7B-3B0B-E8DE-3377-7384682B67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757213" y="2552819"/>
                <a:ext cx="235440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0A3A31FE-E2EC-663C-F5D9-FBCCA6923709}"/>
                  </a:ext>
                </a:extLst>
              </p14:cNvPr>
              <p14:cNvContentPartPr/>
              <p14:nvPr/>
            </p14:nvContentPartPr>
            <p14:xfrm>
              <a:off x="9787813" y="2174459"/>
              <a:ext cx="397800" cy="35352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0A3A31FE-E2EC-663C-F5D9-FBCCA692370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769813" y="2156819"/>
                <a:ext cx="433440" cy="38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84F76805-7975-2ED4-59A0-917156C4D0CE}"/>
              </a:ext>
            </a:extLst>
          </p:cNvPr>
          <p:cNvGrpSpPr/>
          <p:nvPr/>
        </p:nvGrpSpPr>
        <p:grpSpPr>
          <a:xfrm>
            <a:off x="8399293" y="2564699"/>
            <a:ext cx="1026360" cy="811080"/>
            <a:chOff x="8399293" y="2564699"/>
            <a:chExt cx="1026360" cy="81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3C29AC62-402C-6C1D-0C49-128BDB7A3A38}"/>
                    </a:ext>
                  </a:extLst>
                </p14:cNvPr>
                <p14:cNvContentPartPr/>
                <p14:nvPr/>
              </p14:nvContentPartPr>
              <p14:xfrm>
                <a:off x="8399293" y="2756939"/>
                <a:ext cx="801720" cy="61884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3C29AC62-402C-6C1D-0C49-128BDB7A3A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81653" y="2739299"/>
                  <a:ext cx="83736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5ADC3490-C120-C54C-CBC6-7FB99F8F08B2}"/>
                    </a:ext>
                  </a:extLst>
                </p14:cNvPr>
                <p14:cNvContentPartPr/>
                <p14:nvPr/>
              </p14:nvContentPartPr>
              <p14:xfrm>
                <a:off x="9167893" y="2564699"/>
                <a:ext cx="257760" cy="29304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5ADC3490-C120-C54C-CBC6-7FB99F8F08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50253" y="2547059"/>
                  <a:ext cx="29340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5" name="Ink 1104">
                <a:extLst>
                  <a:ext uri="{FF2B5EF4-FFF2-40B4-BE49-F238E27FC236}">
                    <a16:creationId xmlns:a16="http://schemas.microsoft.com/office/drawing/2014/main" id="{C006AA4F-D794-B593-FC8D-5977F59C5BAB}"/>
                  </a:ext>
                </a:extLst>
              </p14:cNvPr>
              <p14:cNvContentPartPr/>
              <p14:nvPr/>
            </p14:nvContentPartPr>
            <p14:xfrm>
              <a:off x="5657579" y="3273899"/>
              <a:ext cx="945000" cy="685440"/>
            </p14:xfrm>
          </p:contentPart>
        </mc:Choice>
        <mc:Fallback xmlns="">
          <p:pic>
            <p:nvPicPr>
              <p:cNvPr id="1105" name="Ink 1104">
                <a:extLst>
                  <a:ext uri="{FF2B5EF4-FFF2-40B4-BE49-F238E27FC236}">
                    <a16:creationId xmlns:a16="http://schemas.microsoft.com/office/drawing/2014/main" id="{C006AA4F-D794-B593-FC8D-5977F59C5BA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39939" y="3256259"/>
                <a:ext cx="980640" cy="72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9179656F-86B9-FEC1-2536-F6F3D5081EC6}"/>
              </a:ext>
            </a:extLst>
          </p:cNvPr>
          <p:cNvGrpSpPr/>
          <p:nvPr/>
        </p:nvGrpSpPr>
        <p:grpSpPr>
          <a:xfrm>
            <a:off x="5652275" y="2350393"/>
            <a:ext cx="1794240" cy="1816560"/>
            <a:chOff x="5652275" y="2350393"/>
            <a:chExt cx="1794240" cy="18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8702FB40-C147-05F2-B6FB-2B8D8D0038FE}"/>
                    </a:ext>
                  </a:extLst>
                </p14:cNvPr>
                <p14:cNvContentPartPr/>
                <p14:nvPr/>
              </p14:nvContentPartPr>
              <p14:xfrm>
                <a:off x="5877539" y="2587739"/>
                <a:ext cx="482040" cy="54180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8702FB40-C147-05F2-B6FB-2B8D8D0038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59899" y="2570099"/>
                  <a:ext cx="51768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78228D97-38B5-F327-6006-D29E6A3058EA}"/>
                    </a:ext>
                  </a:extLst>
                </p14:cNvPr>
                <p14:cNvContentPartPr/>
                <p14:nvPr/>
              </p14:nvContentPartPr>
              <p14:xfrm>
                <a:off x="5817515" y="2585473"/>
                <a:ext cx="529560" cy="57708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78228D97-38B5-F327-6006-D29E6A3058E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99515" y="2567833"/>
                  <a:ext cx="5652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8B1721B5-CDDC-7DE1-521F-44CB9F136AED}"/>
                    </a:ext>
                  </a:extLst>
                </p14:cNvPr>
                <p14:cNvContentPartPr/>
                <p14:nvPr/>
              </p14:nvContentPartPr>
              <p14:xfrm>
                <a:off x="5897435" y="3224473"/>
                <a:ext cx="447480" cy="9468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8B1721B5-CDDC-7DE1-521F-44CB9F136AE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79795" y="3206473"/>
                  <a:ext cx="483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B7B6B801-35FD-D4A1-A461-DDFD4023F281}"/>
                    </a:ext>
                  </a:extLst>
                </p14:cNvPr>
                <p14:cNvContentPartPr/>
                <p14:nvPr/>
              </p14:nvContentPartPr>
              <p14:xfrm>
                <a:off x="5652275" y="3253993"/>
                <a:ext cx="1042920" cy="73512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B7B6B801-35FD-D4A1-A461-DDFD4023F28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34275" y="3235993"/>
                  <a:ext cx="107856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8BFCB3A1-436B-A414-5578-6ADD25AD1325}"/>
                    </a:ext>
                  </a:extLst>
                </p14:cNvPr>
                <p14:cNvContentPartPr/>
                <p14:nvPr/>
              </p14:nvContentPartPr>
              <p14:xfrm>
                <a:off x="6781235" y="2575033"/>
                <a:ext cx="665280" cy="109728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8BFCB3A1-436B-A414-5578-6ADD25AD132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63235" y="2557033"/>
                  <a:ext cx="700920" cy="11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F9E9ED5F-4192-6EAF-98F7-46D2E2E41763}"/>
                    </a:ext>
                  </a:extLst>
                </p14:cNvPr>
                <p14:cNvContentPartPr/>
                <p14:nvPr/>
              </p14:nvContentPartPr>
              <p14:xfrm>
                <a:off x="6948995" y="2350393"/>
                <a:ext cx="135000" cy="162360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F9E9ED5F-4192-6EAF-98F7-46D2E2E4176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30995" y="2332393"/>
                  <a:ext cx="170640" cy="16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A90EDD7E-5483-59FE-69E8-D87ACF61E360}"/>
                    </a:ext>
                  </a:extLst>
                </p14:cNvPr>
                <p14:cNvContentPartPr/>
                <p14:nvPr/>
              </p14:nvContentPartPr>
              <p14:xfrm>
                <a:off x="7062035" y="2377753"/>
                <a:ext cx="249480" cy="178920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A90EDD7E-5483-59FE-69E8-D87ACF61E36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44395" y="2359753"/>
                  <a:ext cx="285120" cy="18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06" name="Ink 1105">
                <a:extLst>
                  <a:ext uri="{FF2B5EF4-FFF2-40B4-BE49-F238E27FC236}">
                    <a16:creationId xmlns:a16="http://schemas.microsoft.com/office/drawing/2014/main" id="{A9A1E426-2893-91A6-2F64-506610C77BFF}"/>
                  </a:ext>
                </a:extLst>
              </p14:cNvPr>
              <p14:cNvContentPartPr/>
              <p14:nvPr/>
            </p14:nvContentPartPr>
            <p14:xfrm>
              <a:off x="6121619" y="3414299"/>
              <a:ext cx="529920" cy="465120"/>
            </p14:xfrm>
          </p:contentPart>
        </mc:Choice>
        <mc:Fallback xmlns="">
          <p:pic>
            <p:nvPicPr>
              <p:cNvPr id="1106" name="Ink 1105">
                <a:extLst>
                  <a:ext uri="{FF2B5EF4-FFF2-40B4-BE49-F238E27FC236}">
                    <a16:creationId xmlns:a16="http://schemas.microsoft.com/office/drawing/2014/main" id="{A9A1E426-2893-91A6-2F64-506610C77BF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03619" y="3396299"/>
                <a:ext cx="565560" cy="5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630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6E19-4C72-26AF-9F4D-71DEDC37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BA17307-CBAD-D98B-4650-B14E5DED7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C2D9B0-3BE7-8C83-D3A7-20B17AE5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Abschluss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FED21C-CB70-0113-E650-3F30BB6C2BA4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BAE847-5B9E-B735-4267-7C4597B645BB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F7589CF1-FB2F-CD19-9643-F2CF37AC1698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59D71BA8-68C7-2BC7-BD67-F6749DFA6A36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59D71BA8-68C7-2BC7-BD67-F6749DFA6A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D2F6A350-E97A-81A7-1E3C-F7986F2AC3AD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B5F55F72-CB99-96DD-87C7-4A2D9BF64AD5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963BEC81-73AD-A6DA-0A92-83FE6137010E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16C9B87B-BB02-8D35-7DC8-D0B3D4E97821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16C9B87B-BB02-8D35-7DC8-D0B3D4E978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EE659DD6-5FB2-52AB-3924-7BB10B2980EE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EE659DD6-5FB2-52AB-3924-7BB10B2980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C1F4030D-1713-B441-5ECB-9DFB01E26586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C1F4030D-1713-B441-5ECB-9DFB01E265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43B081CD-8376-0898-6E05-C648322B9A0B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94000031-E21E-49A4-7DD9-589E0F4F95A3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94000031-E21E-49A4-7DD9-589E0F4F95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21BFEDAA-642A-6795-93E9-7F46F730D14B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21BFEDAA-642A-6795-93E9-7F46F730D1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CB2987BD-E61B-09C5-4E9E-E5994720099E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CB2987BD-E61B-09C5-4E9E-E599472009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DE3784DB-E2F8-AE2B-28B5-30B8406D2D52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D71200CE-45C1-2F08-AA78-E70DEA8E9CB0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D71200CE-45C1-2F08-AA78-E70DEA8E9C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DAF6F511-A0F3-CD77-42F8-F10794AD011F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DAF6F511-A0F3-CD77-42F8-F10794AD01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72FA3D3-514C-28EA-EA56-E10173703D2A}"/>
                  </a:ext>
                </a:extLst>
              </p14:cNvPr>
              <p14:cNvContentPartPr/>
              <p14:nvPr/>
            </p14:nvContentPartPr>
            <p14:xfrm>
              <a:off x="8942942" y="3480940"/>
              <a:ext cx="217800" cy="1367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72FA3D3-514C-28EA-EA56-E10173703D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24942" y="3462940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CC02958-4367-29DB-2B15-308DDDAB7A83}"/>
                  </a:ext>
                </a:extLst>
              </p14:cNvPr>
              <p14:cNvContentPartPr/>
              <p14:nvPr/>
            </p14:nvContentPartPr>
            <p14:xfrm>
              <a:off x="8950142" y="3475540"/>
              <a:ext cx="1287360" cy="123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CC02958-4367-29DB-2B15-308DDDAB7A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32142" y="3457900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3D37904-AE0D-6548-D783-F66C0A41A654}"/>
                  </a:ext>
                </a:extLst>
              </p14:cNvPr>
              <p14:cNvContentPartPr/>
              <p14:nvPr/>
            </p14:nvContentPartPr>
            <p14:xfrm>
              <a:off x="10208342" y="3640060"/>
              <a:ext cx="101880" cy="637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3D37904-AE0D-6548-D783-F66C0A41A6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90342" y="3622060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3F4482F-7980-88E7-B26C-2B6131860BE4}"/>
                  </a:ext>
                </a:extLst>
              </p14:cNvPr>
              <p14:cNvContentPartPr/>
              <p14:nvPr/>
            </p14:nvContentPartPr>
            <p14:xfrm>
              <a:off x="9733502" y="4098700"/>
              <a:ext cx="13680" cy="41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3F4482F-7980-88E7-B26C-2B6131860BE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15502" y="4080700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9CD23-1FD1-25CD-5238-5B29DD0BB0C2}"/>
              </a:ext>
            </a:extLst>
          </p:cNvPr>
          <p:cNvGrpSpPr/>
          <p:nvPr/>
        </p:nvGrpSpPr>
        <p:grpSpPr>
          <a:xfrm>
            <a:off x="8782742" y="3531700"/>
            <a:ext cx="1511640" cy="1365120"/>
            <a:chOff x="2332800" y="3074020"/>
            <a:chExt cx="1511640" cy="13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3E89915-4832-2A7E-0989-E67225BF0EC1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3E89915-4832-2A7E-0989-E67225BF0E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71B5FF-5563-FE43-7BB1-A913BCBE22AA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71B5FF-5563-FE43-7BB1-A913BCBE22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5956779-0FFA-3620-F9B1-B5ADD47B0BCE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5956779-0FFA-3620-F9B1-B5ADD47B0B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83AB11-FD89-C120-4F78-7E0EB310673E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83AB11-FD89-C120-4F78-7E0EB31067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551E7A-DBB5-2803-A541-89C98D1B502A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551E7A-DBB5-2803-A541-89C98D1B502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A5145C4-DE1D-038A-AEA4-B8597AF11971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A5145C4-DE1D-038A-AEA4-B8597AF119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3DC2BF-C7F4-2A70-A559-68E1E6A18907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3DC2BF-C7F4-2A70-A559-68E1E6A189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A66E8E-679E-2FFB-0DB1-6F081E932178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A66E8E-679E-2FFB-0DB1-6F081E9321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93A7EC8-F680-87A4-3F35-840DCE3FEE88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93A7EC8-F680-87A4-3F35-840DCE3FEE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23A20C-1DA1-E8BF-EA83-FE8212597AFD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23A20C-1DA1-E8BF-EA83-FE8212597A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0F0AA23-E0BF-62F0-11EE-9AF17F917BC1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0F0AA23-E0BF-62F0-11EE-9AF17F917B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956A70-2808-1B9A-50CD-298445FDFC89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956A70-2808-1B9A-50CD-298445FDFC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4C9744-C484-E4C9-EC95-71FFB6E565B8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4C9744-C484-E4C9-EC95-71FFB6E565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06A08F-E46E-9CDD-37E4-3C7E03603620}"/>
              </a:ext>
            </a:extLst>
          </p:cNvPr>
          <p:cNvGrpSpPr/>
          <p:nvPr/>
        </p:nvGrpSpPr>
        <p:grpSpPr>
          <a:xfrm>
            <a:off x="9723644" y="3272224"/>
            <a:ext cx="1238400" cy="847440"/>
            <a:chOff x="10099440" y="2247460"/>
            <a:chExt cx="1238400" cy="8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531E556-D42A-165C-238D-C3A10C4EB467}"/>
                    </a:ext>
                  </a:extLst>
                </p14:cNvPr>
                <p14:cNvContentPartPr/>
                <p14:nvPr/>
              </p14:nvContentPartPr>
              <p14:xfrm>
                <a:off x="10099440" y="2401540"/>
                <a:ext cx="572760" cy="65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531E556-D42A-165C-238D-C3A10C4EB4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81800" y="2383900"/>
                  <a:ext cx="6084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5F27053-37C8-1388-B82D-1E47FDF75A20}"/>
                    </a:ext>
                  </a:extLst>
                </p14:cNvPr>
                <p14:cNvContentPartPr/>
                <p14:nvPr/>
              </p14:nvContentPartPr>
              <p14:xfrm>
                <a:off x="10215000" y="2703220"/>
                <a:ext cx="748800" cy="276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5F27053-37C8-1388-B82D-1E47FDF75A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97360" y="2685580"/>
                  <a:ext cx="784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8F141CF-411C-F976-88AE-C7A49B4E8170}"/>
                    </a:ext>
                  </a:extLst>
                </p14:cNvPr>
                <p14:cNvContentPartPr/>
                <p14:nvPr/>
              </p14:nvContentPartPr>
              <p14:xfrm>
                <a:off x="10202400" y="3017140"/>
                <a:ext cx="957960" cy="56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8F141CF-411C-F976-88AE-C7A49B4E81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84400" y="2999500"/>
                  <a:ext cx="993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A2430E-D13F-5966-C44E-72D03D7DAB19}"/>
                    </a:ext>
                  </a:extLst>
                </p14:cNvPr>
                <p14:cNvContentPartPr/>
                <p14:nvPr/>
              </p14:nvContentPartPr>
              <p14:xfrm>
                <a:off x="11005560" y="2587300"/>
                <a:ext cx="111960" cy="57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A2430E-D13F-5966-C44E-72D03D7DAB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87920" y="2569300"/>
                  <a:ext cx="147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540877-16D7-345C-463F-006518C3D187}"/>
                    </a:ext>
                  </a:extLst>
                </p14:cNvPr>
                <p14:cNvContentPartPr/>
                <p14:nvPr/>
              </p14:nvContentPartPr>
              <p14:xfrm>
                <a:off x="10994400" y="2699260"/>
                <a:ext cx="180000" cy="1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540877-16D7-345C-463F-006518C3D1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976400" y="2681620"/>
                  <a:ext cx="215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5C8FA60-4E3F-0570-1FE1-A1EC67595C19}"/>
                    </a:ext>
                  </a:extLst>
                </p14:cNvPr>
                <p14:cNvContentPartPr/>
                <p14:nvPr/>
              </p14:nvContentPartPr>
              <p14:xfrm>
                <a:off x="10961640" y="2631220"/>
                <a:ext cx="149760" cy="9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5C8FA60-4E3F-0570-1FE1-A1EC67595C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43640" y="2613580"/>
                  <a:ext cx="185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CA1E5E-EC8F-DB80-E792-80735B12DB02}"/>
                    </a:ext>
                  </a:extLst>
                </p14:cNvPr>
                <p14:cNvContentPartPr/>
                <p14:nvPr/>
              </p14:nvContentPartPr>
              <p14:xfrm>
                <a:off x="10638360" y="2256820"/>
                <a:ext cx="177480" cy="157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CA1E5E-EC8F-DB80-E792-80735B12DB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20720" y="2238820"/>
                  <a:ext cx="213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730CA8-2757-DD11-6EE6-D7C9132D110B}"/>
                    </a:ext>
                  </a:extLst>
                </p14:cNvPr>
                <p14:cNvContentPartPr/>
                <p14:nvPr/>
              </p14:nvContentPartPr>
              <p14:xfrm>
                <a:off x="10636560" y="2247460"/>
                <a:ext cx="12240" cy="14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730CA8-2757-DD11-6EE6-D7C9132D110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18560" y="2229460"/>
                  <a:ext cx="47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87EF5E-5746-828F-BFED-B4F812F7B685}"/>
                    </a:ext>
                  </a:extLst>
                </p14:cNvPr>
                <p14:cNvContentPartPr/>
                <p14:nvPr/>
              </p14:nvContentPartPr>
              <p14:xfrm>
                <a:off x="10645200" y="2339620"/>
                <a:ext cx="263520" cy="45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87EF5E-5746-828F-BFED-B4F812F7B6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27200" y="2321620"/>
                  <a:ext cx="299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FF74CC-E200-3690-8AF0-2819512332D5}"/>
                    </a:ext>
                  </a:extLst>
                </p14:cNvPr>
                <p14:cNvContentPartPr/>
                <p14:nvPr/>
              </p14:nvContentPartPr>
              <p14:xfrm>
                <a:off x="11142000" y="2949100"/>
                <a:ext cx="155160" cy="81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FF74CC-E200-3690-8AF0-2819512332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24000" y="2931100"/>
                  <a:ext cx="190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D4598CD-7477-BBF4-D42F-4327F5BB3651}"/>
                    </a:ext>
                  </a:extLst>
                </p14:cNvPr>
                <p14:cNvContentPartPr/>
                <p14:nvPr/>
              </p14:nvContentPartPr>
              <p14:xfrm>
                <a:off x="11207880" y="3061780"/>
                <a:ext cx="129240" cy="33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D4598CD-7477-BBF4-D42F-4327F5BB36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90240" y="3044140"/>
                  <a:ext cx="164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7544F2-12E1-C9E2-A24F-1439B02199DF}"/>
                    </a:ext>
                  </a:extLst>
                </p14:cNvPr>
                <p14:cNvContentPartPr/>
                <p14:nvPr/>
              </p14:nvContentPartPr>
              <p14:xfrm>
                <a:off x="11133720" y="2983300"/>
                <a:ext cx="204120" cy="58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7544F2-12E1-C9E2-A24F-1439B02199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16080" y="2965300"/>
                  <a:ext cx="2397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9241516-C437-5353-9C35-75486E12BC49}"/>
              </a:ext>
            </a:extLst>
          </p:cNvPr>
          <p:cNvGrpSpPr/>
          <p:nvPr/>
        </p:nvGrpSpPr>
        <p:grpSpPr>
          <a:xfrm>
            <a:off x="9100085" y="1701537"/>
            <a:ext cx="1875960" cy="1246320"/>
            <a:chOff x="9630833" y="2860691"/>
            <a:chExt cx="1875960" cy="12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02958A-5946-7EF2-1AB6-632FB23B26BD}"/>
                    </a:ext>
                  </a:extLst>
                </p14:cNvPr>
                <p14:cNvContentPartPr/>
                <p14:nvPr/>
              </p14:nvContentPartPr>
              <p14:xfrm>
                <a:off x="9630833" y="2983091"/>
                <a:ext cx="1185840" cy="111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02958A-5946-7EF2-1AB6-632FB23B26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13193" y="2965451"/>
                  <a:ext cx="1221480" cy="11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679403-E625-C058-993A-C5FC5AC55207}"/>
                    </a:ext>
                  </a:extLst>
                </p14:cNvPr>
                <p14:cNvContentPartPr/>
                <p14:nvPr/>
              </p14:nvContentPartPr>
              <p14:xfrm>
                <a:off x="10604273" y="3540011"/>
                <a:ext cx="93240" cy="19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679403-E625-C058-993A-C5FC5AC552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86633" y="3522011"/>
                  <a:ext cx="128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4146213-E778-B049-4885-9115013A03AA}"/>
                    </a:ext>
                  </a:extLst>
                </p14:cNvPr>
                <p14:cNvContentPartPr/>
                <p14:nvPr/>
              </p14:nvContentPartPr>
              <p14:xfrm>
                <a:off x="10246073" y="3821531"/>
                <a:ext cx="15480" cy="162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4146213-E778-B049-4885-9115013A03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28433" y="3803531"/>
                  <a:ext cx="51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F13D1C-10A7-0414-C9F8-3F62A7E56E43}"/>
                    </a:ext>
                  </a:extLst>
                </p14:cNvPr>
                <p14:cNvContentPartPr/>
                <p14:nvPr/>
              </p14:nvContentPartPr>
              <p14:xfrm>
                <a:off x="10036913" y="3342371"/>
                <a:ext cx="186120" cy="312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F13D1C-10A7-0414-C9F8-3F62A7E56E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19273" y="3324371"/>
                  <a:ext cx="2217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6CC9ADA-E701-98D2-536E-82EAFBA438FC}"/>
                    </a:ext>
                  </a:extLst>
                </p14:cNvPr>
                <p14:cNvContentPartPr/>
                <p14:nvPr/>
              </p14:nvContentPartPr>
              <p14:xfrm>
                <a:off x="10891913" y="2860691"/>
                <a:ext cx="614880" cy="408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6CC9ADA-E701-98D2-536E-82EAFBA438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74273" y="2842691"/>
                  <a:ext cx="650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54D430-5BD7-B1A6-E5A5-78235DF910A4}"/>
                    </a:ext>
                  </a:extLst>
                </p14:cNvPr>
                <p14:cNvContentPartPr/>
                <p14:nvPr/>
              </p14:nvContentPartPr>
              <p14:xfrm>
                <a:off x="11079473" y="3238331"/>
                <a:ext cx="392040" cy="868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54D430-5BD7-B1A6-E5A5-78235DF910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1833" y="3220691"/>
                  <a:ext cx="427680" cy="90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B1D23DE-3FB8-C400-3ED2-72DC2B8B9C05}"/>
                  </a:ext>
                </a:extLst>
              </p14:cNvPr>
              <p14:cNvContentPartPr/>
              <p14:nvPr/>
            </p14:nvContentPartPr>
            <p14:xfrm>
              <a:off x="9047832" y="2477012"/>
              <a:ext cx="204840" cy="8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B1D23DE-3FB8-C400-3ED2-72DC2B8B9C0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030192" y="2459012"/>
                <a:ext cx="2404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13C2CAF-EB6C-759D-6CFC-B85E7B83BE13}"/>
                  </a:ext>
                </a:extLst>
              </p14:cNvPr>
              <p14:cNvContentPartPr/>
              <p14:nvPr/>
            </p14:nvContentPartPr>
            <p14:xfrm>
              <a:off x="9579912" y="1813892"/>
              <a:ext cx="73080" cy="178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13C2CAF-EB6C-759D-6CFC-B85E7B83BE1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62272" y="1796252"/>
                <a:ext cx="10872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9AD0D73C-898D-2988-72F5-CCDA8774C285}"/>
              </a:ext>
            </a:extLst>
          </p:cNvPr>
          <p:cNvGrpSpPr/>
          <p:nvPr/>
        </p:nvGrpSpPr>
        <p:grpSpPr>
          <a:xfrm>
            <a:off x="1416167" y="2504056"/>
            <a:ext cx="1395360" cy="1461960"/>
            <a:chOff x="1643840" y="2189416"/>
            <a:chExt cx="1395360" cy="14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3C61A3B7-D00F-D9AC-6317-79224062755B}"/>
                    </a:ext>
                  </a:extLst>
                </p14:cNvPr>
                <p14:cNvContentPartPr/>
                <p14:nvPr/>
              </p14:nvContentPartPr>
              <p14:xfrm>
                <a:off x="1648880" y="2814376"/>
                <a:ext cx="613800" cy="27468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3C61A3B7-D00F-D9AC-6317-7922406275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30880" y="2796736"/>
                  <a:ext cx="649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C57DEC11-8F4C-2425-2E63-B18ADC152CAF}"/>
                    </a:ext>
                  </a:extLst>
                </p14:cNvPr>
                <p14:cNvContentPartPr/>
                <p14:nvPr/>
              </p14:nvContentPartPr>
              <p14:xfrm>
                <a:off x="1658240" y="2969176"/>
                <a:ext cx="589320" cy="27432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C57DEC11-8F4C-2425-2E63-B18ADC152C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40240" y="2951176"/>
                  <a:ext cx="624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E489FF99-64D8-7335-FAF9-15F25413C68E}"/>
                    </a:ext>
                  </a:extLst>
                </p14:cNvPr>
                <p14:cNvContentPartPr/>
                <p14:nvPr/>
              </p14:nvContentPartPr>
              <p14:xfrm>
                <a:off x="1738520" y="3100576"/>
                <a:ext cx="514080" cy="2664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E489FF99-64D8-7335-FAF9-15F25413C6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20520" y="3082936"/>
                  <a:ext cx="549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8B7802E8-5E80-8543-A012-38EC2FEA3078}"/>
                    </a:ext>
                  </a:extLst>
                </p14:cNvPr>
                <p14:cNvContentPartPr/>
                <p14:nvPr/>
              </p14:nvContentPartPr>
              <p14:xfrm>
                <a:off x="1643840" y="2189416"/>
                <a:ext cx="1026000" cy="87408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8B7802E8-5E80-8543-A012-38EC2FEA30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25840" y="2171416"/>
                  <a:ext cx="106164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E59AABE5-8794-6503-6CD0-34E9DEB06A58}"/>
                    </a:ext>
                  </a:extLst>
                </p14:cNvPr>
                <p14:cNvContentPartPr/>
                <p14:nvPr/>
              </p14:nvContentPartPr>
              <p14:xfrm>
                <a:off x="1856960" y="3264016"/>
                <a:ext cx="710640" cy="20700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E59AABE5-8794-6503-6CD0-34E9DEB06A5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39320" y="3246376"/>
                  <a:ext cx="7462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58DCB17D-0E13-67B5-EED8-CA9E67D09BC8}"/>
                    </a:ext>
                  </a:extLst>
                </p14:cNvPr>
                <p14:cNvContentPartPr/>
                <p14:nvPr/>
              </p14:nvContentPartPr>
              <p14:xfrm>
                <a:off x="2620880" y="2723296"/>
                <a:ext cx="418320" cy="92736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58DCB17D-0E13-67B5-EED8-CA9E67D09B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02880" y="2705296"/>
                  <a:ext cx="453960" cy="9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D0B70F25-B09C-B891-221F-7FEEE6C0B634}"/>
                    </a:ext>
                  </a:extLst>
                </p14:cNvPr>
                <p14:cNvContentPartPr/>
                <p14:nvPr/>
              </p14:nvContentPartPr>
              <p14:xfrm>
                <a:off x="2228840" y="3405136"/>
                <a:ext cx="148680" cy="2462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D0B70F25-B09C-B891-221F-7FEEE6C0B63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11200" y="3387136"/>
                  <a:ext cx="184320" cy="28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02CD6BC0-6A67-8731-7DBB-1EE9CAFED887}"/>
                  </a:ext>
                </a:extLst>
              </p14:cNvPr>
              <p14:cNvContentPartPr/>
              <p14:nvPr/>
            </p14:nvContentPartPr>
            <p14:xfrm>
              <a:off x="2519720" y="2203096"/>
              <a:ext cx="47520" cy="11664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02CD6BC0-6A67-8731-7DBB-1EE9CAFED88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501720" y="2185456"/>
                <a:ext cx="83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AAF8F3FF-94BF-AD16-3F3C-5F97A7047014}"/>
                  </a:ext>
                </a:extLst>
              </p14:cNvPr>
              <p14:cNvContentPartPr/>
              <p14:nvPr/>
            </p14:nvContentPartPr>
            <p14:xfrm>
              <a:off x="2098160" y="2216056"/>
              <a:ext cx="66240" cy="23184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AAF8F3FF-94BF-AD16-3F3C-5F97A704701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80520" y="2198056"/>
                <a:ext cx="101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0FF8E9A0-FBBD-FDEC-5538-573946B5DE41}"/>
                  </a:ext>
                </a:extLst>
              </p14:cNvPr>
              <p14:cNvContentPartPr/>
              <p14:nvPr/>
            </p14:nvContentPartPr>
            <p14:xfrm>
              <a:off x="2583860" y="2560096"/>
              <a:ext cx="267120" cy="9324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0FF8E9A0-FBBD-FDEC-5538-573946B5DE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65860" y="2542096"/>
                <a:ext cx="3027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1EEBBE4C-DEBF-466C-9BF9-E4B729B3EE40}"/>
                  </a:ext>
                </a:extLst>
              </p14:cNvPr>
              <p14:cNvContentPartPr/>
              <p14:nvPr/>
            </p14:nvContentPartPr>
            <p14:xfrm>
              <a:off x="2601500" y="2833336"/>
              <a:ext cx="259200" cy="5652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1EEBBE4C-DEBF-466C-9BF9-E4B729B3EE4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83500" y="2815336"/>
                <a:ext cx="29484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E75DB63C-650A-3447-9725-F9410071C16A}"/>
              </a:ext>
            </a:extLst>
          </p:cNvPr>
          <p:cNvGrpSpPr/>
          <p:nvPr/>
        </p:nvGrpSpPr>
        <p:grpSpPr>
          <a:xfrm>
            <a:off x="1680620" y="2608336"/>
            <a:ext cx="327240" cy="239040"/>
            <a:chOff x="1680620" y="2608336"/>
            <a:chExt cx="3272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469C48DF-FC71-8C2E-F65E-215EAEB3C695}"/>
                    </a:ext>
                  </a:extLst>
                </p14:cNvPr>
                <p14:cNvContentPartPr/>
                <p14:nvPr/>
              </p14:nvContentPartPr>
              <p14:xfrm>
                <a:off x="1680620" y="2608336"/>
                <a:ext cx="212760" cy="684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469C48DF-FC71-8C2E-F65E-215EAEB3C6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2980" y="2590336"/>
                  <a:ext cx="248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72EB8AE5-E6DD-DABF-EB19-44ECFB93F178}"/>
                    </a:ext>
                  </a:extLst>
                </p14:cNvPr>
                <p14:cNvContentPartPr/>
                <p14:nvPr/>
              </p14:nvContentPartPr>
              <p14:xfrm>
                <a:off x="1715180" y="2781136"/>
                <a:ext cx="292680" cy="662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72EB8AE5-E6DD-DABF-EB19-44ECFB93F17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97540" y="2763496"/>
                  <a:ext cx="3283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2139BCC-A804-84E2-F375-7FC4F5206ADB}"/>
              </a:ext>
            </a:extLst>
          </p:cNvPr>
          <p:cNvGrpSpPr/>
          <p:nvPr/>
        </p:nvGrpSpPr>
        <p:grpSpPr>
          <a:xfrm>
            <a:off x="4803377" y="1805383"/>
            <a:ext cx="2398320" cy="1286640"/>
            <a:chOff x="4803377" y="1805383"/>
            <a:chExt cx="2398320" cy="12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43C99061-3385-B47C-04D8-EE16E5A364B3}"/>
                    </a:ext>
                  </a:extLst>
                </p14:cNvPr>
                <p14:cNvContentPartPr/>
                <p14:nvPr/>
              </p14:nvContentPartPr>
              <p14:xfrm>
                <a:off x="4867817" y="2397943"/>
                <a:ext cx="80280" cy="57096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43C99061-3385-B47C-04D8-EE16E5A364B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49817" y="2380303"/>
                  <a:ext cx="1159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56062323-4614-DCED-ACEE-0F8652547FA3}"/>
                    </a:ext>
                  </a:extLst>
                </p14:cNvPr>
                <p14:cNvContentPartPr/>
                <p14:nvPr/>
              </p14:nvContentPartPr>
              <p14:xfrm>
                <a:off x="4803377" y="2387863"/>
                <a:ext cx="498960" cy="5652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56062323-4614-DCED-ACEE-0F8652547FA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85377" y="2369863"/>
                  <a:ext cx="53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15ECF15B-39F5-8DF8-FEF7-1A0EB88C9FE8}"/>
                    </a:ext>
                  </a:extLst>
                </p14:cNvPr>
                <p14:cNvContentPartPr/>
                <p14:nvPr/>
              </p14:nvContentPartPr>
              <p14:xfrm>
                <a:off x="4821017" y="2655703"/>
                <a:ext cx="426960" cy="5328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15ECF15B-39F5-8DF8-FEF7-1A0EB88C9F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03377" y="2637703"/>
                  <a:ext cx="462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C96B26C8-D362-AF3F-7D08-6C4922946B43}"/>
                    </a:ext>
                  </a:extLst>
                </p14:cNvPr>
                <p14:cNvContentPartPr/>
                <p14:nvPr/>
              </p14:nvContentPartPr>
              <p14:xfrm>
                <a:off x="4879697" y="2874943"/>
                <a:ext cx="388800" cy="10764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C96B26C8-D362-AF3F-7D08-6C4922946B4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62057" y="2857303"/>
                  <a:ext cx="424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4E14FA85-2A75-CF29-DECC-1337912B1419}"/>
                    </a:ext>
                  </a:extLst>
                </p14:cNvPr>
                <p14:cNvContentPartPr/>
                <p14:nvPr/>
              </p14:nvContentPartPr>
              <p14:xfrm>
                <a:off x="5390537" y="2454103"/>
                <a:ext cx="390600" cy="40932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4E14FA85-2A75-CF29-DECC-1337912B14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72537" y="2436103"/>
                  <a:ext cx="426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9E1B5B9A-4948-6A53-211A-E3A599B6947B}"/>
                    </a:ext>
                  </a:extLst>
                </p14:cNvPr>
                <p14:cNvContentPartPr/>
                <p14:nvPr/>
              </p14:nvContentPartPr>
              <p14:xfrm>
                <a:off x="5345537" y="2474983"/>
                <a:ext cx="560520" cy="3063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9E1B5B9A-4948-6A53-211A-E3A599B694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27897" y="2456983"/>
                  <a:ext cx="5961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50CFE0CC-ADF2-0000-3A76-122F1031ACD1}"/>
                    </a:ext>
                  </a:extLst>
                </p14:cNvPr>
                <p14:cNvContentPartPr/>
                <p14:nvPr/>
              </p14:nvContentPartPr>
              <p14:xfrm>
                <a:off x="5974817" y="2419543"/>
                <a:ext cx="193680" cy="66132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50CFE0CC-ADF2-0000-3A76-122F1031AC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57177" y="2401543"/>
                  <a:ext cx="22932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6A720821-CBBB-BA28-5CB1-2BF1C390ACDD}"/>
                    </a:ext>
                  </a:extLst>
                </p14:cNvPr>
                <p14:cNvContentPartPr/>
                <p14:nvPr/>
              </p14:nvContentPartPr>
              <p14:xfrm>
                <a:off x="5931977" y="2319823"/>
                <a:ext cx="490680" cy="39492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6A720821-CBBB-BA28-5CB1-2BF1C390ACD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13977" y="2301823"/>
                  <a:ext cx="526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4B8CB79C-ABBB-6394-9984-83357BDEEB83}"/>
                    </a:ext>
                  </a:extLst>
                </p14:cNvPr>
                <p14:cNvContentPartPr/>
                <p14:nvPr/>
              </p14:nvContentPartPr>
              <p14:xfrm>
                <a:off x="6478817" y="1876303"/>
                <a:ext cx="722880" cy="35712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4B8CB79C-ABBB-6394-9984-83357BDEEB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61177" y="1858303"/>
                  <a:ext cx="7585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D3F3D5FD-31E9-14B4-52DA-C3ECDB4018BD}"/>
                    </a:ext>
                  </a:extLst>
                </p14:cNvPr>
                <p14:cNvContentPartPr/>
                <p14:nvPr/>
              </p14:nvContentPartPr>
              <p14:xfrm>
                <a:off x="6672857" y="2194903"/>
                <a:ext cx="459000" cy="89712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D3F3D5FD-31E9-14B4-52DA-C3ECDB4018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54857" y="2176903"/>
                  <a:ext cx="4946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271DF471-6A19-5863-00FA-CDAC9BB640AC}"/>
                    </a:ext>
                  </a:extLst>
                </p14:cNvPr>
                <p14:cNvContentPartPr/>
                <p14:nvPr/>
              </p14:nvContentPartPr>
              <p14:xfrm>
                <a:off x="6503297" y="1805383"/>
                <a:ext cx="650880" cy="114120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271DF471-6A19-5863-00FA-CDAC9BB640A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85297" y="1787383"/>
                  <a:ext cx="686520" cy="11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AB2C270E-86B0-CB46-87EC-0E7D85029AAD}"/>
                    </a:ext>
                  </a:extLst>
                </p14:cNvPr>
                <p14:cNvContentPartPr/>
                <p14:nvPr/>
              </p14:nvContentPartPr>
              <p14:xfrm>
                <a:off x="6744137" y="2725903"/>
                <a:ext cx="403560" cy="35028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AB2C270E-86B0-CB46-87EC-0E7D85029AA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26137" y="2707903"/>
                  <a:ext cx="439200" cy="38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473A3EFC-358A-C7B7-D024-6D6DB69C4B80}"/>
                  </a:ext>
                </a:extLst>
              </p14:cNvPr>
              <p14:cNvContentPartPr/>
              <p14:nvPr/>
            </p14:nvContentPartPr>
            <p14:xfrm>
              <a:off x="5352377" y="3430423"/>
              <a:ext cx="1460520" cy="37152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473A3EFC-358A-C7B7-D024-6D6DB69C4B8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34377" y="3412783"/>
                <a:ext cx="1496160" cy="40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019A8365-DD6C-1714-EA0C-74517A1F21E2}"/>
              </a:ext>
            </a:extLst>
          </p:cNvPr>
          <p:cNvGrpSpPr/>
          <p:nvPr/>
        </p:nvGrpSpPr>
        <p:grpSpPr>
          <a:xfrm>
            <a:off x="5321057" y="3712303"/>
            <a:ext cx="1571400" cy="1185120"/>
            <a:chOff x="5321057" y="3712303"/>
            <a:chExt cx="1571400" cy="11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B0A32386-D2E5-D998-FA83-107D69825BEE}"/>
                    </a:ext>
                  </a:extLst>
                </p14:cNvPr>
                <p14:cNvContentPartPr/>
                <p14:nvPr/>
              </p14:nvContentPartPr>
              <p14:xfrm>
                <a:off x="5321057" y="3712303"/>
                <a:ext cx="1571400" cy="118512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B0A32386-D2E5-D998-FA83-107D69825BE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03417" y="3694663"/>
                  <a:ext cx="160704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536731B5-1CD5-E535-D05B-CB2DEAAEC14A}"/>
                    </a:ext>
                  </a:extLst>
                </p14:cNvPr>
                <p14:cNvContentPartPr/>
                <p14:nvPr/>
              </p14:nvContentPartPr>
              <p14:xfrm>
                <a:off x="6036017" y="3881503"/>
                <a:ext cx="98640" cy="7192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536731B5-1CD5-E535-D05B-CB2DEAAEC14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18377" y="3863503"/>
                  <a:ext cx="134280" cy="75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0196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9C9F1-2F61-89AA-8FDF-BC2593DBA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C24DA3A-08FC-4DCC-12B5-5243D8941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7653" y="0"/>
            <a:ext cx="62772400" cy="60563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DCDB44-3BAE-E8E6-1D68-A90E77282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142" y="1485212"/>
            <a:ext cx="9144000" cy="2387600"/>
          </a:xfrm>
        </p:spPr>
        <p:txBody>
          <a:bodyPr/>
          <a:lstStyle/>
          <a:p>
            <a:r>
              <a:rPr lang="de-CH" b="1" dirty="0">
                <a:solidFill>
                  <a:srgbClr val="23CA00"/>
                </a:solidFill>
              </a:rPr>
              <a:t>Fragen?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A5C452-B04A-52A7-C813-423A5B9C2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7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EF56-F9CA-7F41-A5C1-0970444DD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0A7799D-C02B-F785-47A1-528682A1F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175FFB-A6E0-88DC-6B6D-49031774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Antrag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A4EEFA-BE6B-5A2C-02DB-3079D462DEC5}"/>
                  </a:ext>
                </a:extLst>
              </p14:cNvPr>
              <p14:cNvContentPartPr/>
              <p14:nvPr/>
            </p14:nvContentPartPr>
            <p14:xfrm>
              <a:off x="3136266" y="1532463"/>
              <a:ext cx="908280" cy="884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A4EEFA-BE6B-5A2C-02DB-3079D462DE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8626" y="1514823"/>
                <a:ext cx="94392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031BE3-E943-19DD-DE1D-A94D1A42E0D4}"/>
                  </a:ext>
                </a:extLst>
              </p14:cNvPr>
              <p14:cNvContentPartPr/>
              <p14:nvPr/>
            </p14:nvContentPartPr>
            <p14:xfrm>
              <a:off x="3483306" y="1723263"/>
              <a:ext cx="413640" cy="351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031BE3-E943-19DD-DE1D-A94D1A42E0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5306" y="1705263"/>
                <a:ext cx="449280" cy="38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4EC0485-5E3C-9135-D16A-B2FC7F19F6B9}"/>
              </a:ext>
            </a:extLst>
          </p:cNvPr>
          <p:cNvGrpSpPr/>
          <p:nvPr/>
        </p:nvGrpSpPr>
        <p:grpSpPr>
          <a:xfrm>
            <a:off x="4046706" y="1369743"/>
            <a:ext cx="325800" cy="1076760"/>
            <a:chOff x="1982956" y="-198707"/>
            <a:chExt cx="325800" cy="10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7E9C1D-384B-E23C-E3B6-9A34BA63E1AB}"/>
                    </a:ext>
                  </a:extLst>
                </p14:cNvPr>
                <p14:cNvContentPartPr/>
                <p14:nvPr/>
              </p14:nvContentPartPr>
              <p14:xfrm>
                <a:off x="1982956" y="-198707"/>
                <a:ext cx="325800" cy="70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7E9C1D-384B-E23C-E3B6-9A34BA63E1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64956" y="-216347"/>
                  <a:ext cx="36144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AEF6F7-2B6C-6215-6FAA-41DAC5980146}"/>
                    </a:ext>
                  </a:extLst>
                </p14:cNvPr>
                <p14:cNvContentPartPr/>
                <p14:nvPr/>
              </p14:nvContentPartPr>
              <p14:xfrm>
                <a:off x="2147836" y="694453"/>
                <a:ext cx="150120" cy="183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AEF6F7-2B6C-6215-6FAA-41DAC59801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0196" y="676453"/>
                  <a:ext cx="185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D640757-BDBA-80D7-5974-6913E0923FC5}"/>
                    </a:ext>
                  </a:extLst>
                </p14:cNvPr>
                <p14:cNvContentPartPr/>
                <p14:nvPr/>
              </p14:nvContentPartPr>
              <p14:xfrm>
                <a:off x="2045236" y="-165587"/>
                <a:ext cx="210600" cy="54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D640757-BDBA-80D7-5974-6913E0923F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27236" y="-183587"/>
                  <a:ext cx="24624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A65C9A-E78B-0B60-50F1-8B2BFC56037B}"/>
                    </a:ext>
                  </a:extLst>
                </p14:cNvPr>
                <p14:cNvContentPartPr/>
                <p14:nvPr/>
              </p14:nvContentPartPr>
              <p14:xfrm>
                <a:off x="2183836" y="720373"/>
                <a:ext cx="94680" cy="151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A65C9A-E78B-0B60-50F1-8B2BFC5603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65836" y="702733"/>
                  <a:ext cx="13032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CB62E48-D995-8903-371E-15C05A41C82D}"/>
                  </a:ext>
                </a:extLst>
              </p14:cNvPr>
              <p14:cNvContentPartPr/>
              <p14:nvPr/>
            </p14:nvContentPartPr>
            <p14:xfrm>
              <a:off x="6774786" y="1590063"/>
              <a:ext cx="1264680" cy="686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CB62E48-D995-8903-371E-15C05A41C82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6786" y="1572423"/>
                <a:ext cx="130032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9063C29-693B-2CAF-11CA-D95BC63D7D4C}"/>
                  </a:ext>
                </a:extLst>
              </p14:cNvPr>
              <p14:cNvContentPartPr/>
              <p14:nvPr/>
            </p14:nvContentPartPr>
            <p14:xfrm>
              <a:off x="7030386" y="1587903"/>
              <a:ext cx="49680" cy="52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9063C29-693B-2CAF-11CA-D95BC63D7D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12386" y="1569903"/>
                <a:ext cx="8532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F9DE546-973E-EFA3-21B2-5356DBBB1712}"/>
              </a:ext>
            </a:extLst>
          </p:cNvPr>
          <p:cNvGrpSpPr/>
          <p:nvPr/>
        </p:nvGrpSpPr>
        <p:grpSpPr>
          <a:xfrm>
            <a:off x="7445466" y="1832343"/>
            <a:ext cx="654480" cy="453960"/>
            <a:chOff x="5381716" y="263893"/>
            <a:chExt cx="65448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F6BF98-52E2-62EA-FC30-61813170B29D}"/>
                    </a:ext>
                  </a:extLst>
                </p14:cNvPr>
                <p14:cNvContentPartPr/>
                <p14:nvPr/>
              </p14:nvContentPartPr>
              <p14:xfrm>
                <a:off x="5381716" y="263893"/>
                <a:ext cx="6120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F6BF98-52E2-62EA-FC30-61813170B2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63716" y="245893"/>
                  <a:ext cx="96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EC2292-4510-D77E-E5B9-53B3A8AA0121}"/>
                    </a:ext>
                  </a:extLst>
                </p14:cNvPr>
                <p14:cNvContentPartPr/>
                <p14:nvPr/>
              </p14:nvContentPartPr>
              <p14:xfrm>
                <a:off x="5844676" y="488893"/>
                <a:ext cx="66240" cy="5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EC2292-4510-D77E-E5B9-53B3A8AA012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27036" y="470893"/>
                  <a:ext cx="10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C6BC94-39BA-EBF2-A9AC-0FFC01150E19}"/>
                    </a:ext>
                  </a:extLst>
                </p14:cNvPr>
                <p14:cNvContentPartPr/>
                <p14:nvPr/>
              </p14:nvContentPartPr>
              <p14:xfrm>
                <a:off x="5971396" y="682933"/>
                <a:ext cx="64800" cy="3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C6BC94-39BA-EBF2-A9AC-0FFC01150E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53396" y="664933"/>
                  <a:ext cx="10044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28CCC6-2135-C9FF-9E0E-6D5972BF53E9}"/>
              </a:ext>
            </a:extLst>
          </p:cNvPr>
          <p:cNvGrpSpPr/>
          <p:nvPr/>
        </p:nvGrpSpPr>
        <p:grpSpPr>
          <a:xfrm>
            <a:off x="6351786" y="1334823"/>
            <a:ext cx="2698200" cy="1657080"/>
            <a:chOff x="4288036" y="-233627"/>
            <a:chExt cx="2698200" cy="165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39445B-5B57-3EB6-8470-9FBF4EE6124A}"/>
                    </a:ext>
                  </a:extLst>
                </p14:cNvPr>
                <p14:cNvContentPartPr/>
                <p14:nvPr/>
              </p14:nvContentPartPr>
              <p14:xfrm>
                <a:off x="4288036" y="-168107"/>
                <a:ext cx="1892160" cy="111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39445B-5B57-3EB6-8470-9FBF4EE612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70036" y="-186107"/>
                  <a:ext cx="1927800" cy="11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5EC863-C7D5-FA17-CDBC-ECB249052534}"/>
                    </a:ext>
                  </a:extLst>
                </p14:cNvPr>
                <p14:cNvContentPartPr/>
                <p14:nvPr/>
              </p14:nvContentPartPr>
              <p14:xfrm>
                <a:off x="4463356" y="-233627"/>
                <a:ext cx="1735920" cy="103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5EC863-C7D5-FA17-CDBC-ECB2490525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45716" y="-251627"/>
                  <a:ext cx="1771560" cy="10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CAF6C6-8F14-7A68-6837-2DCCA2A2C837}"/>
                    </a:ext>
                  </a:extLst>
                </p14:cNvPr>
                <p14:cNvContentPartPr/>
                <p14:nvPr/>
              </p14:nvContentPartPr>
              <p14:xfrm>
                <a:off x="6698236" y="-100067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CAF6C6-8F14-7A68-6837-2DCCA2A2C8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0236" y="-1180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2381F36-8B50-3FC6-FEC5-8678F5F1E4A2}"/>
                    </a:ext>
                  </a:extLst>
                </p14:cNvPr>
                <p14:cNvContentPartPr/>
                <p14:nvPr/>
              </p14:nvContentPartPr>
              <p14:xfrm>
                <a:off x="6508516" y="-160187"/>
                <a:ext cx="477720" cy="116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2381F36-8B50-3FC6-FEC5-8678F5F1E4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90516" y="-177827"/>
                  <a:ext cx="513360" cy="12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395B7D-EE02-A410-E55B-87F040169422}"/>
                    </a:ext>
                  </a:extLst>
                </p14:cNvPr>
                <p14:cNvContentPartPr/>
                <p14:nvPr/>
              </p14:nvContentPartPr>
              <p14:xfrm>
                <a:off x="6561076" y="1000453"/>
                <a:ext cx="370440" cy="11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395B7D-EE02-A410-E55B-87F04016942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43076" y="982813"/>
                  <a:ext cx="406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E4BD9D-F006-C235-356E-8B28C79FB6DE}"/>
                    </a:ext>
                  </a:extLst>
                </p14:cNvPr>
                <p14:cNvContentPartPr/>
                <p14:nvPr/>
              </p14:nvContentPartPr>
              <p14:xfrm>
                <a:off x="6570796" y="1002613"/>
                <a:ext cx="331920" cy="388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E4BD9D-F006-C235-356E-8B28C79FB6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2796" y="984613"/>
                  <a:ext cx="3675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C296DD-C62A-CEFA-2E09-949EA9BE1D66}"/>
                    </a:ext>
                  </a:extLst>
                </p14:cNvPr>
                <p14:cNvContentPartPr/>
                <p14:nvPr/>
              </p14:nvContentPartPr>
              <p14:xfrm>
                <a:off x="6594556" y="1072093"/>
                <a:ext cx="227880" cy="29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C296DD-C62A-CEFA-2E09-949EA9BE1D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76916" y="1054453"/>
                  <a:ext cx="263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348F75-ED08-9748-7F97-618A5DEAF414}"/>
                    </a:ext>
                  </a:extLst>
                </p14:cNvPr>
                <p14:cNvContentPartPr/>
                <p14:nvPr/>
              </p14:nvContentPartPr>
              <p14:xfrm>
                <a:off x="6536236" y="1121053"/>
                <a:ext cx="107640" cy="302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348F75-ED08-9748-7F97-618A5DEAF4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18236" y="1103413"/>
                  <a:ext cx="14328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CA55BCF-DDA6-E7D0-1171-DC0517594917}"/>
                  </a:ext>
                </a:extLst>
              </p14:cNvPr>
              <p14:cNvContentPartPr/>
              <p14:nvPr/>
            </p14:nvContentPartPr>
            <p14:xfrm>
              <a:off x="6729066" y="1572423"/>
              <a:ext cx="59760" cy="59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CA55BCF-DDA6-E7D0-1171-DC051759491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11066" y="1554783"/>
                <a:ext cx="9540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474D894-90B9-10D2-E237-682455C9076E}"/>
              </a:ext>
            </a:extLst>
          </p:cNvPr>
          <p:cNvGrpSpPr/>
          <p:nvPr/>
        </p:nvGrpSpPr>
        <p:grpSpPr>
          <a:xfrm>
            <a:off x="5315706" y="1751703"/>
            <a:ext cx="397440" cy="240480"/>
            <a:chOff x="3251956" y="183253"/>
            <a:chExt cx="39744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E7B001-239C-4325-BF83-09CD4880A225}"/>
                    </a:ext>
                  </a:extLst>
                </p14:cNvPr>
                <p14:cNvContentPartPr/>
                <p14:nvPr/>
              </p14:nvContentPartPr>
              <p14:xfrm>
                <a:off x="3251956" y="324733"/>
                <a:ext cx="210960" cy="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E7B001-239C-4325-BF83-09CD4880A2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33956" y="306733"/>
                  <a:ext cx="246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D27BB7-9B42-93AC-E517-9CF026E5AAFE}"/>
                    </a:ext>
                  </a:extLst>
                </p14:cNvPr>
                <p14:cNvContentPartPr/>
                <p14:nvPr/>
              </p14:nvContentPartPr>
              <p14:xfrm>
                <a:off x="3448876" y="183253"/>
                <a:ext cx="200520" cy="240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D27BB7-9B42-93AC-E517-9CF026E5AAF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31236" y="165253"/>
                  <a:ext cx="23616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0643D8-A426-44C4-26A8-22D6926744F4}"/>
              </a:ext>
            </a:extLst>
          </p:cNvPr>
          <p:cNvGrpSpPr/>
          <p:nvPr/>
        </p:nvGrpSpPr>
        <p:grpSpPr>
          <a:xfrm>
            <a:off x="3448872" y="3555663"/>
            <a:ext cx="1953000" cy="1127160"/>
            <a:chOff x="3448872" y="3555663"/>
            <a:chExt cx="1953000" cy="11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BDA7590-45DB-9787-9688-C51F7DCBFCD2}"/>
                    </a:ext>
                  </a:extLst>
                </p14:cNvPr>
                <p14:cNvContentPartPr/>
                <p14:nvPr/>
              </p14:nvContentPartPr>
              <p14:xfrm>
                <a:off x="3775032" y="3812343"/>
                <a:ext cx="155520" cy="573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BDA7590-45DB-9787-9688-C51F7DCBFC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57392" y="3794703"/>
                  <a:ext cx="1911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748DE34-9AC9-23D1-6E68-9C87CF2C6127}"/>
                    </a:ext>
                  </a:extLst>
                </p14:cNvPr>
                <p14:cNvContentPartPr/>
                <p14:nvPr/>
              </p14:nvContentPartPr>
              <p14:xfrm>
                <a:off x="4111272" y="3906663"/>
                <a:ext cx="101160" cy="388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748DE34-9AC9-23D1-6E68-9C87CF2C61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93272" y="3888663"/>
                  <a:ext cx="1368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535EA57-7204-4B11-CEC9-BCEA58C35C70}"/>
                    </a:ext>
                  </a:extLst>
                </p14:cNvPr>
                <p14:cNvContentPartPr/>
                <p14:nvPr/>
              </p14:nvContentPartPr>
              <p14:xfrm>
                <a:off x="4087872" y="3841863"/>
                <a:ext cx="313920" cy="237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535EA57-7204-4B11-CEC9-BCEA58C35C7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69872" y="3823863"/>
                  <a:ext cx="349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C9B2106-4DE2-6DCC-7478-82B6CF8F56E5}"/>
                    </a:ext>
                  </a:extLst>
                </p14:cNvPr>
                <p14:cNvContentPartPr/>
                <p14:nvPr/>
              </p14:nvContentPartPr>
              <p14:xfrm>
                <a:off x="4532472" y="3796503"/>
                <a:ext cx="506520" cy="513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C9B2106-4DE2-6DCC-7478-82B6CF8F56E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14472" y="3778503"/>
                  <a:ext cx="5421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8A8A854-D823-4550-F791-18F60703D5EE}"/>
                    </a:ext>
                  </a:extLst>
                </p14:cNvPr>
                <p14:cNvContentPartPr/>
                <p14:nvPr/>
              </p14:nvContentPartPr>
              <p14:xfrm>
                <a:off x="4634712" y="4044903"/>
                <a:ext cx="405000" cy="65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8A8A854-D823-4550-F791-18F60703D5E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16712" y="4026903"/>
                  <a:ext cx="440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35F9E12-B4AC-B974-2579-1E45151FA42D}"/>
                    </a:ext>
                  </a:extLst>
                </p14:cNvPr>
                <p14:cNvContentPartPr/>
                <p14:nvPr/>
              </p14:nvContentPartPr>
              <p14:xfrm>
                <a:off x="3448872" y="3791103"/>
                <a:ext cx="1779120" cy="891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35F9E12-B4AC-B974-2579-1E45151FA42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30872" y="3773103"/>
                  <a:ext cx="181476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97B180E-5CD8-FC18-43BF-CD4706AF45D2}"/>
                    </a:ext>
                  </a:extLst>
                </p14:cNvPr>
                <p14:cNvContentPartPr/>
                <p14:nvPr/>
              </p14:nvContentPartPr>
              <p14:xfrm>
                <a:off x="3605472" y="3555663"/>
                <a:ext cx="1796400" cy="828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97B180E-5CD8-FC18-43BF-CD4706AF45D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87832" y="3538023"/>
                  <a:ext cx="1832040" cy="86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B8F93D9-91F9-A602-4ACA-F98ED4B68CE2}"/>
                  </a:ext>
                </a:extLst>
              </p14:cNvPr>
              <p14:cNvContentPartPr/>
              <p14:nvPr/>
            </p14:nvContentPartPr>
            <p14:xfrm>
              <a:off x="6156792" y="3863823"/>
              <a:ext cx="120600" cy="202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B8F93D9-91F9-A602-4ACA-F98ED4B68CE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39152" y="3845823"/>
                <a:ext cx="1562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003F389-2DB2-D026-585F-0886F0D6F224}"/>
                  </a:ext>
                </a:extLst>
              </p14:cNvPr>
              <p14:cNvContentPartPr/>
              <p14:nvPr/>
            </p14:nvContentPartPr>
            <p14:xfrm>
              <a:off x="6060672" y="3885783"/>
              <a:ext cx="389520" cy="2152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003F389-2DB2-D026-585F-0886F0D6F22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043032" y="3868143"/>
                <a:ext cx="42516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A0979CD-89C3-3E84-7CDF-9AEC67086F90}"/>
              </a:ext>
            </a:extLst>
          </p:cNvPr>
          <p:cNvGrpSpPr/>
          <p:nvPr/>
        </p:nvGrpSpPr>
        <p:grpSpPr>
          <a:xfrm>
            <a:off x="6946272" y="3513543"/>
            <a:ext cx="1815840" cy="929520"/>
            <a:chOff x="6946272" y="3513543"/>
            <a:chExt cx="1815840" cy="92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2737FA9-2F20-6D95-DF5A-04C2E1042957}"/>
                    </a:ext>
                  </a:extLst>
                </p14:cNvPr>
                <p14:cNvContentPartPr/>
                <p14:nvPr/>
              </p14:nvContentPartPr>
              <p14:xfrm>
                <a:off x="6946272" y="3689943"/>
                <a:ext cx="495360" cy="614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2737FA9-2F20-6D95-DF5A-04C2E104295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28272" y="3672303"/>
                  <a:ext cx="53100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0F2D369-F416-D72A-E51E-D58563EAD5F4}"/>
                    </a:ext>
                  </a:extLst>
                </p14:cNvPr>
                <p14:cNvContentPartPr/>
                <p14:nvPr/>
              </p14:nvContentPartPr>
              <p14:xfrm>
                <a:off x="7846272" y="3513543"/>
                <a:ext cx="915840" cy="929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0F2D369-F416-D72A-E51E-D58563EAD5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28632" y="3495543"/>
                  <a:ext cx="951480" cy="9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F02437C2-8BBF-C535-019C-C8E04791BD34}"/>
                  </a:ext>
                </a:extLst>
              </p14:cNvPr>
              <p14:cNvContentPartPr/>
              <p14:nvPr/>
            </p14:nvContentPartPr>
            <p14:xfrm>
              <a:off x="8206200" y="3639940"/>
              <a:ext cx="406080" cy="5277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F02437C2-8BBF-C535-019C-C8E04791BD3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188560" y="3622300"/>
                <a:ext cx="441720" cy="56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29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197A4-AAFC-64C6-7C23-33ECE098B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63DCF8B-2F93-A4AA-BE17-DA8A7E88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C49CE6-C403-4475-0C6E-63FF4DC9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Zeitplan Vergleich aus 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0372-AC91-AA27-AB8C-3BEFE022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37" y="295483"/>
            <a:ext cx="5145658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6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2C830-8246-F75A-ED1B-94AA917D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A4AFADF-8257-1280-504A-77D9D9FC9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C06503-4B01-BEAE-C5EB-9C21AC1B5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Antrag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DBC02C-204A-3E3F-55C4-6A7441CD9B52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5504A0-EFD4-628C-2B9C-0B9E2FB04C62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162D0650-7D25-C322-898A-FD28548CC600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49F0925F-869A-0368-28CB-29E6AC550881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49F0925F-869A-0368-28CB-29E6AC5508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E7E2C37B-B0CD-B147-0470-F918DE83E934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AC2FBA1D-6A76-BF2A-4721-3B2DDF33037A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9FAD5A18-AAA8-495A-59B4-6593A12280CF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DCADF67A-55F8-9E2D-BD82-57FC5EA268A3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DCADF67A-55F8-9E2D-BD82-57FC5EA268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3EFC51D7-9A63-630E-6BD2-638B733142E2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3EFC51D7-9A63-630E-6BD2-638B733142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83E96972-F3ED-430D-91F7-457C2999B99E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83E96972-F3ED-430D-91F7-457C2999B9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FF7ED0D2-2D6F-0CAE-72F4-3CBAE094C2B5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1639576A-E162-B959-6AB3-3F9ECE987B3F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1639576A-E162-B959-6AB3-3F9ECE987B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AC50CC8A-53CD-8C9A-59C5-91ED43A80095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AC50CC8A-53CD-8C9A-59C5-91ED43A8009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0A742D72-8E84-F3D4-D4D8-71FD07DA0167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0A742D72-8E84-F3D4-D4D8-71FD07DA01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FAEF50E8-9FC1-9CAD-9C24-8ED7C324335C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D2C4D076-4AA9-7F92-D5CF-07004C7CFA44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D2C4D076-4AA9-7F92-D5CF-07004C7CFA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668AB09A-C516-8D61-08C0-757AC39A0B5B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668AB09A-C516-8D61-08C0-757AC39A0B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1B36603-AE6E-BB69-EC52-A82BFD179F75}"/>
                  </a:ext>
                </a:extLst>
              </p14:cNvPr>
              <p14:cNvContentPartPr/>
              <p14:nvPr/>
            </p14:nvContentPartPr>
            <p14:xfrm>
              <a:off x="6947280" y="2963140"/>
              <a:ext cx="33120" cy="87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1B36603-AE6E-BB69-EC52-A82BFD179F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29280" y="2945140"/>
                <a:ext cx="687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55B16E8-F8FC-E1E2-3E4E-25E2E184A7BE}"/>
                  </a:ext>
                </a:extLst>
              </p14:cNvPr>
              <p14:cNvContentPartPr/>
              <p14:nvPr/>
            </p14:nvContentPartPr>
            <p14:xfrm>
              <a:off x="6849720" y="2350060"/>
              <a:ext cx="17640" cy="154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55B16E8-F8FC-E1E2-3E4E-25E2E184A7B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32080" y="2332420"/>
                <a:ext cx="53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DC5B302-0561-70AE-6750-55EB88010ABD}"/>
                  </a:ext>
                </a:extLst>
              </p14:cNvPr>
              <p14:cNvContentPartPr/>
              <p14:nvPr/>
            </p14:nvContentPartPr>
            <p14:xfrm>
              <a:off x="6254280" y="2010940"/>
              <a:ext cx="33120" cy="35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DC5B302-0561-70AE-6750-55EB88010A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36280" y="1992940"/>
                <a:ext cx="687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1A0B416-CD0E-594B-FC34-6CFDD57988E7}"/>
                  </a:ext>
                </a:extLst>
              </p14:cNvPr>
              <p14:cNvContentPartPr/>
              <p14:nvPr/>
            </p14:nvContentPartPr>
            <p14:xfrm>
              <a:off x="5562000" y="2076460"/>
              <a:ext cx="80280" cy="30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1A0B416-CD0E-594B-FC34-6CFDD57988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44360" y="2058820"/>
                <a:ext cx="1159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B9B74BE-55D0-CAD5-EC7C-BF3904BD831F}"/>
                  </a:ext>
                </a:extLst>
              </p14:cNvPr>
              <p14:cNvContentPartPr/>
              <p14:nvPr/>
            </p14:nvContentPartPr>
            <p14:xfrm>
              <a:off x="5125680" y="2727340"/>
              <a:ext cx="12960" cy="73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B9B74BE-55D0-CAD5-EC7C-BF3904BD831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08040" y="2709700"/>
                <a:ext cx="4860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49F673F-C469-C7AC-378B-2A95A40179A8}"/>
                  </a:ext>
                </a:extLst>
              </p14:cNvPr>
              <p14:cNvContentPartPr/>
              <p14:nvPr/>
            </p14:nvContentPartPr>
            <p14:xfrm>
              <a:off x="5244480" y="3100660"/>
              <a:ext cx="13680" cy="18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49F673F-C469-C7AC-378B-2A95A40179A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26840" y="3083020"/>
                <a:ext cx="49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8" name="Ink 1347">
                <a:extLst>
                  <a:ext uri="{FF2B5EF4-FFF2-40B4-BE49-F238E27FC236}">
                    <a16:creationId xmlns:a16="http://schemas.microsoft.com/office/drawing/2014/main" id="{EF45848C-0511-2286-D150-B41FA5903D71}"/>
                  </a:ext>
                </a:extLst>
              </p14:cNvPr>
              <p14:cNvContentPartPr/>
              <p14:nvPr/>
            </p14:nvContentPartPr>
            <p14:xfrm>
              <a:off x="5883120" y="2289220"/>
              <a:ext cx="25560" cy="16560"/>
            </p14:xfrm>
          </p:contentPart>
        </mc:Choice>
        <mc:Fallback xmlns="">
          <p:pic>
            <p:nvPicPr>
              <p:cNvPr id="1348" name="Ink 1347">
                <a:extLst>
                  <a:ext uri="{FF2B5EF4-FFF2-40B4-BE49-F238E27FC236}">
                    <a16:creationId xmlns:a16="http://schemas.microsoft.com/office/drawing/2014/main" id="{EF45848C-0511-2286-D150-B41FA5903D7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65120" y="2271580"/>
                <a:ext cx="612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1" name="Ink 1350">
                <a:extLst>
                  <a:ext uri="{FF2B5EF4-FFF2-40B4-BE49-F238E27FC236}">
                    <a16:creationId xmlns:a16="http://schemas.microsoft.com/office/drawing/2014/main" id="{EA38A5AE-2F3E-7F00-B17A-E665DACA83F1}"/>
                  </a:ext>
                </a:extLst>
              </p14:cNvPr>
              <p14:cNvContentPartPr/>
              <p14:nvPr/>
            </p14:nvContentPartPr>
            <p14:xfrm>
              <a:off x="5628600" y="2551660"/>
              <a:ext cx="32400" cy="38520"/>
            </p14:xfrm>
          </p:contentPart>
        </mc:Choice>
        <mc:Fallback xmlns="">
          <p:pic>
            <p:nvPicPr>
              <p:cNvPr id="1351" name="Ink 1350">
                <a:extLst>
                  <a:ext uri="{FF2B5EF4-FFF2-40B4-BE49-F238E27FC236}">
                    <a16:creationId xmlns:a16="http://schemas.microsoft.com/office/drawing/2014/main" id="{EA38A5AE-2F3E-7F00-B17A-E665DACA83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10600" y="2534020"/>
                <a:ext cx="680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53" name="Ink 1352">
                <a:extLst>
                  <a:ext uri="{FF2B5EF4-FFF2-40B4-BE49-F238E27FC236}">
                    <a16:creationId xmlns:a16="http://schemas.microsoft.com/office/drawing/2014/main" id="{BC0BC638-A07E-D935-6E69-9A6BB8811FC1}"/>
                  </a:ext>
                </a:extLst>
              </p14:cNvPr>
              <p14:cNvContentPartPr/>
              <p14:nvPr/>
            </p14:nvContentPartPr>
            <p14:xfrm>
              <a:off x="5598360" y="2907700"/>
              <a:ext cx="6480" cy="48600"/>
            </p14:xfrm>
          </p:contentPart>
        </mc:Choice>
        <mc:Fallback xmlns="">
          <p:pic>
            <p:nvPicPr>
              <p:cNvPr id="1353" name="Ink 1352">
                <a:extLst>
                  <a:ext uri="{FF2B5EF4-FFF2-40B4-BE49-F238E27FC236}">
                    <a16:creationId xmlns:a16="http://schemas.microsoft.com/office/drawing/2014/main" id="{BC0BC638-A07E-D935-6E69-9A6BB8811F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80720" y="2889700"/>
                <a:ext cx="421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5" name="Ink 1354">
                <a:extLst>
                  <a:ext uri="{FF2B5EF4-FFF2-40B4-BE49-F238E27FC236}">
                    <a16:creationId xmlns:a16="http://schemas.microsoft.com/office/drawing/2014/main" id="{4B6E94E7-D145-60D1-5604-62552E41B4B7}"/>
                  </a:ext>
                </a:extLst>
              </p14:cNvPr>
              <p14:cNvContentPartPr/>
              <p14:nvPr/>
            </p14:nvContentPartPr>
            <p14:xfrm>
              <a:off x="5691240" y="3142780"/>
              <a:ext cx="66600" cy="25200"/>
            </p14:xfrm>
          </p:contentPart>
        </mc:Choice>
        <mc:Fallback xmlns="">
          <p:pic>
            <p:nvPicPr>
              <p:cNvPr id="1355" name="Ink 1354">
                <a:extLst>
                  <a:ext uri="{FF2B5EF4-FFF2-40B4-BE49-F238E27FC236}">
                    <a16:creationId xmlns:a16="http://schemas.microsoft.com/office/drawing/2014/main" id="{4B6E94E7-D145-60D1-5604-62552E41B4B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73600" y="3124780"/>
                <a:ext cx="1022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57" name="Ink 1356">
                <a:extLst>
                  <a:ext uri="{FF2B5EF4-FFF2-40B4-BE49-F238E27FC236}">
                    <a16:creationId xmlns:a16="http://schemas.microsoft.com/office/drawing/2014/main" id="{31F01E07-6DC6-FBCF-DE6A-6C32B303255F}"/>
                  </a:ext>
                </a:extLst>
              </p14:cNvPr>
              <p14:cNvContentPartPr/>
              <p14:nvPr/>
            </p14:nvContentPartPr>
            <p14:xfrm>
              <a:off x="6102720" y="3287140"/>
              <a:ext cx="40320" cy="9000"/>
            </p14:xfrm>
          </p:contentPart>
        </mc:Choice>
        <mc:Fallback xmlns="">
          <p:pic>
            <p:nvPicPr>
              <p:cNvPr id="1357" name="Ink 1356">
                <a:extLst>
                  <a:ext uri="{FF2B5EF4-FFF2-40B4-BE49-F238E27FC236}">
                    <a16:creationId xmlns:a16="http://schemas.microsoft.com/office/drawing/2014/main" id="{31F01E07-6DC6-FBCF-DE6A-6C32B30325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84720" y="3269140"/>
                <a:ext cx="759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69" name="Ink 1368">
                <a:extLst>
                  <a:ext uri="{FF2B5EF4-FFF2-40B4-BE49-F238E27FC236}">
                    <a16:creationId xmlns:a16="http://schemas.microsoft.com/office/drawing/2014/main" id="{FADCF23D-FE8A-9440-7684-48ABC3F7ADB1}"/>
                  </a:ext>
                </a:extLst>
              </p14:cNvPr>
              <p14:cNvContentPartPr/>
              <p14:nvPr/>
            </p14:nvContentPartPr>
            <p14:xfrm>
              <a:off x="6505200" y="3074740"/>
              <a:ext cx="69120" cy="53640"/>
            </p14:xfrm>
          </p:contentPart>
        </mc:Choice>
        <mc:Fallback xmlns="">
          <p:pic>
            <p:nvPicPr>
              <p:cNvPr id="1369" name="Ink 1368">
                <a:extLst>
                  <a:ext uri="{FF2B5EF4-FFF2-40B4-BE49-F238E27FC236}">
                    <a16:creationId xmlns:a16="http://schemas.microsoft.com/office/drawing/2014/main" id="{FADCF23D-FE8A-9440-7684-48ABC3F7ADB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87560" y="3056740"/>
                <a:ext cx="1047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70" name="Ink 1369">
                <a:extLst>
                  <a:ext uri="{FF2B5EF4-FFF2-40B4-BE49-F238E27FC236}">
                    <a16:creationId xmlns:a16="http://schemas.microsoft.com/office/drawing/2014/main" id="{4E436F97-83FE-FD48-BF49-3EF4F6FA97F9}"/>
                  </a:ext>
                </a:extLst>
              </p14:cNvPr>
              <p14:cNvContentPartPr/>
              <p14:nvPr/>
            </p14:nvContentPartPr>
            <p14:xfrm>
              <a:off x="6616080" y="2779540"/>
              <a:ext cx="21600" cy="69120"/>
            </p14:xfrm>
          </p:contentPart>
        </mc:Choice>
        <mc:Fallback xmlns="">
          <p:pic>
            <p:nvPicPr>
              <p:cNvPr id="1370" name="Ink 1369">
                <a:extLst>
                  <a:ext uri="{FF2B5EF4-FFF2-40B4-BE49-F238E27FC236}">
                    <a16:creationId xmlns:a16="http://schemas.microsoft.com/office/drawing/2014/main" id="{4E436F97-83FE-FD48-BF49-3EF4F6FA97F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98440" y="2761540"/>
                <a:ext cx="57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71" name="Ink 1370">
                <a:extLst>
                  <a:ext uri="{FF2B5EF4-FFF2-40B4-BE49-F238E27FC236}">
                    <a16:creationId xmlns:a16="http://schemas.microsoft.com/office/drawing/2014/main" id="{54221FFA-5FEC-BC70-408B-E538E3962A63}"/>
                  </a:ext>
                </a:extLst>
              </p14:cNvPr>
              <p14:cNvContentPartPr/>
              <p14:nvPr/>
            </p14:nvContentPartPr>
            <p14:xfrm>
              <a:off x="6285600" y="2307580"/>
              <a:ext cx="157320" cy="91080"/>
            </p14:xfrm>
          </p:contentPart>
        </mc:Choice>
        <mc:Fallback xmlns="">
          <p:pic>
            <p:nvPicPr>
              <p:cNvPr id="1371" name="Ink 1370">
                <a:extLst>
                  <a:ext uri="{FF2B5EF4-FFF2-40B4-BE49-F238E27FC236}">
                    <a16:creationId xmlns:a16="http://schemas.microsoft.com/office/drawing/2014/main" id="{54221FFA-5FEC-BC70-408B-E538E3962A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67600" y="2289580"/>
                <a:ext cx="1929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72" name="Ink 1371">
                <a:extLst>
                  <a:ext uri="{FF2B5EF4-FFF2-40B4-BE49-F238E27FC236}">
                    <a16:creationId xmlns:a16="http://schemas.microsoft.com/office/drawing/2014/main" id="{6EB3389B-1981-169D-D261-C1D255566D38}"/>
                  </a:ext>
                </a:extLst>
              </p14:cNvPr>
              <p14:cNvContentPartPr/>
              <p14:nvPr/>
            </p14:nvContentPartPr>
            <p14:xfrm>
              <a:off x="6077160" y="2282740"/>
              <a:ext cx="13680" cy="2880"/>
            </p14:xfrm>
          </p:contentPart>
        </mc:Choice>
        <mc:Fallback xmlns="">
          <p:pic>
            <p:nvPicPr>
              <p:cNvPr id="1372" name="Ink 1371">
                <a:extLst>
                  <a:ext uri="{FF2B5EF4-FFF2-40B4-BE49-F238E27FC236}">
                    <a16:creationId xmlns:a16="http://schemas.microsoft.com/office/drawing/2014/main" id="{6EB3389B-1981-169D-D261-C1D255566D3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59520" y="2264740"/>
                <a:ext cx="493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8" name="Group 1377">
            <a:extLst>
              <a:ext uri="{FF2B5EF4-FFF2-40B4-BE49-F238E27FC236}">
                <a16:creationId xmlns:a16="http://schemas.microsoft.com/office/drawing/2014/main" id="{962E0E04-C58D-1CE9-A6AD-CBB90C327C95}"/>
              </a:ext>
            </a:extLst>
          </p:cNvPr>
          <p:cNvGrpSpPr/>
          <p:nvPr/>
        </p:nvGrpSpPr>
        <p:grpSpPr>
          <a:xfrm>
            <a:off x="6002640" y="2763700"/>
            <a:ext cx="256320" cy="88200"/>
            <a:chOff x="6002640" y="2763700"/>
            <a:chExt cx="25632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73" name="Ink 1372">
                  <a:extLst>
                    <a:ext uri="{FF2B5EF4-FFF2-40B4-BE49-F238E27FC236}">
                      <a16:creationId xmlns:a16="http://schemas.microsoft.com/office/drawing/2014/main" id="{334FBD3E-59E1-49C9-DAC8-9C7C65BD5FFA}"/>
                    </a:ext>
                  </a:extLst>
                </p14:cNvPr>
                <p14:cNvContentPartPr/>
                <p14:nvPr/>
              </p14:nvContentPartPr>
              <p14:xfrm>
                <a:off x="6002640" y="2795380"/>
                <a:ext cx="65880" cy="56520"/>
              </p14:xfrm>
            </p:contentPart>
          </mc:Choice>
          <mc:Fallback xmlns="">
            <p:pic>
              <p:nvPicPr>
                <p:cNvPr id="1373" name="Ink 1372">
                  <a:extLst>
                    <a:ext uri="{FF2B5EF4-FFF2-40B4-BE49-F238E27FC236}">
                      <a16:creationId xmlns:a16="http://schemas.microsoft.com/office/drawing/2014/main" id="{334FBD3E-59E1-49C9-DAC8-9C7C65BD5F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84640" y="2777740"/>
                  <a:ext cx="101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74" name="Ink 1373">
                  <a:extLst>
                    <a:ext uri="{FF2B5EF4-FFF2-40B4-BE49-F238E27FC236}">
                      <a16:creationId xmlns:a16="http://schemas.microsoft.com/office/drawing/2014/main" id="{34F551E4-F8B6-F798-27E5-AD74F4597770}"/>
                    </a:ext>
                  </a:extLst>
                </p14:cNvPr>
                <p14:cNvContentPartPr/>
                <p14:nvPr/>
              </p14:nvContentPartPr>
              <p14:xfrm>
                <a:off x="6207480" y="2763700"/>
                <a:ext cx="51480" cy="46080"/>
              </p14:xfrm>
            </p:contentPart>
          </mc:Choice>
          <mc:Fallback xmlns="">
            <p:pic>
              <p:nvPicPr>
                <p:cNvPr id="1374" name="Ink 1373">
                  <a:extLst>
                    <a:ext uri="{FF2B5EF4-FFF2-40B4-BE49-F238E27FC236}">
                      <a16:creationId xmlns:a16="http://schemas.microsoft.com/office/drawing/2014/main" id="{34F551E4-F8B6-F798-27E5-AD74F45977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89480" y="2745700"/>
                  <a:ext cx="8712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7" name="Group 1376">
            <a:extLst>
              <a:ext uri="{FF2B5EF4-FFF2-40B4-BE49-F238E27FC236}">
                <a16:creationId xmlns:a16="http://schemas.microsoft.com/office/drawing/2014/main" id="{0FF36A16-56DB-2A5D-60BC-EEB9E8197287}"/>
              </a:ext>
            </a:extLst>
          </p:cNvPr>
          <p:cNvGrpSpPr/>
          <p:nvPr/>
        </p:nvGrpSpPr>
        <p:grpSpPr>
          <a:xfrm>
            <a:off x="6009840" y="2569660"/>
            <a:ext cx="187200" cy="101520"/>
            <a:chOff x="6009840" y="2569660"/>
            <a:chExt cx="18720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75" name="Ink 1374">
                  <a:extLst>
                    <a:ext uri="{FF2B5EF4-FFF2-40B4-BE49-F238E27FC236}">
                      <a16:creationId xmlns:a16="http://schemas.microsoft.com/office/drawing/2014/main" id="{9029539C-B5D0-DE9F-3D4F-ABBDD58C1481}"/>
                    </a:ext>
                  </a:extLst>
                </p14:cNvPr>
                <p14:cNvContentPartPr/>
                <p14:nvPr/>
              </p14:nvContentPartPr>
              <p14:xfrm>
                <a:off x="6085080" y="2569660"/>
                <a:ext cx="111960" cy="47880"/>
              </p14:xfrm>
            </p:contentPart>
          </mc:Choice>
          <mc:Fallback xmlns="">
            <p:pic>
              <p:nvPicPr>
                <p:cNvPr id="1375" name="Ink 1374">
                  <a:extLst>
                    <a:ext uri="{FF2B5EF4-FFF2-40B4-BE49-F238E27FC236}">
                      <a16:creationId xmlns:a16="http://schemas.microsoft.com/office/drawing/2014/main" id="{9029539C-B5D0-DE9F-3D4F-ABBDD58C14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67440" y="2552020"/>
                  <a:ext cx="147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76" name="Ink 1375">
                  <a:extLst>
                    <a:ext uri="{FF2B5EF4-FFF2-40B4-BE49-F238E27FC236}">
                      <a16:creationId xmlns:a16="http://schemas.microsoft.com/office/drawing/2014/main" id="{3F88C3FA-CF94-0E5E-69E3-19DD126099F7}"/>
                    </a:ext>
                  </a:extLst>
                </p14:cNvPr>
                <p14:cNvContentPartPr/>
                <p14:nvPr/>
              </p14:nvContentPartPr>
              <p14:xfrm>
                <a:off x="6009840" y="2670820"/>
                <a:ext cx="360" cy="360"/>
              </p14:xfrm>
            </p:contentPart>
          </mc:Choice>
          <mc:Fallback xmlns="">
            <p:pic>
              <p:nvPicPr>
                <p:cNvPr id="1376" name="Ink 1375">
                  <a:extLst>
                    <a:ext uri="{FF2B5EF4-FFF2-40B4-BE49-F238E27FC236}">
                      <a16:creationId xmlns:a16="http://schemas.microsoft.com/office/drawing/2014/main" id="{3F88C3FA-CF94-0E5E-69E3-19DD126099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1840" y="265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79" name="Ink 1378">
                <a:extLst>
                  <a:ext uri="{FF2B5EF4-FFF2-40B4-BE49-F238E27FC236}">
                    <a16:creationId xmlns:a16="http://schemas.microsoft.com/office/drawing/2014/main" id="{68872BC8-11AC-1873-A530-D4A263A8D439}"/>
                  </a:ext>
                </a:extLst>
              </p14:cNvPr>
              <p14:cNvContentPartPr/>
              <p14:nvPr/>
            </p14:nvContentPartPr>
            <p14:xfrm>
              <a:off x="5793120" y="3298660"/>
              <a:ext cx="1090800" cy="1063080"/>
            </p14:xfrm>
          </p:contentPart>
        </mc:Choice>
        <mc:Fallback xmlns="">
          <p:pic>
            <p:nvPicPr>
              <p:cNvPr id="1379" name="Ink 1378">
                <a:extLst>
                  <a:ext uri="{FF2B5EF4-FFF2-40B4-BE49-F238E27FC236}">
                    <a16:creationId xmlns:a16="http://schemas.microsoft.com/office/drawing/2014/main" id="{68872BC8-11AC-1873-A530-D4A263A8D43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75120" y="3280660"/>
                <a:ext cx="1126440" cy="10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5" name="Group 1384">
            <a:extLst>
              <a:ext uri="{FF2B5EF4-FFF2-40B4-BE49-F238E27FC236}">
                <a16:creationId xmlns:a16="http://schemas.microsoft.com/office/drawing/2014/main" id="{6B7BE9BE-A597-0335-6026-B8019322E4AA}"/>
              </a:ext>
            </a:extLst>
          </p:cNvPr>
          <p:cNvGrpSpPr/>
          <p:nvPr/>
        </p:nvGrpSpPr>
        <p:grpSpPr>
          <a:xfrm>
            <a:off x="5473800" y="3355900"/>
            <a:ext cx="1338840" cy="618840"/>
            <a:chOff x="5473800" y="3355900"/>
            <a:chExt cx="13388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EC7036-31E2-249C-0CDA-8F1BB38013B9}"/>
                    </a:ext>
                  </a:extLst>
                </p14:cNvPr>
                <p14:cNvContentPartPr/>
                <p14:nvPr/>
              </p14:nvContentPartPr>
              <p14:xfrm>
                <a:off x="5473800" y="3355900"/>
                <a:ext cx="145800" cy="173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EC7036-31E2-249C-0CDA-8F1BB38013B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55800" y="3337900"/>
                  <a:ext cx="1814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73AB1C-89C0-9FD5-13C9-B913C636AC20}"/>
                    </a:ext>
                  </a:extLst>
                </p14:cNvPr>
                <p14:cNvContentPartPr/>
                <p14:nvPr/>
              </p14:nvContentPartPr>
              <p14:xfrm>
                <a:off x="6657480" y="3401260"/>
                <a:ext cx="80640" cy="41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73AB1C-89C0-9FD5-13C9-B913C636AC2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39840" y="3383260"/>
                  <a:ext cx="116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83" name="Ink 1382">
                  <a:extLst>
                    <a:ext uri="{FF2B5EF4-FFF2-40B4-BE49-F238E27FC236}">
                      <a16:creationId xmlns:a16="http://schemas.microsoft.com/office/drawing/2014/main" id="{040526BD-A8D7-CF44-3918-B066E40948D4}"/>
                    </a:ext>
                  </a:extLst>
                </p14:cNvPr>
                <p14:cNvContentPartPr/>
                <p14:nvPr/>
              </p14:nvContentPartPr>
              <p14:xfrm>
                <a:off x="5784120" y="3562900"/>
                <a:ext cx="1028520" cy="411840"/>
              </p14:xfrm>
            </p:contentPart>
          </mc:Choice>
          <mc:Fallback xmlns="">
            <p:pic>
              <p:nvPicPr>
                <p:cNvPr id="1383" name="Ink 1382">
                  <a:extLst>
                    <a:ext uri="{FF2B5EF4-FFF2-40B4-BE49-F238E27FC236}">
                      <a16:creationId xmlns:a16="http://schemas.microsoft.com/office/drawing/2014/main" id="{040526BD-A8D7-CF44-3918-B066E40948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66480" y="3545260"/>
                  <a:ext cx="10641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84" name="Ink 1383">
                  <a:extLst>
                    <a:ext uri="{FF2B5EF4-FFF2-40B4-BE49-F238E27FC236}">
                      <a16:creationId xmlns:a16="http://schemas.microsoft.com/office/drawing/2014/main" id="{D08911B9-2765-FE7D-57FA-C60C805C982D}"/>
                    </a:ext>
                  </a:extLst>
                </p14:cNvPr>
                <p14:cNvContentPartPr/>
                <p14:nvPr/>
              </p14:nvContentPartPr>
              <p14:xfrm>
                <a:off x="5854320" y="3381820"/>
                <a:ext cx="631440" cy="220680"/>
              </p14:xfrm>
            </p:contentPart>
          </mc:Choice>
          <mc:Fallback xmlns="">
            <p:pic>
              <p:nvPicPr>
                <p:cNvPr id="1384" name="Ink 1383">
                  <a:extLst>
                    <a:ext uri="{FF2B5EF4-FFF2-40B4-BE49-F238E27FC236}">
                      <a16:creationId xmlns:a16="http://schemas.microsoft.com/office/drawing/2014/main" id="{D08911B9-2765-FE7D-57FA-C60C805C982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36320" y="3363820"/>
                  <a:ext cx="6670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8" name="Group 1387">
            <a:extLst>
              <a:ext uri="{FF2B5EF4-FFF2-40B4-BE49-F238E27FC236}">
                <a16:creationId xmlns:a16="http://schemas.microsoft.com/office/drawing/2014/main" id="{AE8A14BD-8C9F-5AA8-9086-BE5DF118A6D0}"/>
              </a:ext>
            </a:extLst>
          </p:cNvPr>
          <p:cNvGrpSpPr/>
          <p:nvPr/>
        </p:nvGrpSpPr>
        <p:grpSpPr>
          <a:xfrm>
            <a:off x="6516000" y="4230700"/>
            <a:ext cx="622080" cy="1010880"/>
            <a:chOff x="6516000" y="4230700"/>
            <a:chExt cx="622080" cy="10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86" name="Ink 1385">
                  <a:extLst>
                    <a:ext uri="{FF2B5EF4-FFF2-40B4-BE49-F238E27FC236}">
                      <a16:creationId xmlns:a16="http://schemas.microsoft.com/office/drawing/2014/main" id="{E56AB4FD-EA5B-4BA5-0E4D-7B3FD9DCEF38}"/>
                    </a:ext>
                  </a:extLst>
                </p14:cNvPr>
                <p14:cNvContentPartPr/>
                <p14:nvPr/>
              </p14:nvContentPartPr>
              <p14:xfrm>
                <a:off x="6516000" y="4230700"/>
                <a:ext cx="208080" cy="213120"/>
              </p14:xfrm>
            </p:contentPart>
          </mc:Choice>
          <mc:Fallback xmlns="">
            <p:pic>
              <p:nvPicPr>
                <p:cNvPr id="1386" name="Ink 1385">
                  <a:extLst>
                    <a:ext uri="{FF2B5EF4-FFF2-40B4-BE49-F238E27FC236}">
                      <a16:creationId xmlns:a16="http://schemas.microsoft.com/office/drawing/2014/main" id="{E56AB4FD-EA5B-4BA5-0E4D-7B3FD9DCEF3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98360" y="4212700"/>
                  <a:ext cx="2437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87" name="Ink 1386">
                  <a:extLst>
                    <a:ext uri="{FF2B5EF4-FFF2-40B4-BE49-F238E27FC236}">
                      <a16:creationId xmlns:a16="http://schemas.microsoft.com/office/drawing/2014/main" id="{14F84C63-382D-C544-6D77-6C66B427C360}"/>
                    </a:ext>
                  </a:extLst>
                </p14:cNvPr>
                <p14:cNvContentPartPr/>
                <p14:nvPr/>
              </p14:nvContentPartPr>
              <p14:xfrm>
                <a:off x="6602040" y="4382620"/>
                <a:ext cx="536040" cy="858960"/>
              </p14:xfrm>
            </p:contentPart>
          </mc:Choice>
          <mc:Fallback xmlns="">
            <p:pic>
              <p:nvPicPr>
                <p:cNvPr id="1387" name="Ink 1386">
                  <a:extLst>
                    <a:ext uri="{FF2B5EF4-FFF2-40B4-BE49-F238E27FC236}">
                      <a16:creationId xmlns:a16="http://schemas.microsoft.com/office/drawing/2014/main" id="{14F84C63-382D-C544-6D77-6C66B427C36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4400" y="4364980"/>
                  <a:ext cx="571680" cy="89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05" name="Ink 1404">
                <a:extLst>
                  <a:ext uri="{FF2B5EF4-FFF2-40B4-BE49-F238E27FC236}">
                    <a16:creationId xmlns:a16="http://schemas.microsoft.com/office/drawing/2014/main" id="{BB97BB0F-346A-5ECA-C1A3-4C69DB2FE60C}"/>
                  </a:ext>
                </a:extLst>
              </p14:cNvPr>
              <p14:cNvContentPartPr/>
              <p14:nvPr/>
            </p14:nvContentPartPr>
            <p14:xfrm>
              <a:off x="805155" y="3386470"/>
              <a:ext cx="2750760" cy="717480"/>
            </p14:xfrm>
          </p:contentPart>
        </mc:Choice>
        <mc:Fallback xmlns="">
          <p:pic>
            <p:nvPicPr>
              <p:cNvPr id="1405" name="Ink 1404">
                <a:extLst>
                  <a:ext uri="{FF2B5EF4-FFF2-40B4-BE49-F238E27FC236}">
                    <a16:creationId xmlns:a16="http://schemas.microsoft.com/office/drawing/2014/main" id="{BB97BB0F-346A-5ECA-C1A3-4C69DB2FE60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87515" y="3368830"/>
                <a:ext cx="2786400" cy="75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11C21DD1-E383-E0C6-1255-824A1F9714C8}"/>
              </a:ext>
            </a:extLst>
          </p:cNvPr>
          <p:cNvGrpSpPr/>
          <p:nvPr/>
        </p:nvGrpSpPr>
        <p:grpSpPr>
          <a:xfrm>
            <a:off x="2899995" y="2512750"/>
            <a:ext cx="410040" cy="707040"/>
            <a:chOff x="2899995" y="2512750"/>
            <a:chExt cx="41004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06" name="Ink 1405">
                  <a:extLst>
                    <a:ext uri="{FF2B5EF4-FFF2-40B4-BE49-F238E27FC236}">
                      <a16:creationId xmlns:a16="http://schemas.microsoft.com/office/drawing/2014/main" id="{41CCF249-C5E9-2A1A-7005-1D05EA550EEA}"/>
                    </a:ext>
                  </a:extLst>
                </p14:cNvPr>
                <p14:cNvContentPartPr/>
                <p14:nvPr/>
              </p14:nvContentPartPr>
              <p14:xfrm>
                <a:off x="3252795" y="2733430"/>
                <a:ext cx="14040" cy="486360"/>
              </p14:xfrm>
            </p:contentPart>
          </mc:Choice>
          <mc:Fallback xmlns="">
            <p:pic>
              <p:nvPicPr>
                <p:cNvPr id="1406" name="Ink 1405">
                  <a:extLst>
                    <a:ext uri="{FF2B5EF4-FFF2-40B4-BE49-F238E27FC236}">
                      <a16:creationId xmlns:a16="http://schemas.microsoft.com/office/drawing/2014/main" id="{41CCF249-C5E9-2A1A-7005-1D05EA550E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34795" y="2715790"/>
                  <a:ext cx="496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407" name="Ink 1406">
                  <a:extLst>
                    <a:ext uri="{FF2B5EF4-FFF2-40B4-BE49-F238E27FC236}">
                      <a16:creationId xmlns:a16="http://schemas.microsoft.com/office/drawing/2014/main" id="{8582E2C7-4523-0EFD-5249-35B3A4E9E191}"/>
                    </a:ext>
                  </a:extLst>
                </p14:cNvPr>
                <p14:cNvContentPartPr/>
                <p14:nvPr/>
              </p14:nvContentPartPr>
              <p14:xfrm>
                <a:off x="3178995" y="2736670"/>
                <a:ext cx="5040" cy="17280"/>
              </p14:xfrm>
            </p:contentPart>
          </mc:Choice>
          <mc:Fallback xmlns="">
            <p:pic>
              <p:nvPicPr>
                <p:cNvPr id="1407" name="Ink 1406">
                  <a:extLst>
                    <a:ext uri="{FF2B5EF4-FFF2-40B4-BE49-F238E27FC236}">
                      <a16:creationId xmlns:a16="http://schemas.microsoft.com/office/drawing/2014/main" id="{8582E2C7-4523-0EFD-5249-35B3A4E9E1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61355" y="2719030"/>
                  <a:ext cx="40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699DF7AC-0C33-8E02-53C7-819EA0A76BEB}"/>
                    </a:ext>
                  </a:extLst>
                </p14:cNvPr>
                <p14:cNvContentPartPr/>
                <p14:nvPr/>
              </p14:nvContentPartPr>
              <p14:xfrm>
                <a:off x="2902875" y="2564590"/>
                <a:ext cx="407160" cy="27000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699DF7AC-0C33-8E02-53C7-819EA0A76BE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885235" y="2546950"/>
                  <a:ext cx="442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B44E4454-4232-1CB2-E9FA-89FCC78F30B7}"/>
                    </a:ext>
                  </a:extLst>
                </p14:cNvPr>
                <p14:cNvContentPartPr/>
                <p14:nvPr/>
              </p14:nvContentPartPr>
              <p14:xfrm>
                <a:off x="2899995" y="2512750"/>
                <a:ext cx="351000" cy="21060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B44E4454-4232-1CB2-E9FA-89FCC78F30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881995" y="2494750"/>
                  <a:ext cx="386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306F6521-154D-6C7B-9EB4-D60DE7925C01}"/>
                    </a:ext>
                  </a:extLst>
                </p14:cNvPr>
                <p14:cNvContentPartPr/>
                <p14:nvPr/>
              </p14:nvContentPartPr>
              <p14:xfrm>
                <a:off x="2953995" y="2615350"/>
                <a:ext cx="258840" cy="1980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306F6521-154D-6C7B-9EB4-D60DE7925C0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36355" y="2597710"/>
                  <a:ext cx="294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6DB2D092-7501-D052-C46C-70E557197C6B}"/>
                    </a:ext>
                  </a:extLst>
                </p14:cNvPr>
                <p14:cNvContentPartPr/>
                <p14:nvPr/>
              </p14:nvContentPartPr>
              <p14:xfrm>
                <a:off x="2946075" y="2667910"/>
                <a:ext cx="228600" cy="234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6DB2D092-7501-D052-C46C-70E557197C6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28075" y="2649910"/>
                  <a:ext cx="264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52AFB60C-F735-5669-2A72-94B22C395CAC}"/>
                    </a:ext>
                  </a:extLst>
                </p14:cNvPr>
                <p14:cNvContentPartPr/>
                <p14:nvPr/>
              </p14:nvContentPartPr>
              <p14:xfrm>
                <a:off x="3022035" y="2596630"/>
                <a:ext cx="58320" cy="20880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52AFB60C-F735-5669-2A72-94B22C395CA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004395" y="2578990"/>
                  <a:ext cx="93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9E8D14BE-9A68-D55E-DA80-9D196E3916B0}"/>
                    </a:ext>
                  </a:extLst>
                </p14:cNvPr>
                <p14:cNvContentPartPr/>
                <p14:nvPr/>
              </p14:nvContentPartPr>
              <p14:xfrm>
                <a:off x="3100155" y="2591950"/>
                <a:ext cx="52200" cy="18288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9E8D14BE-9A68-D55E-DA80-9D196E3916B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82515" y="2574310"/>
                  <a:ext cx="8784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01730BFF-BA69-D015-AB00-4527ECBE426F}"/>
              </a:ext>
            </a:extLst>
          </p:cNvPr>
          <p:cNvGrpSpPr/>
          <p:nvPr/>
        </p:nvGrpSpPr>
        <p:grpSpPr>
          <a:xfrm>
            <a:off x="363795" y="2638750"/>
            <a:ext cx="842760" cy="818280"/>
            <a:chOff x="363795" y="2638750"/>
            <a:chExt cx="842760" cy="81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5421932-9639-6C02-6190-84C540E46371}"/>
                    </a:ext>
                  </a:extLst>
                </p14:cNvPr>
                <p14:cNvContentPartPr/>
                <p14:nvPr/>
              </p14:nvContentPartPr>
              <p14:xfrm>
                <a:off x="619755" y="2638750"/>
                <a:ext cx="318960" cy="5673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5421932-9639-6C02-6190-84C540E4637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1755" y="2621110"/>
                  <a:ext cx="35460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458D9B1C-DB8B-6EDD-A4B7-D769CC971C80}"/>
                    </a:ext>
                  </a:extLst>
                </p14:cNvPr>
                <p14:cNvContentPartPr/>
                <p14:nvPr/>
              </p14:nvContentPartPr>
              <p14:xfrm>
                <a:off x="706515" y="2912710"/>
                <a:ext cx="199440" cy="24336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458D9B1C-DB8B-6EDD-A4B7-D769CC971C8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8515" y="2894710"/>
                  <a:ext cx="235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9018CE19-2755-778F-7188-130FC08B35CB}"/>
                    </a:ext>
                  </a:extLst>
                </p14:cNvPr>
                <p14:cNvContentPartPr/>
                <p14:nvPr/>
              </p14:nvContentPartPr>
              <p14:xfrm>
                <a:off x="725595" y="2927830"/>
                <a:ext cx="118440" cy="22860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9018CE19-2755-778F-7188-130FC08B35C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7955" y="2910190"/>
                  <a:ext cx="1540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E108171C-02A8-3B6C-43D0-434F571F4BF2}"/>
                    </a:ext>
                  </a:extLst>
                </p14:cNvPr>
                <p14:cNvContentPartPr/>
                <p14:nvPr/>
              </p14:nvContentPartPr>
              <p14:xfrm>
                <a:off x="780315" y="3195670"/>
                <a:ext cx="109440" cy="2613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E108171C-02A8-3B6C-43D0-434F571F4B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2675" y="3177670"/>
                  <a:ext cx="145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60647633-61C2-F303-A66D-5DF8510047FA}"/>
                    </a:ext>
                  </a:extLst>
                </p14:cNvPr>
                <p14:cNvContentPartPr/>
                <p14:nvPr/>
              </p14:nvContentPartPr>
              <p14:xfrm>
                <a:off x="428595" y="3233110"/>
                <a:ext cx="111960" cy="1166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60647633-61C2-F303-A66D-5DF8510047F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0955" y="3215110"/>
                  <a:ext cx="147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055B1932-0F62-DCA2-1E11-4686AD1734BC}"/>
                    </a:ext>
                  </a:extLst>
                </p14:cNvPr>
                <p14:cNvContentPartPr/>
                <p14:nvPr/>
              </p14:nvContentPartPr>
              <p14:xfrm>
                <a:off x="363795" y="3103510"/>
                <a:ext cx="65160" cy="1692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055B1932-0F62-DCA2-1E11-4686AD1734B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6155" y="3085870"/>
                  <a:ext cx="100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9B7B44E0-19DD-E575-CEB1-CA78F929C99B}"/>
                    </a:ext>
                  </a:extLst>
                </p14:cNvPr>
                <p14:cNvContentPartPr/>
                <p14:nvPr/>
              </p14:nvContentPartPr>
              <p14:xfrm>
                <a:off x="1113315" y="3219070"/>
                <a:ext cx="93240" cy="6984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9B7B44E0-19DD-E575-CEB1-CA78F929C99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95315" y="3201070"/>
                  <a:ext cx="128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A64ABECC-4E32-5997-D8B6-E7EC2D396965}"/>
                    </a:ext>
                  </a:extLst>
                </p14:cNvPr>
                <p14:cNvContentPartPr/>
                <p14:nvPr/>
              </p14:nvContentPartPr>
              <p14:xfrm>
                <a:off x="1105035" y="2897230"/>
                <a:ext cx="90360" cy="12132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A64ABECC-4E32-5997-D8B6-E7EC2D39696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87395" y="2879230"/>
                  <a:ext cx="126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6D36E985-6ACA-E9BE-F752-CE254E22139B}"/>
                    </a:ext>
                  </a:extLst>
                </p14:cNvPr>
                <p14:cNvContentPartPr/>
                <p14:nvPr/>
              </p14:nvContentPartPr>
              <p14:xfrm>
                <a:off x="1068315" y="2826310"/>
                <a:ext cx="52560" cy="7308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6D36E985-6ACA-E9BE-F752-CE254E22139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0675" y="2808670"/>
                  <a:ext cx="88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918E49CC-01BE-1C47-CE2B-2BC30A440FD6}"/>
                    </a:ext>
                  </a:extLst>
                </p14:cNvPr>
                <p14:cNvContentPartPr/>
                <p14:nvPr/>
              </p14:nvContentPartPr>
              <p14:xfrm>
                <a:off x="565035" y="3351190"/>
                <a:ext cx="48600" cy="7128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918E49CC-01BE-1C47-CE2B-2BC30A440FD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7035" y="3333550"/>
                  <a:ext cx="84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65099679-3CBA-A022-EA81-9C27E93D4F5B}"/>
                    </a:ext>
                  </a:extLst>
                </p14:cNvPr>
                <p14:cNvContentPartPr/>
                <p14:nvPr/>
              </p14:nvContentPartPr>
              <p14:xfrm>
                <a:off x="450915" y="2847910"/>
                <a:ext cx="95760" cy="885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65099679-3CBA-A022-EA81-9C27E93D4F5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2915" y="2829910"/>
                  <a:ext cx="13140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522A0992-E3DE-8B40-06A8-F44A904C4C2D}"/>
                  </a:ext>
                </a:extLst>
              </p14:cNvPr>
              <p14:cNvContentPartPr/>
              <p14:nvPr/>
            </p14:nvContentPartPr>
            <p14:xfrm>
              <a:off x="8988480" y="2269060"/>
              <a:ext cx="1902600" cy="55008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522A0992-E3DE-8B40-06A8-F44A904C4C2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970480" y="2251420"/>
                <a:ext cx="193824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925C8452-1DF6-CDD7-556A-1F9758B815A5}"/>
                  </a:ext>
                </a:extLst>
              </p14:cNvPr>
              <p14:cNvContentPartPr/>
              <p14:nvPr/>
            </p14:nvContentPartPr>
            <p14:xfrm>
              <a:off x="8935560" y="2762980"/>
              <a:ext cx="2054160" cy="145440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925C8452-1DF6-CDD7-556A-1F9758B815A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917920" y="2745340"/>
                <a:ext cx="2089800" cy="14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E4BC380B-8D9E-38B8-B833-4C85EA93D7AA}"/>
                  </a:ext>
                </a:extLst>
              </p14:cNvPr>
              <p14:cNvContentPartPr/>
              <p14:nvPr/>
            </p14:nvContentPartPr>
            <p14:xfrm>
              <a:off x="9665640" y="3032620"/>
              <a:ext cx="922320" cy="55260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E4BC380B-8D9E-38B8-B833-4C85EA93D7A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647640" y="3014620"/>
                <a:ext cx="957960" cy="58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21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4522E-AE61-B0F4-5A72-6186E5220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DB8003-665C-C928-8EF8-A967E90DB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BA5EF7-D058-1BB9-1A40-1007055C9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 err="1">
                <a:solidFill>
                  <a:srgbClr val="23CA00"/>
                </a:solidFill>
              </a:rPr>
              <a:t>Initalisierung</a:t>
            </a:r>
            <a:endParaRPr lang="de-CH" dirty="0">
              <a:solidFill>
                <a:srgbClr val="23CA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1742701-1D55-F6F7-B58B-04ABB605ACC9}"/>
                  </a:ext>
                </a:extLst>
              </p14:cNvPr>
              <p14:cNvContentPartPr/>
              <p14:nvPr/>
            </p14:nvContentPartPr>
            <p14:xfrm>
              <a:off x="3235950" y="2286660"/>
              <a:ext cx="217800" cy="1367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1742701-1D55-F6F7-B58B-04ABB605A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950" y="2268660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FFAF8A2-53D7-8B1E-4779-0D7E8852872D}"/>
                  </a:ext>
                </a:extLst>
              </p14:cNvPr>
              <p14:cNvContentPartPr/>
              <p14:nvPr/>
            </p14:nvContentPartPr>
            <p14:xfrm>
              <a:off x="3243150" y="2281260"/>
              <a:ext cx="1287360" cy="123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FFAF8A2-53D7-8B1E-4779-0D7E885287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5150" y="2263620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400C96C-59C5-63F3-965F-CA780DC9AB3C}"/>
                  </a:ext>
                </a:extLst>
              </p14:cNvPr>
              <p14:cNvContentPartPr/>
              <p14:nvPr/>
            </p14:nvContentPartPr>
            <p14:xfrm>
              <a:off x="4501350" y="2445780"/>
              <a:ext cx="101880" cy="637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400C96C-59C5-63F3-965F-CA780DC9AB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3350" y="2427780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55B8CE9-EB3F-83C7-A9C9-EA36F8C8B40A}"/>
                  </a:ext>
                </a:extLst>
              </p14:cNvPr>
              <p14:cNvContentPartPr/>
              <p14:nvPr/>
            </p14:nvContentPartPr>
            <p14:xfrm>
              <a:off x="4026510" y="2904420"/>
              <a:ext cx="13680" cy="41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55B8CE9-EB3F-83C7-A9C9-EA36F8C8B4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8510" y="2886420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D220CE0-B2D0-BA5B-E590-7B2B16453410}"/>
              </a:ext>
            </a:extLst>
          </p:cNvPr>
          <p:cNvGrpSpPr/>
          <p:nvPr/>
        </p:nvGrpSpPr>
        <p:grpSpPr>
          <a:xfrm>
            <a:off x="1868310" y="2130420"/>
            <a:ext cx="3343680" cy="1605600"/>
            <a:chOff x="1125360" y="2867020"/>
            <a:chExt cx="3343680" cy="16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7DC6FDD-16AC-D921-76E8-B587C62DE85E}"/>
                    </a:ext>
                  </a:extLst>
                </p14:cNvPr>
                <p14:cNvContentPartPr/>
                <p14:nvPr/>
              </p14:nvContentPartPr>
              <p14:xfrm>
                <a:off x="1134000" y="3342220"/>
                <a:ext cx="192600" cy="1126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7DC6FDD-16AC-D921-76E8-B587C62DE8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6360" y="3324580"/>
                  <a:ext cx="22824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16DFCFE-ADD1-2551-FD18-C7E3CB9D9927}"/>
                    </a:ext>
                  </a:extLst>
                </p14:cNvPr>
                <p14:cNvContentPartPr/>
                <p14:nvPr/>
              </p14:nvContentPartPr>
              <p14:xfrm>
                <a:off x="1332360" y="4279300"/>
                <a:ext cx="779040" cy="193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16DFCFE-ADD1-2551-FD18-C7E3CB9D992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4720" y="4261300"/>
                  <a:ext cx="814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4FD6268-C797-F289-FF78-B07F059DEC56}"/>
                    </a:ext>
                  </a:extLst>
                </p14:cNvPr>
                <p14:cNvContentPartPr/>
                <p14:nvPr/>
              </p14:nvContentPartPr>
              <p14:xfrm>
                <a:off x="1125360" y="3167980"/>
                <a:ext cx="830160" cy="173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4FD6268-C797-F289-FF78-B07F059DEC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07720" y="3150340"/>
                  <a:ext cx="865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B119667-3C9B-FB7F-D1AE-C92716FCEE41}"/>
                    </a:ext>
                  </a:extLst>
                </p14:cNvPr>
                <p14:cNvContentPartPr/>
                <p14:nvPr/>
              </p14:nvContentPartPr>
              <p14:xfrm>
                <a:off x="1911240" y="3196060"/>
                <a:ext cx="241560" cy="1118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B119667-3C9B-FB7F-D1AE-C92716FCEE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3600" y="3178420"/>
                  <a:ext cx="277200" cy="11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92E236-653B-855D-1877-046099E7944A}"/>
                    </a:ext>
                  </a:extLst>
                </p14:cNvPr>
                <p14:cNvContentPartPr/>
                <p14:nvPr/>
              </p14:nvContentPartPr>
              <p14:xfrm>
                <a:off x="1286280" y="3389740"/>
                <a:ext cx="576000" cy="185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92E236-653B-855D-1877-046099E794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68640" y="3372100"/>
                  <a:ext cx="611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1893F2-00D8-0CD4-57EE-4C9A4F9ECD39}"/>
                    </a:ext>
                  </a:extLst>
                </p14:cNvPr>
                <p14:cNvContentPartPr/>
                <p14:nvPr/>
              </p14:nvContentPartPr>
              <p14:xfrm>
                <a:off x="1326240" y="3657940"/>
                <a:ext cx="575280" cy="212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1893F2-00D8-0CD4-57EE-4C9A4F9ECD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08240" y="3640300"/>
                  <a:ext cx="610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327DD9-1909-BF0E-AB56-2084A9A72290}"/>
                    </a:ext>
                  </a:extLst>
                </p14:cNvPr>
                <p14:cNvContentPartPr/>
                <p14:nvPr/>
              </p14:nvContentPartPr>
              <p14:xfrm>
                <a:off x="1394640" y="3922540"/>
                <a:ext cx="525960" cy="21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327DD9-1909-BF0E-AB56-2084A9A722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76640" y="3904540"/>
                  <a:ext cx="561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4CD053E-B06F-05D6-8D91-E1E0057EA8E3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4CD053E-B06F-05D6-8D91-E1E0057EA8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834A565-28FA-A801-4C16-3F33745C5F50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834A565-28FA-A801-4C16-3F33745C5F5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A78199-1C2D-28EC-808A-80A3727AD5AD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A78199-1C2D-28EC-808A-80A3727AD5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6D180E0-993E-9EB5-1000-9BC39AE806F1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6D180E0-993E-9EB5-1000-9BC39AE806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AF5233C-D5E9-0C88-9D70-5CA4148A8D32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AF5233C-D5E9-0C88-9D70-5CA4148A8D3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5CFB0F7-E228-AC3E-8BE2-06C96DE594A2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5CFB0F7-E228-AC3E-8BE2-06C96DE594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AD04D40-EA9E-5279-8B1A-16280EF2107B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AD04D40-EA9E-5279-8B1A-16280EF2107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C5FEF5-F361-2D08-013C-FEC89D5F05DE}"/>
                    </a:ext>
                  </a:extLst>
                </p14:cNvPr>
                <p14:cNvContentPartPr/>
                <p14:nvPr/>
              </p14:nvContentPartPr>
              <p14:xfrm>
                <a:off x="3543120" y="2998420"/>
                <a:ext cx="332280" cy="346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C5FEF5-F361-2D08-013C-FEC89D5F05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25480" y="2980780"/>
                  <a:ext cx="367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DA0EB5B-E5F1-972D-2043-5295D36594AD}"/>
                    </a:ext>
                  </a:extLst>
                </p14:cNvPr>
                <p14:cNvContentPartPr/>
                <p14:nvPr/>
              </p14:nvContentPartPr>
              <p14:xfrm>
                <a:off x="3609360" y="3606460"/>
                <a:ext cx="704880" cy="64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DA0EB5B-E5F1-972D-2043-5295D36594A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91720" y="3588820"/>
                  <a:ext cx="740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DE25630-389B-F695-8B7D-6DADD920C0E4}"/>
                    </a:ext>
                  </a:extLst>
                </p14:cNvPr>
                <p14:cNvContentPartPr/>
                <p14:nvPr/>
              </p14:nvContentPartPr>
              <p14:xfrm>
                <a:off x="3633480" y="3174820"/>
                <a:ext cx="532440" cy="311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DE25630-389B-F695-8B7D-6DADD920C0E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15480" y="3156820"/>
                  <a:ext cx="568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8155153-5E92-8C1B-3318-A6F5A82EAFDD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8155153-5E92-8C1B-3318-A6F5A82EAF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F2F2F62-8DB4-33BB-4B43-D1A43EE898F1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F2F2F62-8DB4-33BB-4B43-D1A43EE898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A0CD0D2-AC88-0988-1C99-33591A1989AB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A0CD0D2-AC88-0988-1C99-33591A1989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DC14320-848B-B8B0-C3C8-4B9C63D32C4E}"/>
                    </a:ext>
                  </a:extLst>
                </p14:cNvPr>
                <p14:cNvContentPartPr/>
                <p14:nvPr/>
              </p14:nvContentPartPr>
              <p14:xfrm>
                <a:off x="3849120" y="2867020"/>
                <a:ext cx="59040" cy="135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DC14320-848B-B8B0-C3C8-4B9C63D32C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31120" y="2849020"/>
                  <a:ext cx="94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1A9C4C-925A-799D-19B5-54404388D3F5}"/>
                    </a:ext>
                  </a:extLst>
                </p14:cNvPr>
                <p14:cNvContentPartPr/>
                <p14:nvPr/>
              </p14:nvContentPartPr>
              <p14:xfrm>
                <a:off x="3833640" y="2973940"/>
                <a:ext cx="177840" cy="19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1A9C4C-925A-799D-19B5-54404388D3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16000" y="2955940"/>
                  <a:ext cx="213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AA5E08F-046E-D4F1-08F7-DED87BE48D0D}"/>
                    </a:ext>
                  </a:extLst>
                </p14:cNvPr>
                <p14:cNvContentPartPr/>
                <p14:nvPr/>
              </p14:nvContentPartPr>
              <p14:xfrm>
                <a:off x="3859920" y="2895100"/>
                <a:ext cx="87840" cy="78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AA5E08F-046E-D4F1-08F7-DED87BE48D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41920" y="2877100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EB0A256-71DE-CAE4-C8AD-958BC4D2449E}"/>
                    </a:ext>
                  </a:extLst>
                </p14:cNvPr>
                <p14:cNvContentPartPr/>
                <p14:nvPr/>
              </p14:nvContentPartPr>
              <p14:xfrm>
                <a:off x="4120920" y="3038380"/>
                <a:ext cx="111240" cy="146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EB0A256-71DE-CAE4-C8AD-958BC4D244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02920" y="3020380"/>
                  <a:ext cx="146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C488174-2F6B-789E-0C73-BF8263DEB229}"/>
                    </a:ext>
                  </a:extLst>
                </p14:cNvPr>
                <p14:cNvContentPartPr/>
                <p14:nvPr/>
              </p14:nvContentPartPr>
              <p14:xfrm>
                <a:off x="4120920" y="3160060"/>
                <a:ext cx="153000" cy="35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C488174-2F6B-789E-0C73-BF8263DEB2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02920" y="3142420"/>
                  <a:ext cx="188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6944B44-D370-BE20-ED61-E5A4A37D2194}"/>
                    </a:ext>
                  </a:extLst>
                </p14:cNvPr>
                <p14:cNvContentPartPr/>
                <p14:nvPr/>
              </p14:nvContentPartPr>
              <p14:xfrm>
                <a:off x="4131360" y="3080500"/>
                <a:ext cx="150480" cy="78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6944B44-D370-BE20-ED61-E5A4A37D219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13720" y="306286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48AB6C7-06AF-02A0-7BAA-EEDCEE848BD0}"/>
                    </a:ext>
                  </a:extLst>
                </p14:cNvPr>
                <p14:cNvContentPartPr/>
                <p14:nvPr/>
              </p14:nvContentPartPr>
              <p14:xfrm>
                <a:off x="4174920" y="3156100"/>
                <a:ext cx="93240" cy="13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48AB6C7-06AF-02A0-7BAA-EEDCEE848BD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57280" y="3138100"/>
                  <a:ext cx="128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589F771-F63F-77AA-33AA-40DC4A752772}"/>
                    </a:ext>
                  </a:extLst>
                </p14:cNvPr>
                <p14:cNvContentPartPr/>
                <p14:nvPr/>
              </p14:nvContentPartPr>
              <p14:xfrm>
                <a:off x="4296600" y="3654700"/>
                <a:ext cx="68400" cy="138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589F771-F63F-77AA-33AA-40DC4A75277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78600" y="3637060"/>
                  <a:ext cx="10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1CF46B7-0AE1-223A-E54B-6077A7D3F8F8}"/>
                    </a:ext>
                  </a:extLst>
                </p14:cNvPr>
                <p14:cNvContentPartPr/>
                <p14:nvPr/>
              </p14:nvContentPartPr>
              <p14:xfrm>
                <a:off x="4294440" y="3568660"/>
                <a:ext cx="136440" cy="73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1CF46B7-0AE1-223A-E54B-6077A7D3F8F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6800" y="3551020"/>
                  <a:ext cx="17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E7AE3B7-1A78-9B8E-B316-5C66990766BB}"/>
                    </a:ext>
                  </a:extLst>
                </p14:cNvPr>
                <p14:cNvContentPartPr/>
                <p14:nvPr/>
              </p14:nvContentPartPr>
              <p14:xfrm>
                <a:off x="4315680" y="3668020"/>
                <a:ext cx="153360" cy="4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E7AE3B7-1A78-9B8E-B316-5C66990766B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98040" y="3650020"/>
                  <a:ext cx="189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4D02F92-1A65-08C9-EB18-3C32080AF274}"/>
                    </a:ext>
                  </a:extLst>
                </p14:cNvPr>
                <p14:cNvContentPartPr/>
                <p14:nvPr/>
              </p14:nvContentPartPr>
              <p14:xfrm>
                <a:off x="4322520" y="3638860"/>
                <a:ext cx="130680" cy="20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4D02F92-1A65-08C9-EB18-3C32080AF2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04520" y="3620860"/>
                  <a:ext cx="166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45D3059-7A9D-5CE3-08A1-A82DB7428A4B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45D3059-7A9D-5CE3-08A1-A82DB7428A4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3264C05-4927-8306-88BE-BC25C69A9F74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3264C05-4927-8306-88BE-BC25C69A9F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6D5CAEE-007F-A5EA-1346-FD6581EDA500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6D5CAEE-007F-A5EA-1346-FD6581EDA50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7CF50A-24F8-DB09-0A56-F573AD1321C0}"/>
                  </a:ext>
                </a:extLst>
              </p14:cNvPr>
              <p14:cNvContentPartPr/>
              <p14:nvPr/>
            </p14:nvContentPartPr>
            <p14:xfrm>
              <a:off x="9109700" y="2186465"/>
              <a:ext cx="217800" cy="136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7CF50A-24F8-DB09-0A56-F573AD1321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1700" y="2168465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44827B-6661-413D-533F-2508F9D76F9D}"/>
                  </a:ext>
                </a:extLst>
              </p14:cNvPr>
              <p14:cNvContentPartPr/>
              <p14:nvPr/>
            </p14:nvContentPartPr>
            <p14:xfrm>
              <a:off x="9116900" y="2181065"/>
              <a:ext cx="1287360" cy="123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44827B-6661-413D-533F-2508F9D76F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8900" y="2163425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32B1AB-B4EB-5946-7B71-3171FD1AF853}"/>
                  </a:ext>
                </a:extLst>
              </p14:cNvPr>
              <p14:cNvContentPartPr/>
              <p14:nvPr/>
            </p14:nvContentPartPr>
            <p14:xfrm>
              <a:off x="10375100" y="2345585"/>
              <a:ext cx="101880" cy="63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32B1AB-B4EB-5946-7B71-3171FD1AF8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57100" y="2327585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754D39-B664-EC66-5CCF-0888ED37486F}"/>
                  </a:ext>
                </a:extLst>
              </p14:cNvPr>
              <p14:cNvContentPartPr/>
              <p14:nvPr/>
            </p14:nvContentPartPr>
            <p14:xfrm>
              <a:off x="9900260" y="2804225"/>
              <a:ext cx="13680" cy="41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754D39-B664-EC66-5CCF-0888ED3748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82260" y="2786225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695B249-F867-870B-E89B-336550A5ADDD}"/>
              </a:ext>
            </a:extLst>
          </p:cNvPr>
          <p:cNvGrpSpPr/>
          <p:nvPr/>
        </p:nvGrpSpPr>
        <p:grpSpPr>
          <a:xfrm>
            <a:off x="8949500" y="2030225"/>
            <a:ext cx="2136240" cy="1572120"/>
            <a:chOff x="2332800" y="2867020"/>
            <a:chExt cx="2136240" cy="15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8DD044-A992-7CE9-3826-36197AA4C9AD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8DD044-A992-7CE9-3826-36197AA4C9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877A40-C966-5633-1402-6A60D617D9DB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877A40-C966-5633-1402-6A60D617D9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E25297-775F-DD45-603F-461483FAAB52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E25297-775F-DD45-603F-461483FAAB5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CA0475F-952D-EFF5-37D5-359602FC342E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CA0475F-952D-EFF5-37D5-359602FC34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0A0C7A-DC87-DF53-0684-A08323B61412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0A0C7A-DC87-DF53-0684-A08323B6141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4B5C06-14D8-03BA-92A6-CE66566080D0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4B5C06-14D8-03BA-92A6-CE66566080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C770E7-C6E8-BC18-E360-78FBC1F2C05D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C770E7-C6E8-BC18-E360-78FBC1F2C05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2D4322-1F47-1443-5549-6D6EE45A1120}"/>
                    </a:ext>
                  </a:extLst>
                </p14:cNvPr>
                <p14:cNvContentPartPr/>
                <p14:nvPr/>
              </p14:nvContentPartPr>
              <p14:xfrm>
                <a:off x="3543120" y="2998420"/>
                <a:ext cx="332280" cy="346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2D4322-1F47-1443-5549-6D6EE45A11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25480" y="2980780"/>
                  <a:ext cx="367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5D507DE-FF3F-8151-C6ED-4F82C01F246B}"/>
                    </a:ext>
                  </a:extLst>
                </p14:cNvPr>
                <p14:cNvContentPartPr/>
                <p14:nvPr/>
              </p14:nvContentPartPr>
              <p14:xfrm>
                <a:off x="3609360" y="3606460"/>
                <a:ext cx="704880" cy="64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5D507DE-FF3F-8151-C6ED-4F82C01F24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91720" y="3588820"/>
                  <a:ext cx="740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2C7CFB-42E6-9EC9-AD5D-D75B43EF7BBA}"/>
                    </a:ext>
                  </a:extLst>
                </p14:cNvPr>
                <p14:cNvContentPartPr/>
                <p14:nvPr/>
              </p14:nvContentPartPr>
              <p14:xfrm>
                <a:off x="3633480" y="3174820"/>
                <a:ext cx="532440" cy="311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2C7CFB-42E6-9EC9-AD5D-D75B43EF7B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15480" y="3156820"/>
                  <a:ext cx="568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D759A51-6B72-1BC8-4906-102991B738BF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D759A51-6B72-1BC8-4906-102991B738B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9FDEE0D-FBB4-0878-CD3C-21645D12F987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9FDEE0D-FBB4-0878-CD3C-21645D12F9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42BD8F-665C-4A36-9632-858DBB678273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42BD8F-665C-4A36-9632-858DBB6782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9A08B58-802F-BCB9-6A3C-108812595B59}"/>
                    </a:ext>
                  </a:extLst>
                </p14:cNvPr>
                <p14:cNvContentPartPr/>
                <p14:nvPr/>
              </p14:nvContentPartPr>
              <p14:xfrm>
                <a:off x="3849120" y="2867020"/>
                <a:ext cx="59040" cy="135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9A08B58-802F-BCB9-6A3C-108812595B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31120" y="2849020"/>
                  <a:ext cx="94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5E8B44-7571-BD4B-F20F-007B9AFDD275}"/>
                    </a:ext>
                  </a:extLst>
                </p14:cNvPr>
                <p14:cNvContentPartPr/>
                <p14:nvPr/>
              </p14:nvContentPartPr>
              <p14:xfrm>
                <a:off x="3833640" y="2973940"/>
                <a:ext cx="177840" cy="19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5E8B44-7571-BD4B-F20F-007B9AFDD2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16000" y="2955940"/>
                  <a:ext cx="213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14C0F3F-744A-2337-47DD-ACAC553C230D}"/>
                    </a:ext>
                  </a:extLst>
                </p14:cNvPr>
                <p14:cNvContentPartPr/>
                <p14:nvPr/>
              </p14:nvContentPartPr>
              <p14:xfrm>
                <a:off x="3859920" y="2895100"/>
                <a:ext cx="87840" cy="78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14C0F3F-744A-2337-47DD-ACAC553C23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41920" y="2877100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EE052D1-46C6-0A88-C3F4-068E373C7968}"/>
                    </a:ext>
                  </a:extLst>
                </p14:cNvPr>
                <p14:cNvContentPartPr/>
                <p14:nvPr/>
              </p14:nvContentPartPr>
              <p14:xfrm>
                <a:off x="4120920" y="3038380"/>
                <a:ext cx="111240" cy="146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EE052D1-46C6-0A88-C3F4-068E373C796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02920" y="3020380"/>
                  <a:ext cx="146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C5D6EB-A7D2-83DD-8DED-98132464B29C}"/>
                    </a:ext>
                  </a:extLst>
                </p14:cNvPr>
                <p14:cNvContentPartPr/>
                <p14:nvPr/>
              </p14:nvContentPartPr>
              <p14:xfrm>
                <a:off x="4120920" y="3160060"/>
                <a:ext cx="153000" cy="35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C5D6EB-A7D2-83DD-8DED-98132464B29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02920" y="3142420"/>
                  <a:ext cx="188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B1566F4-A803-113F-20E7-B4551968DDB2}"/>
                    </a:ext>
                  </a:extLst>
                </p14:cNvPr>
                <p14:cNvContentPartPr/>
                <p14:nvPr/>
              </p14:nvContentPartPr>
              <p14:xfrm>
                <a:off x="4131360" y="3080500"/>
                <a:ext cx="150480" cy="78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B1566F4-A803-113F-20E7-B4551968DD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13720" y="306286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F2C737-4821-BD4E-74F7-8BC227E976AA}"/>
                    </a:ext>
                  </a:extLst>
                </p14:cNvPr>
                <p14:cNvContentPartPr/>
                <p14:nvPr/>
              </p14:nvContentPartPr>
              <p14:xfrm>
                <a:off x="4174920" y="3156100"/>
                <a:ext cx="93240" cy="13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F2C737-4821-BD4E-74F7-8BC227E976A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57280" y="3138100"/>
                  <a:ext cx="128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9F16D1A-F58F-469D-9F61-7B6D04D3AD31}"/>
                    </a:ext>
                  </a:extLst>
                </p14:cNvPr>
                <p14:cNvContentPartPr/>
                <p14:nvPr/>
              </p14:nvContentPartPr>
              <p14:xfrm>
                <a:off x="4296600" y="3654700"/>
                <a:ext cx="68400" cy="138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9F16D1A-F58F-469D-9F61-7B6D04D3AD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78600" y="3637060"/>
                  <a:ext cx="10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D838963-F7E2-96BB-0E7E-941A20315FB8}"/>
                    </a:ext>
                  </a:extLst>
                </p14:cNvPr>
                <p14:cNvContentPartPr/>
                <p14:nvPr/>
              </p14:nvContentPartPr>
              <p14:xfrm>
                <a:off x="4294440" y="3568660"/>
                <a:ext cx="136440" cy="73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D838963-F7E2-96BB-0E7E-941A20315FB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76800" y="3551020"/>
                  <a:ext cx="17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F91D2E6-15A9-739C-39B3-2BDAB551CC44}"/>
                    </a:ext>
                  </a:extLst>
                </p14:cNvPr>
                <p14:cNvContentPartPr/>
                <p14:nvPr/>
              </p14:nvContentPartPr>
              <p14:xfrm>
                <a:off x="4315680" y="3668020"/>
                <a:ext cx="153360" cy="48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F91D2E6-15A9-739C-39B3-2BDAB551CC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98040" y="3650020"/>
                  <a:ext cx="189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4B8174-6A44-5D39-A5B6-3B41BB8B032F}"/>
                    </a:ext>
                  </a:extLst>
                </p14:cNvPr>
                <p14:cNvContentPartPr/>
                <p14:nvPr/>
              </p14:nvContentPartPr>
              <p14:xfrm>
                <a:off x="4322520" y="3638860"/>
                <a:ext cx="130680" cy="2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4B8174-6A44-5D39-A5B6-3B41BB8B03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04520" y="3620860"/>
                  <a:ext cx="166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910F722-41D5-E583-65C6-4B006B383E6D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910F722-41D5-E583-65C6-4B006B383E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43A3FE2-79D0-FF63-C940-DF5BFDB7BF17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43A3FE2-79D0-FF63-C940-DF5BFDB7BF1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E9915B-627A-E67A-17A9-0BCFC513F38E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E9915B-627A-E67A-17A9-0BCFC513F38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D2BFB9E-F478-8C6F-E2F9-BC6A1CC782F0}"/>
                  </a:ext>
                </a:extLst>
              </p14:cNvPr>
              <p14:cNvContentPartPr/>
              <p14:nvPr/>
            </p14:nvContentPartPr>
            <p14:xfrm>
              <a:off x="7439400" y="2654620"/>
              <a:ext cx="1148040" cy="6634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D2BFB9E-F478-8C6F-E2F9-BC6A1CC782F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421400" y="2636980"/>
                <a:ext cx="118368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9EF242A-06D5-DA73-D270-49DCBBB19772}"/>
                  </a:ext>
                </a:extLst>
              </p14:cNvPr>
              <p14:cNvContentPartPr/>
              <p14:nvPr/>
            </p14:nvContentPartPr>
            <p14:xfrm>
              <a:off x="8507160" y="3079420"/>
              <a:ext cx="9720" cy="11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9EF242A-06D5-DA73-D270-49DCBBB1977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489160" y="3061420"/>
                <a:ext cx="45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569A637-4618-89C9-C947-107A7D3D5228}"/>
                  </a:ext>
                </a:extLst>
              </p14:cNvPr>
              <p14:cNvContentPartPr/>
              <p14:nvPr/>
            </p14:nvContentPartPr>
            <p14:xfrm>
              <a:off x="8612640" y="3346900"/>
              <a:ext cx="34560" cy="43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569A637-4618-89C9-C947-107A7D3D522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594640" y="3329260"/>
                <a:ext cx="7020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C51AD17-047D-C47A-6CEC-8A09B69258C3}"/>
              </a:ext>
            </a:extLst>
          </p:cNvPr>
          <p:cNvGrpSpPr/>
          <p:nvPr/>
        </p:nvGrpSpPr>
        <p:grpSpPr>
          <a:xfrm>
            <a:off x="7467480" y="2626540"/>
            <a:ext cx="667800" cy="262080"/>
            <a:chOff x="7467480" y="2626540"/>
            <a:chExt cx="6678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C0574B6-C304-E9AA-E6E4-6E78DF53A3CC}"/>
                    </a:ext>
                  </a:extLst>
                </p14:cNvPr>
                <p14:cNvContentPartPr/>
                <p14:nvPr/>
              </p14:nvContentPartPr>
              <p14:xfrm>
                <a:off x="7703640" y="2626540"/>
                <a:ext cx="42480" cy="565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C0574B6-C304-E9AA-E6E4-6E78DF53A3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86000" y="2608900"/>
                  <a:ext cx="78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A875687-9B74-5C0A-F23F-30735942F700}"/>
                    </a:ext>
                  </a:extLst>
                </p14:cNvPr>
                <p14:cNvContentPartPr/>
                <p14:nvPr/>
              </p14:nvContentPartPr>
              <p14:xfrm>
                <a:off x="8066880" y="2870260"/>
                <a:ext cx="68400" cy="18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A875687-9B74-5C0A-F23F-30735942F7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49240" y="2852620"/>
                  <a:ext cx="104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F8F3F1-C381-AE68-5053-AC59E10283B6}"/>
                    </a:ext>
                  </a:extLst>
                </p14:cNvPr>
                <p14:cNvContentPartPr/>
                <p14:nvPr/>
              </p14:nvContentPartPr>
              <p14:xfrm>
                <a:off x="7467480" y="2658580"/>
                <a:ext cx="59040" cy="54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F8F3F1-C381-AE68-5053-AC59E10283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49480" y="2640580"/>
                  <a:ext cx="946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BB69EAC-7ABA-B507-0183-83D3CD63CAF0}"/>
              </a:ext>
            </a:extLst>
          </p:cNvPr>
          <p:cNvGrpSpPr/>
          <p:nvPr/>
        </p:nvGrpSpPr>
        <p:grpSpPr>
          <a:xfrm>
            <a:off x="7057080" y="2353660"/>
            <a:ext cx="1933920" cy="1440720"/>
            <a:chOff x="7057080" y="2353660"/>
            <a:chExt cx="1933920" cy="14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8E98671-BEAA-0E31-8D1D-6B74F90CCE0C}"/>
                    </a:ext>
                  </a:extLst>
                </p14:cNvPr>
                <p14:cNvContentPartPr/>
                <p14:nvPr/>
              </p14:nvContentPartPr>
              <p14:xfrm>
                <a:off x="7076880" y="2353660"/>
                <a:ext cx="1698840" cy="16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8E98671-BEAA-0E31-8D1D-6B74F90CCE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59240" y="2335660"/>
                  <a:ext cx="1734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92E0ABB-E735-B389-2BE7-7D71E8FC3245}"/>
                    </a:ext>
                  </a:extLst>
                </p14:cNvPr>
                <p14:cNvContentPartPr/>
                <p14:nvPr/>
              </p14:nvContentPartPr>
              <p14:xfrm>
                <a:off x="7057080" y="2485780"/>
                <a:ext cx="1851120" cy="1079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92E0ABB-E735-B389-2BE7-7D71E8FC324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39440" y="2467780"/>
                  <a:ext cx="188676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AEDE8B3-9D23-21EC-2BFC-A3EC012AE289}"/>
                    </a:ext>
                  </a:extLst>
                </p14:cNvPr>
                <p14:cNvContentPartPr/>
                <p14:nvPr/>
              </p14:nvContentPartPr>
              <p14:xfrm>
                <a:off x="7948080" y="3685660"/>
                <a:ext cx="198000" cy="24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AEDE8B3-9D23-21EC-2BFC-A3EC012AE2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30440" y="3667660"/>
                  <a:ext cx="233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71398FB-A2E8-E557-4EC2-6A8304C1B12B}"/>
                    </a:ext>
                  </a:extLst>
                </p14:cNvPr>
                <p14:cNvContentPartPr/>
                <p14:nvPr/>
              </p14:nvContentPartPr>
              <p14:xfrm>
                <a:off x="8025480" y="3609340"/>
                <a:ext cx="181440" cy="180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71398FB-A2E8-E557-4EC2-6A8304C1B12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07840" y="3591700"/>
                  <a:ext cx="217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CD9065-5569-1758-9C82-708D911F38EE}"/>
                    </a:ext>
                  </a:extLst>
                </p14:cNvPr>
                <p14:cNvContentPartPr/>
                <p14:nvPr/>
              </p14:nvContentPartPr>
              <p14:xfrm>
                <a:off x="8301240" y="3654700"/>
                <a:ext cx="449640" cy="31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CD9065-5569-1758-9C82-708D911F38E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83600" y="3637060"/>
                  <a:ext cx="4852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2DD0BE-FB7F-CE24-7866-A47F79B3F44A}"/>
                    </a:ext>
                  </a:extLst>
                </p14:cNvPr>
                <p14:cNvContentPartPr/>
                <p14:nvPr/>
              </p14:nvContentPartPr>
              <p14:xfrm>
                <a:off x="8827560" y="3613300"/>
                <a:ext cx="25560" cy="136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2DD0BE-FB7F-CE24-7866-A47F79B3F4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09560" y="3595660"/>
                  <a:ext cx="61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8204F57-E67D-1D02-C016-5CBF3CBA5337}"/>
                    </a:ext>
                  </a:extLst>
                </p14:cNvPr>
                <p14:cNvContentPartPr/>
                <p14:nvPr/>
              </p14:nvContentPartPr>
              <p14:xfrm>
                <a:off x="7277040" y="3677740"/>
                <a:ext cx="29160" cy="11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8204F57-E67D-1D02-C016-5CBF3CBA533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59400" y="3659740"/>
                  <a:ext cx="64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1FAE743-44E3-4FD7-241D-E9F5A4BE40BB}"/>
                    </a:ext>
                  </a:extLst>
                </p14:cNvPr>
                <p14:cNvContentPartPr/>
                <p14:nvPr/>
              </p14:nvContentPartPr>
              <p14:xfrm>
                <a:off x="7319880" y="3701140"/>
                <a:ext cx="482040" cy="41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1FAE743-44E3-4FD7-241D-E9F5A4BE40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01880" y="3683500"/>
                  <a:ext cx="517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3040386-D4A2-F9B4-B82B-43703CBC2A96}"/>
                    </a:ext>
                  </a:extLst>
                </p14:cNvPr>
                <p14:cNvContentPartPr/>
                <p14:nvPr/>
              </p14:nvContentPartPr>
              <p14:xfrm>
                <a:off x="7355880" y="2491180"/>
                <a:ext cx="186120" cy="980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3040386-D4A2-F9B4-B82B-43703CBC2A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38240" y="2473180"/>
                  <a:ext cx="22176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34F65AC-5700-5940-2697-7C4DFDDCCF94}"/>
                    </a:ext>
                  </a:extLst>
                </p14:cNvPr>
                <p14:cNvContentPartPr/>
                <p14:nvPr/>
              </p14:nvContentPartPr>
              <p14:xfrm>
                <a:off x="7174440" y="3328900"/>
                <a:ext cx="310320" cy="87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34F65AC-5700-5940-2697-7C4DFDDCCF9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56440" y="3311260"/>
                  <a:ext cx="345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1F9A750-C3F0-BA4A-0CCC-6236567D05B6}"/>
                    </a:ext>
                  </a:extLst>
                </p14:cNvPr>
                <p14:cNvContentPartPr/>
                <p14:nvPr/>
              </p14:nvContentPartPr>
              <p14:xfrm>
                <a:off x="7210440" y="3184900"/>
                <a:ext cx="214200" cy="103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1F9A750-C3F0-BA4A-0CCC-6236567D05B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92440" y="3166900"/>
                  <a:ext cx="249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4F4AB0-DB0E-2C7F-7382-44C4A98CDAAB}"/>
                    </a:ext>
                  </a:extLst>
                </p14:cNvPr>
                <p14:cNvContentPartPr/>
                <p14:nvPr/>
              </p14:nvContentPartPr>
              <p14:xfrm>
                <a:off x="7169040" y="3053140"/>
                <a:ext cx="241560" cy="57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4F4AB0-DB0E-2C7F-7382-44C4A98CDA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51040" y="3035500"/>
                  <a:ext cx="277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DCD8821-F0A2-EEF4-A81A-ACE6A211FAB3}"/>
                    </a:ext>
                  </a:extLst>
                </p14:cNvPr>
                <p14:cNvContentPartPr/>
                <p14:nvPr/>
              </p14:nvContentPartPr>
              <p14:xfrm>
                <a:off x="7147080" y="2865220"/>
                <a:ext cx="273600" cy="84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DCD8821-F0A2-EEF4-A81A-ACE6A211FA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29080" y="2847580"/>
                  <a:ext cx="309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08AEA45-3B03-F608-8345-63C844A6ABC2}"/>
                    </a:ext>
                  </a:extLst>
                </p14:cNvPr>
                <p14:cNvContentPartPr/>
                <p14:nvPr/>
              </p14:nvContentPartPr>
              <p14:xfrm>
                <a:off x="7143480" y="2702860"/>
                <a:ext cx="239400" cy="41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08AEA45-3B03-F608-8345-63C844A6ABC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25840" y="2684860"/>
                  <a:ext cx="275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DB06860-DEB2-8DE1-1A4B-ADA44F6E2CF8}"/>
                    </a:ext>
                  </a:extLst>
                </p14:cNvPr>
                <p14:cNvContentPartPr/>
                <p14:nvPr/>
              </p14:nvContentPartPr>
              <p14:xfrm>
                <a:off x="7142400" y="2552740"/>
                <a:ext cx="213480" cy="38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DB06860-DEB2-8DE1-1A4B-ADA44F6E2CF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24400" y="2535100"/>
                  <a:ext cx="249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661DF6F-05A0-ABD0-E12C-0B9A567171AF}"/>
                    </a:ext>
                  </a:extLst>
                </p14:cNvPr>
                <p14:cNvContentPartPr/>
                <p14:nvPr/>
              </p14:nvContentPartPr>
              <p14:xfrm>
                <a:off x="7808040" y="2536540"/>
                <a:ext cx="2880" cy="3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661DF6F-05A0-ABD0-E12C-0B9A567171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90040" y="2518540"/>
                  <a:ext cx="38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42E5645-0976-EA03-AAAE-F27978C9D073}"/>
                    </a:ext>
                  </a:extLst>
                </p14:cNvPr>
                <p14:cNvContentPartPr/>
                <p14:nvPr/>
              </p14:nvContentPartPr>
              <p14:xfrm>
                <a:off x="8063640" y="2513860"/>
                <a:ext cx="35640" cy="158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42E5645-0976-EA03-AAAE-F27978C9D0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46000" y="2495860"/>
                  <a:ext cx="71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3A831FC-F25F-4162-53E7-EE857710AFB2}"/>
                    </a:ext>
                  </a:extLst>
                </p14:cNvPr>
                <p14:cNvContentPartPr/>
                <p14:nvPr/>
              </p14:nvContentPartPr>
              <p14:xfrm>
                <a:off x="8317440" y="2500540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3A831FC-F25F-4162-53E7-EE857710AF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99440" y="24825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AB99DDA-CD67-E67E-0469-A1AE0ECEBC05}"/>
                    </a:ext>
                  </a:extLst>
                </p14:cNvPr>
                <p14:cNvContentPartPr/>
                <p14:nvPr/>
              </p14:nvContentPartPr>
              <p14:xfrm>
                <a:off x="8541000" y="2510260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AB99DDA-CD67-E67E-0469-A1AE0ECEBC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23360" y="24926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41C8172-2474-2717-984B-C7EB343FC303}"/>
                    </a:ext>
                  </a:extLst>
                </p14:cNvPr>
                <p14:cNvContentPartPr/>
                <p14:nvPr/>
              </p14:nvContentPartPr>
              <p14:xfrm>
                <a:off x="7936920" y="2667220"/>
                <a:ext cx="18360" cy="7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41C8172-2474-2717-984B-C7EB343FC30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918920" y="2649580"/>
                  <a:ext cx="54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874032-AECF-8700-3ADF-50AA7883956A}"/>
                    </a:ext>
                  </a:extLst>
                </p14:cNvPr>
                <p14:cNvContentPartPr/>
                <p14:nvPr/>
              </p14:nvContentPartPr>
              <p14:xfrm>
                <a:off x="8111160" y="2653900"/>
                <a:ext cx="61200" cy="10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874032-AECF-8700-3ADF-50AA7883956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93160" y="2636260"/>
                  <a:ext cx="96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08DB3A-48E1-92CE-EC6E-884A5E67D3FC}"/>
                    </a:ext>
                  </a:extLst>
                </p14:cNvPr>
                <p14:cNvContentPartPr/>
                <p14:nvPr/>
              </p14:nvContentPartPr>
              <p14:xfrm>
                <a:off x="8286120" y="2649220"/>
                <a:ext cx="7560" cy="8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08DB3A-48E1-92CE-EC6E-884A5E67D3F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268120" y="2631580"/>
                  <a:ext cx="43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9FD6D28-C23D-C188-3116-6F783D3282E6}"/>
                    </a:ext>
                  </a:extLst>
                </p14:cNvPr>
                <p14:cNvContentPartPr/>
                <p14:nvPr/>
              </p14:nvContentPartPr>
              <p14:xfrm>
                <a:off x="8470440" y="2627260"/>
                <a:ext cx="21240" cy="10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9FD6D28-C23D-C188-3116-6F783D3282E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452440" y="2609260"/>
                  <a:ext cx="56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B3A676E-8DE5-9E17-5EBC-74F3993CE359}"/>
                    </a:ext>
                  </a:extLst>
                </p14:cNvPr>
                <p14:cNvContentPartPr/>
                <p14:nvPr/>
              </p14:nvContentPartPr>
              <p14:xfrm>
                <a:off x="8650440" y="2620060"/>
                <a:ext cx="360" cy="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B3A676E-8DE5-9E17-5EBC-74F3993CE35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32800" y="26020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5D2884B-5EC2-12F9-AC72-3934109A10E2}"/>
                    </a:ext>
                  </a:extLst>
                </p14:cNvPr>
                <p14:cNvContentPartPr/>
                <p14:nvPr/>
              </p14:nvContentPartPr>
              <p14:xfrm>
                <a:off x="8844120" y="2629420"/>
                <a:ext cx="36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5D2884B-5EC2-12F9-AC72-3934109A10E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6480" y="26114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741242-CA4F-B7D2-03DA-4F920C478483}"/>
                    </a:ext>
                  </a:extLst>
                </p14:cNvPr>
                <p14:cNvContentPartPr/>
                <p14:nvPr/>
              </p14:nvContentPartPr>
              <p14:xfrm>
                <a:off x="7683120" y="3318460"/>
                <a:ext cx="8280" cy="19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741242-CA4F-B7D2-03DA-4F920C47848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665120" y="3300460"/>
                  <a:ext cx="43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057B7D7-40CA-4662-E89B-422F9A9FA91C}"/>
                    </a:ext>
                  </a:extLst>
                </p14:cNvPr>
                <p14:cNvContentPartPr/>
                <p14:nvPr/>
              </p14:nvContentPartPr>
              <p14:xfrm>
                <a:off x="7870680" y="3328900"/>
                <a:ext cx="35280" cy="23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057B7D7-40CA-4662-E89B-422F9A9FA91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52680" y="3311260"/>
                  <a:ext cx="70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A81F5FE-309C-9869-D82C-1058E5FF2616}"/>
                    </a:ext>
                  </a:extLst>
                </p14:cNvPr>
                <p14:cNvContentPartPr/>
                <p14:nvPr/>
              </p14:nvContentPartPr>
              <p14:xfrm>
                <a:off x="8040240" y="3330340"/>
                <a:ext cx="4320" cy="2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A81F5FE-309C-9869-D82C-1058E5FF261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22600" y="3312700"/>
                  <a:ext cx="39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795461D-12B2-6013-29F9-865FCF217025}"/>
                    </a:ext>
                  </a:extLst>
                </p14:cNvPr>
                <p14:cNvContentPartPr/>
                <p14:nvPr/>
              </p14:nvContentPartPr>
              <p14:xfrm>
                <a:off x="8211960" y="3277780"/>
                <a:ext cx="35640" cy="12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795461D-12B2-6013-29F9-865FCF21702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93960" y="3259780"/>
                  <a:ext cx="71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193CC10-A53A-F887-C815-0B8CC039E86D}"/>
                    </a:ext>
                  </a:extLst>
                </p14:cNvPr>
                <p14:cNvContentPartPr/>
                <p14:nvPr/>
              </p14:nvContentPartPr>
              <p14:xfrm>
                <a:off x="8356680" y="3274180"/>
                <a:ext cx="360" cy="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193CC10-A53A-F887-C815-0B8CC039E8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39040" y="32565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4C37723-D225-EFEA-AC22-DC880BC15C27}"/>
                    </a:ext>
                  </a:extLst>
                </p14:cNvPr>
                <p14:cNvContentPartPr/>
                <p14:nvPr/>
              </p14:nvContentPartPr>
              <p14:xfrm>
                <a:off x="8462880" y="3256900"/>
                <a:ext cx="11880" cy="25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4C37723-D225-EFEA-AC22-DC880BC15C2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45240" y="3239260"/>
                  <a:ext cx="47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2D56FFF-3399-2209-6192-923F3E91A511}"/>
                    </a:ext>
                  </a:extLst>
                </p14:cNvPr>
                <p14:cNvContentPartPr/>
                <p14:nvPr/>
              </p14:nvContentPartPr>
              <p14:xfrm>
                <a:off x="7615440" y="3200740"/>
                <a:ext cx="34920" cy="22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2D56FFF-3399-2209-6192-923F3E91A5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97440" y="3183100"/>
                  <a:ext cx="70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8C444A-12D9-794E-4270-1206CBC1C6F4}"/>
                    </a:ext>
                  </a:extLst>
                </p14:cNvPr>
                <p14:cNvContentPartPr/>
                <p14:nvPr/>
              </p14:nvContentPartPr>
              <p14:xfrm>
                <a:off x="7733160" y="3203620"/>
                <a:ext cx="16920" cy="5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8C444A-12D9-794E-4270-1206CBC1C6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15520" y="3185620"/>
                  <a:ext cx="52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88803F4-065A-A9D4-4CA1-64B148CD8938}"/>
                    </a:ext>
                  </a:extLst>
                </p14:cNvPr>
                <p14:cNvContentPartPr/>
                <p14:nvPr/>
              </p14:nvContentPartPr>
              <p14:xfrm>
                <a:off x="7977600" y="3200020"/>
                <a:ext cx="16560" cy="5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88803F4-065A-A9D4-4CA1-64B148CD893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59600" y="3182380"/>
                  <a:ext cx="52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66682E7-5317-DC79-EF19-82C378A7542E}"/>
                    </a:ext>
                  </a:extLst>
                </p14:cNvPr>
                <p14:cNvContentPartPr/>
                <p14:nvPr/>
              </p14:nvContentPartPr>
              <p14:xfrm>
                <a:off x="8149320" y="3167260"/>
                <a:ext cx="14400" cy="16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66682E7-5317-DC79-EF19-82C378A7542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31320" y="3149620"/>
                  <a:ext cx="50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40CAD2-104D-D856-2319-4286AF30AA81}"/>
                    </a:ext>
                  </a:extLst>
                </p14:cNvPr>
                <p14:cNvContentPartPr/>
                <p14:nvPr/>
              </p14:nvContentPartPr>
              <p14:xfrm>
                <a:off x="8259480" y="3163300"/>
                <a:ext cx="6480" cy="2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40CAD2-104D-D856-2319-4286AF30AA8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1480" y="3145660"/>
                  <a:ext cx="42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4DB8FF2-1C1C-3F83-3A0E-A3B511C73A8C}"/>
                    </a:ext>
                  </a:extLst>
                </p14:cNvPr>
                <p14:cNvContentPartPr/>
                <p14:nvPr/>
              </p14:nvContentPartPr>
              <p14:xfrm>
                <a:off x="8476200" y="3132700"/>
                <a:ext cx="33840" cy="9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4DB8FF2-1C1C-3F83-3A0E-A3B511C73A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58560" y="3115060"/>
                  <a:ext cx="69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DDD2CB7-B005-190A-FFA6-0317BFD2098E}"/>
                    </a:ext>
                  </a:extLst>
                </p14:cNvPr>
                <p14:cNvContentPartPr/>
                <p14:nvPr/>
              </p14:nvContentPartPr>
              <p14:xfrm>
                <a:off x="7725960" y="3071140"/>
                <a:ext cx="68400" cy="16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DDD2CB7-B005-190A-FFA6-0317BFD2098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707960" y="3053500"/>
                  <a:ext cx="104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EF9159D-A310-E581-3712-B4EBF83F18AD}"/>
                    </a:ext>
                  </a:extLst>
                </p14:cNvPr>
                <p14:cNvContentPartPr/>
                <p14:nvPr/>
              </p14:nvContentPartPr>
              <p14:xfrm>
                <a:off x="7864200" y="3053140"/>
                <a:ext cx="83160" cy="7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EF9159D-A310-E581-3712-B4EBF83F18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46200" y="3035500"/>
                  <a:ext cx="118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149355C-817F-6BDD-FFA0-44B2C6229DF9}"/>
                    </a:ext>
                  </a:extLst>
                </p14:cNvPr>
                <p14:cNvContentPartPr/>
                <p14:nvPr/>
              </p14:nvContentPartPr>
              <p14:xfrm>
                <a:off x="8039160" y="3062500"/>
                <a:ext cx="36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149355C-817F-6BDD-FFA0-44B2C6229DF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21160" y="30448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117A71D-3F71-7DA3-0F65-51A19B878277}"/>
                    </a:ext>
                  </a:extLst>
                </p14:cNvPr>
                <p14:cNvContentPartPr/>
                <p14:nvPr/>
              </p14:nvContentPartPr>
              <p14:xfrm>
                <a:off x="8172360" y="3025060"/>
                <a:ext cx="30240" cy="18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117A71D-3F71-7DA3-0F65-51A19B87827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54720" y="3007420"/>
                  <a:ext cx="65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E6CBB02-D728-B4CA-3D3F-6F8E869D12DE}"/>
                    </a:ext>
                  </a:extLst>
                </p14:cNvPr>
                <p14:cNvContentPartPr/>
                <p14:nvPr/>
              </p14:nvContentPartPr>
              <p14:xfrm>
                <a:off x="8425440" y="2977900"/>
                <a:ext cx="60480" cy="12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E6CBB02-D728-B4CA-3D3F-6F8E869D12D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407800" y="2959900"/>
                  <a:ext cx="96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B24E4DB-025C-3704-3E5F-3132812EB163}"/>
                    </a:ext>
                  </a:extLst>
                </p14:cNvPr>
                <p14:cNvContentPartPr/>
                <p14:nvPr/>
              </p14:nvContentPartPr>
              <p14:xfrm>
                <a:off x="8683200" y="2980420"/>
                <a:ext cx="51840" cy="7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B24E4DB-025C-3704-3E5F-3132812EB16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665560" y="2962780"/>
                  <a:ext cx="87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BC4A796-2C79-ADE1-2D17-33D7799B3D92}"/>
                    </a:ext>
                  </a:extLst>
                </p14:cNvPr>
                <p14:cNvContentPartPr/>
                <p14:nvPr/>
              </p14:nvContentPartPr>
              <p14:xfrm>
                <a:off x="7448040" y="2955940"/>
                <a:ext cx="16920" cy="8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BC4A796-2C79-ADE1-2D17-33D7799B3D9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430400" y="2937940"/>
                  <a:ext cx="52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DFF60FA-9FBE-B3C3-851A-BD58F7A72E11}"/>
                    </a:ext>
                  </a:extLst>
                </p14:cNvPr>
                <p14:cNvContentPartPr/>
                <p14:nvPr/>
              </p14:nvContentPartPr>
              <p14:xfrm>
                <a:off x="7572960" y="2956300"/>
                <a:ext cx="57240" cy="15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DFF60FA-9FBE-B3C3-851A-BD58F7A72E1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54960" y="2938660"/>
                  <a:ext cx="92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9656D99-55F9-02DD-2CF8-42F489DC82F0}"/>
                    </a:ext>
                  </a:extLst>
                </p14:cNvPr>
                <p14:cNvContentPartPr/>
                <p14:nvPr/>
              </p14:nvContentPartPr>
              <p14:xfrm>
                <a:off x="7767720" y="2913100"/>
                <a:ext cx="77760" cy="23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9656D99-55F9-02DD-2CF8-42F489DC82F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750080" y="2895100"/>
                  <a:ext cx="113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EE51EBE-AF80-23EB-C15E-29C43D357EDD}"/>
                    </a:ext>
                  </a:extLst>
                </p14:cNvPr>
                <p14:cNvContentPartPr/>
                <p14:nvPr/>
              </p14:nvContentPartPr>
              <p14:xfrm>
                <a:off x="8177760" y="2881060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EE51EBE-AF80-23EB-C15E-29C43D357E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60120" y="28630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994C61-D029-13C6-8BFD-0B740A9EF81C}"/>
                    </a:ext>
                  </a:extLst>
                </p14:cNvPr>
                <p14:cNvContentPartPr/>
                <p14:nvPr/>
              </p14:nvContentPartPr>
              <p14:xfrm>
                <a:off x="8220600" y="2879620"/>
                <a:ext cx="360" cy="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994C61-D029-13C6-8BFD-0B740A9EF81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02960" y="28619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3B52F74-DDB6-180C-D2C5-94D3F111F301}"/>
                    </a:ext>
                  </a:extLst>
                </p14:cNvPr>
                <p14:cNvContentPartPr/>
                <p14:nvPr/>
              </p14:nvContentPartPr>
              <p14:xfrm>
                <a:off x="8487720" y="2856940"/>
                <a:ext cx="1080" cy="3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3B52F74-DDB6-180C-D2C5-94D3F111F30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69720" y="2839300"/>
                  <a:ext cx="36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F3A550C-4E66-09A9-78B1-19F45DF62679}"/>
                    </a:ext>
                  </a:extLst>
                </p14:cNvPr>
                <p14:cNvContentPartPr/>
                <p14:nvPr/>
              </p14:nvContentPartPr>
              <p14:xfrm>
                <a:off x="8701200" y="2818780"/>
                <a:ext cx="21240" cy="13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F3A550C-4E66-09A9-78B1-19F45DF6267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683560" y="2801140"/>
                  <a:ext cx="56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B28EA0D-9712-3240-7DD9-8A58B509DA7C}"/>
                    </a:ext>
                  </a:extLst>
                </p14:cNvPr>
                <p14:cNvContentPartPr/>
                <p14:nvPr/>
              </p14:nvContentPartPr>
              <p14:xfrm>
                <a:off x="8943840" y="2756140"/>
                <a:ext cx="47160" cy="27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B28EA0D-9712-3240-7DD9-8A58B509DA7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25840" y="2738140"/>
                  <a:ext cx="828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82F61F8-817C-3C08-7758-C016B1EDB653}"/>
              </a:ext>
            </a:extLst>
          </p:cNvPr>
          <p:cNvGrpSpPr/>
          <p:nvPr/>
        </p:nvGrpSpPr>
        <p:grpSpPr>
          <a:xfrm>
            <a:off x="8691480" y="3311620"/>
            <a:ext cx="109800" cy="12600"/>
            <a:chOff x="8691480" y="3311620"/>
            <a:chExt cx="109800" cy="1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C411B81-0AAA-CD77-0D6F-D15DF92EB83C}"/>
                    </a:ext>
                  </a:extLst>
                </p14:cNvPr>
                <p14:cNvContentPartPr/>
                <p14:nvPr/>
              </p14:nvContentPartPr>
              <p14:xfrm>
                <a:off x="8691480" y="3323860"/>
                <a:ext cx="360" cy="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C411B81-0AAA-CD77-0D6F-D15DF92EB83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73480" y="33058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35D4E80-3920-92D1-853D-C9F6966BFEDE}"/>
                    </a:ext>
                  </a:extLst>
                </p14:cNvPr>
                <p14:cNvContentPartPr/>
                <p14:nvPr/>
              </p14:nvContentPartPr>
              <p14:xfrm>
                <a:off x="8784720" y="3311620"/>
                <a:ext cx="16560" cy="6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35D4E80-3920-92D1-853D-C9F6966BFED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67080" y="3293980"/>
                  <a:ext cx="5220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3BC0D1C8-86AF-633B-A1A8-8DF7E43071D5}"/>
                  </a:ext>
                </a:extLst>
              </p14:cNvPr>
              <p14:cNvContentPartPr/>
              <p14:nvPr/>
            </p14:nvContentPartPr>
            <p14:xfrm>
              <a:off x="8655120" y="3137380"/>
              <a:ext cx="48600" cy="57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3BC0D1C8-86AF-633B-A1A8-8DF7E43071D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37480" y="3119740"/>
                <a:ext cx="842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0D9E8CD-AC76-EF0C-8ABA-371806C0E4E4}"/>
                  </a:ext>
                </a:extLst>
              </p14:cNvPr>
              <p14:cNvContentPartPr/>
              <p14:nvPr/>
            </p14:nvContentPartPr>
            <p14:xfrm>
              <a:off x="7190280" y="2816260"/>
              <a:ext cx="360" cy="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0D9E8CD-AC76-EF0C-8ABA-371806C0E4E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172640" y="27982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9167643-7D4C-1FC3-D554-E10578FB2588}"/>
                  </a:ext>
                </a:extLst>
              </p14:cNvPr>
              <p14:cNvContentPartPr/>
              <p14:nvPr/>
            </p14:nvContentPartPr>
            <p14:xfrm>
              <a:off x="7269840" y="2818060"/>
              <a:ext cx="360" cy="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9167643-7D4C-1FC3-D554-E10578FB258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51840" y="28004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98D4A2B-1F90-93D1-7876-573682E66FF3}"/>
                  </a:ext>
                </a:extLst>
              </p14:cNvPr>
              <p14:cNvContentPartPr/>
              <p14:nvPr/>
            </p14:nvContentPartPr>
            <p14:xfrm>
              <a:off x="7188840" y="3065380"/>
              <a:ext cx="3600" cy="144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98D4A2B-1F90-93D1-7876-573682E66FF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171200" y="3047380"/>
                <a:ext cx="392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48003DB-E3AD-092E-0337-D59A72491640}"/>
                  </a:ext>
                </a:extLst>
              </p14:cNvPr>
              <p14:cNvContentPartPr/>
              <p14:nvPr/>
            </p14:nvContentPartPr>
            <p14:xfrm>
              <a:off x="7291080" y="3052420"/>
              <a:ext cx="360" cy="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48003DB-E3AD-092E-0337-D59A7249164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73440" y="30347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C6ADD75-0880-B58E-4421-A09F6309ACC2}"/>
                  </a:ext>
                </a:extLst>
              </p14:cNvPr>
              <p14:cNvContentPartPr/>
              <p14:nvPr/>
            </p14:nvContentPartPr>
            <p14:xfrm>
              <a:off x="7229880" y="3219460"/>
              <a:ext cx="360" cy="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C6ADD75-0880-B58E-4421-A09F6309ACC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11880" y="32018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31E6D14-9B53-677F-BB5F-23F09DB231AD}"/>
                  </a:ext>
                </a:extLst>
              </p14:cNvPr>
              <p14:cNvContentPartPr/>
              <p14:nvPr/>
            </p14:nvContentPartPr>
            <p14:xfrm>
              <a:off x="7315920" y="3176620"/>
              <a:ext cx="33840" cy="144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31E6D14-9B53-677F-BB5F-23F09DB231A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297920" y="3158980"/>
                <a:ext cx="694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1502B14-A84C-E9AA-2FE7-8DF9BAC83378}"/>
                  </a:ext>
                </a:extLst>
              </p14:cNvPr>
              <p14:cNvContentPartPr/>
              <p14:nvPr/>
            </p14:nvContentPartPr>
            <p14:xfrm>
              <a:off x="7263000" y="3355900"/>
              <a:ext cx="5760" cy="36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1502B14-A84C-E9AA-2FE7-8DF9BAC8337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245360" y="3337900"/>
                <a:ext cx="41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B8112D9-CADD-4B4F-1527-FD1C64570FE1}"/>
                  </a:ext>
                </a:extLst>
              </p14:cNvPr>
              <p14:cNvContentPartPr/>
              <p14:nvPr/>
            </p14:nvContentPartPr>
            <p14:xfrm>
              <a:off x="7361280" y="3314860"/>
              <a:ext cx="75960" cy="90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B8112D9-CADD-4B4F-1527-FD1C64570FE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343280" y="3297220"/>
                <a:ext cx="1116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53093A7-4DD7-0F44-70CE-416FC20CBD63}"/>
                  </a:ext>
                </a:extLst>
              </p14:cNvPr>
              <p14:cNvContentPartPr/>
              <p14:nvPr/>
            </p14:nvContentPartPr>
            <p14:xfrm>
              <a:off x="7472160" y="3313780"/>
              <a:ext cx="360" cy="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53093A7-4DD7-0F44-70CE-416FC20CBD6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54160" y="32957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532B70E-9950-95FD-C463-B3D783469A16}"/>
                  </a:ext>
                </a:extLst>
              </p14:cNvPr>
              <p14:cNvContentPartPr/>
              <p14:nvPr/>
            </p14:nvContentPartPr>
            <p14:xfrm>
              <a:off x="7248240" y="3495940"/>
              <a:ext cx="9720" cy="111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532B70E-9950-95FD-C463-B3D783469A1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230600" y="3478300"/>
                <a:ext cx="45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AA5C151-CE46-1DE8-D62B-6C0BA5F29699}"/>
                  </a:ext>
                </a:extLst>
              </p14:cNvPr>
              <p14:cNvContentPartPr/>
              <p14:nvPr/>
            </p14:nvContentPartPr>
            <p14:xfrm>
              <a:off x="7383240" y="3465340"/>
              <a:ext cx="46440" cy="64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AA5C151-CE46-1DE8-D62B-6C0BA5F29699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365600" y="3447340"/>
                <a:ext cx="82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66B6234-B818-64FB-75A9-E3BE9776B61B}"/>
                  </a:ext>
                </a:extLst>
              </p14:cNvPr>
              <p14:cNvContentPartPr/>
              <p14:nvPr/>
            </p14:nvContentPartPr>
            <p14:xfrm>
              <a:off x="7538760" y="3449860"/>
              <a:ext cx="360" cy="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66B6234-B818-64FB-75A9-E3BE9776B61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521120" y="34322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8F405C0-67F7-91DB-B331-B1353A859181}"/>
                  </a:ext>
                </a:extLst>
              </p14:cNvPr>
              <p14:cNvContentPartPr/>
              <p14:nvPr/>
            </p14:nvContentPartPr>
            <p14:xfrm>
              <a:off x="7151040" y="2630500"/>
              <a:ext cx="16920" cy="5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8F405C0-67F7-91DB-B331-B1353A85918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133040" y="2612860"/>
                <a:ext cx="52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1F12FE16-EFAA-0C59-E0B7-A2B761C558ED}"/>
                  </a:ext>
                </a:extLst>
              </p14:cNvPr>
              <p14:cNvContentPartPr/>
              <p14:nvPr/>
            </p14:nvContentPartPr>
            <p14:xfrm>
              <a:off x="7290360" y="2626540"/>
              <a:ext cx="11160" cy="90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1F12FE16-EFAA-0C59-E0B7-A2B761C558ED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272720" y="2608900"/>
                <a:ext cx="46800" cy="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24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EFF7-1D5C-986A-0047-B0B224160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B07EC9E-8BD6-C514-5F6E-20D98D8F6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8E416E-D126-38CA-B742-B0CE2F9C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 err="1">
                <a:solidFill>
                  <a:srgbClr val="23CA00"/>
                </a:solidFill>
              </a:rPr>
              <a:t>Initalisierung</a:t>
            </a:r>
            <a:endParaRPr lang="de-CH" dirty="0">
              <a:solidFill>
                <a:srgbClr val="23CA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935091-78AD-396B-42BA-5AD02075E4FC}"/>
              </a:ext>
            </a:extLst>
          </p:cNvPr>
          <p:cNvCxnSpPr/>
          <p:nvPr/>
        </p:nvCxnSpPr>
        <p:spPr>
          <a:xfrm flipV="1">
            <a:off x="4100423" y="1005238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5BB06A-D36A-8C95-5DDA-BAA6876DDFCB}"/>
              </a:ext>
            </a:extLst>
          </p:cNvPr>
          <p:cNvCxnSpPr/>
          <p:nvPr/>
        </p:nvCxnSpPr>
        <p:spPr>
          <a:xfrm flipV="1">
            <a:off x="8019690" y="957532"/>
            <a:ext cx="0" cy="41464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" name="Oval 1023">
            <a:extLst>
              <a:ext uri="{FF2B5EF4-FFF2-40B4-BE49-F238E27FC236}">
                <a16:creationId xmlns:a16="http://schemas.microsoft.com/office/drawing/2014/main" id="{7D58462F-E70E-F349-1CCB-5909B6518F3D}"/>
              </a:ext>
            </a:extLst>
          </p:cNvPr>
          <p:cNvSpPr/>
          <p:nvPr/>
        </p:nvSpPr>
        <p:spPr>
          <a:xfrm>
            <a:off x="1702273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EC759755-BFFC-CE0C-D808-7F4A06BE442D}"/>
                  </a:ext>
                </a:extLst>
              </p14:cNvPr>
              <p14:cNvContentPartPr/>
              <p14:nvPr/>
            </p14:nvContentPartPr>
            <p14:xfrm>
              <a:off x="1932374" y="666838"/>
              <a:ext cx="339480" cy="3384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EC759755-BFFC-CE0C-D808-7F4A06BE44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4734" y="649198"/>
                <a:ext cx="37512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Oval 1027">
            <a:extLst>
              <a:ext uri="{FF2B5EF4-FFF2-40B4-BE49-F238E27FC236}">
                <a16:creationId xmlns:a16="http://schemas.microsoft.com/office/drawing/2014/main" id="{9658765C-CA79-C867-B652-1D48289D0BF8}"/>
              </a:ext>
            </a:extLst>
          </p:cNvPr>
          <p:cNvSpPr/>
          <p:nvPr/>
        </p:nvSpPr>
        <p:spPr>
          <a:xfrm>
            <a:off x="5736559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889A0624-C4BB-9428-AFBA-F7F96BD443BB}"/>
              </a:ext>
            </a:extLst>
          </p:cNvPr>
          <p:cNvSpPr/>
          <p:nvPr/>
        </p:nvSpPr>
        <p:spPr>
          <a:xfrm>
            <a:off x="9770844" y="455626"/>
            <a:ext cx="782123" cy="7476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161" name="Group 1160">
            <a:extLst>
              <a:ext uri="{FF2B5EF4-FFF2-40B4-BE49-F238E27FC236}">
                <a16:creationId xmlns:a16="http://schemas.microsoft.com/office/drawing/2014/main" id="{B29D4259-4029-8FC3-4906-04CA20772DFF}"/>
              </a:ext>
            </a:extLst>
          </p:cNvPr>
          <p:cNvGrpSpPr/>
          <p:nvPr/>
        </p:nvGrpSpPr>
        <p:grpSpPr>
          <a:xfrm>
            <a:off x="10038065" y="68387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D1AEBB90-78A8-151A-64C4-429B8BF81D6C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D1AEBB90-78A8-151A-64C4-429B8BF81D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498EEE0F-51CF-A5FA-0F5B-FD12D43704F6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498EEE0F-51CF-A5FA-0F5B-FD12D43704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A945B397-EC28-E896-8AA6-7698477FCEB3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A945B397-EC28-E896-8AA6-7698477FCE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2" name="Group 1161">
            <a:extLst>
              <a:ext uri="{FF2B5EF4-FFF2-40B4-BE49-F238E27FC236}">
                <a16:creationId xmlns:a16="http://schemas.microsoft.com/office/drawing/2014/main" id="{4CF44B1C-69C6-E8BB-368A-ED3ABC7B97C2}"/>
              </a:ext>
            </a:extLst>
          </p:cNvPr>
          <p:cNvGrpSpPr/>
          <p:nvPr/>
        </p:nvGrpSpPr>
        <p:grpSpPr>
          <a:xfrm>
            <a:off x="10193577" y="682438"/>
            <a:ext cx="123840" cy="304920"/>
            <a:chOff x="9983327" y="684573"/>
            <a:chExt cx="1238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A469DF3A-628D-9240-9CB6-4088593CF281}"/>
                    </a:ext>
                  </a:extLst>
                </p14:cNvPr>
                <p14:cNvContentPartPr/>
                <p14:nvPr/>
              </p14:nvContentPartPr>
              <p14:xfrm>
                <a:off x="10106807" y="827133"/>
                <a:ext cx="360" cy="3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A469DF3A-628D-9240-9CB6-4088593CF2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89167" y="8091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C8E6AB2D-E1BA-B7E7-FF6C-3B1050028953}"/>
                    </a:ext>
                  </a:extLst>
                </p14:cNvPr>
                <p14:cNvContentPartPr/>
                <p14:nvPr/>
              </p14:nvContentPartPr>
              <p14:xfrm>
                <a:off x="10017887" y="684573"/>
                <a:ext cx="86400" cy="1400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C8E6AB2D-E1BA-B7E7-FF6C-3B10500289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00247" y="666573"/>
                  <a:ext cx="122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E1E14EFA-D62B-E9FD-7043-2B8C50E252E9}"/>
                    </a:ext>
                  </a:extLst>
                </p14:cNvPr>
                <p14:cNvContentPartPr/>
                <p14:nvPr/>
              </p14:nvContentPartPr>
              <p14:xfrm>
                <a:off x="9983327" y="836493"/>
                <a:ext cx="110520" cy="1530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E1E14EFA-D62B-E9FD-7043-2B8C50E252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65687" y="818853"/>
                  <a:ext cx="14616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8" name="Group 1167">
            <a:extLst>
              <a:ext uri="{FF2B5EF4-FFF2-40B4-BE49-F238E27FC236}">
                <a16:creationId xmlns:a16="http://schemas.microsoft.com/office/drawing/2014/main" id="{48EF5A57-8CD7-A07F-DE11-88688E929D8A}"/>
              </a:ext>
            </a:extLst>
          </p:cNvPr>
          <p:cNvGrpSpPr/>
          <p:nvPr/>
        </p:nvGrpSpPr>
        <p:grpSpPr>
          <a:xfrm>
            <a:off x="5974084" y="688410"/>
            <a:ext cx="286560" cy="327600"/>
            <a:chOff x="5974084" y="688410"/>
            <a:chExt cx="2865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BD9FD605-921F-F9CD-AB58-E810E93B1EC9}"/>
                    </a:ext>
                  </a:extLst>
                </p14:cNvPr>
                <p14:cNvContentPartPr/>
                <p14:nvPr/>
              </p14:nvContentPartPr>
              <p14:xfrm>
                <a:off x="5980924" y="688410"/>
                <a:ext cx="279720" cy="32760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BD9FD605-921F-F9CD-AB58-E810E93B1E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3284" y="670410"/>
                  <a:ext cx="3153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F90DC9DE-B538-9A7D-DAC5-DC488A873D5E}"/>
                    </a:ext>
                  </a:extLst>
                </p14:cNvPr>
                <p14:cNvContentPartPr/>
                <p14:nvPr/>
              </p14:nvContentPartPr>
              <p14:xfrm>
                <a:off x="5974084" y="721170"/>
                <a:ext cx="285480" cy="24552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F90DC9DE-B538-9A7D-DAC5-DC488A873D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6084" y="703530"/>
                  <a:ext cx="32112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ABAA57-8BE6-E441-A2BF-08DBB24057F0}"/>
                  </a:ext>
                </a:extLst>
              </p14:cNvPr>
              <p14:cNvContentPartPr/>
              <p14:nvPr/>
            </p14:nvContentPartPr>
            <p14:xfrm>
              <a:off x="5492532" y="2369776"/>
              <a:ext cx="217800" cy="136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ABAA57-8BE6-E441-A2BF-08DBB24057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4532" y="2351776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76801F-38EE-8C89-BF2F-3C62AF451BC0}"/>
                  </a:ext>
                </a:extLst>
              </p14:cNvPr>
              <p14:cNvContentPartPr/>
              <p14:nvPr/>
            </p14:nvContentPartPr>
            <p14:xfrm>
              <a:off x="5499732" y="2364376"/>
              <a:ext cx="1287360" cy="123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76801F-38EE-8C89-BF2F-3C62AF451B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81732" y="2346736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5B2514-BDFD-7913-E4AD-0C1A22EA3E3D}"/>
                  </a:ext>
                </a:extLst>
              </p14:cNvPr>
              <p14:cNvContentPartPr/>
              <p14:nvPr/>
            </p14:nvContentPartPr>
            <p14:xfrm>
              <a:off x="6757932" y="2528896"/>
              <a:ext cx="101880" cy="637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5B2514-BDFD-7913-E4AD-0C1A22EA3E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9932" y="2510896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781E86-F0CE-ACB3-6322-31B03A214C97}"/>
                  </a:ext>
                </a:extLst>
              </p14:cNvPr>
              <p14:cNvContentPartPr/>
              <p14:nvPr/>
            </p14:nvContentPartPr>
            <p14:xfrm>
              <a:off x="6283092" y="2987536"/>
              <a:ext cx="13680" cy="4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781E86-F0CE-ACB3-6322-31B03A214C9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5092" y="2969536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80BA412-3F73-A340-124D-B9106B207E46}"/>
              </a:ext>
            </a:extLst>
          </p:cNvPr>
          <p:cNvGrpSpPr/>
          <p:nvPr/>
        </p:nvGrpSpPr>
        <p:grpSpPr>
          <a:xfrm>
            <a:off x="5332332" y="2213536"/>
            <a:ext cx="2136240" cy="1572120"/>
            <a:chOff x="2332800" y="2867020"/>
            <a:chExt cx="2136240" cy="15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176B4E-A2B0-CC66-BD23-68AC71B31B81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176B4E-A2B0-CC66-BD23-68AC71B31B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563CAE-5935-EDE0-29D5-B21C32F8F3DD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563CAE-5935-EDE0-29D5-B21C32F8F3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27853E-BE0A-E650-8518-9C835CC1F079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27853E-BE0A-E650-8518-9C835CC1F0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8A99BFD-5A36-ABE8-14FD-D4D852160E56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8A99BFD-5A36-ABE8-14FD-D4D852160E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ABAEC5-5177-FC87-2F50-82BA95F2606D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ABAEC5-5177-FC87-2F50-82BA95F260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59C1E50-47A1-D729-CEF1-0E00EBF21B97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59C1E50-47A1-D729-CEF1-0E00EBF21B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339407-03E2-C6D6-1EBA-C7C6BDB6D05D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339407-03E2-C6D6-1EBA-C7C6BDB6D0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282511-B46E-FF4A-5A0F-0E0D47B5F79C}"/>
                    </a:ext>
                  </a:extLst>
                </p14:cNvPr>
                <p14:cNvContentPartPr/>
                <p14:nvPr/>
              </p14:nvContentPartPr>
              <p14:xfrm>
                <a:off x="3543120" y="2998420"/>
                <a:ext cx="332280" cy="346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282511-B46E-FF4A-5A0F-0E0D47B5F7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25480" y="2980780"/>
                  <a:ext cx="367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25974EF-2AE6-D0A1-6A7D-746621AE5E10}"/>
                    </a:ext>
                  </a:extLst>
                </p14:cNvPr>
                <p14:cNvContentPartPr/>
                <p14:nvPr/>
              </p14:nvContentPartPr>
              <p14:xfrm>
                <a:off x="3609360" y="3606460"/>
                <a:ext cx="704880" cy="6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25974EF-2AE6-D0A1-6A7D-746621AE5E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91720" y="3588820"/>
                  <a:ext cx="740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ABB8C9-58E9-196A-9FF8-034A8112F002}"/>
                    </a:ext>
                  </a:extLst>
                </p14:cNvPr>
                <p14:cNvContentPartPr/>
                <p14:nvPr/>
              </p14:nvContentPartPr>
              <p14:xfrm>
                <a:off x="3633480" y="3174820"/>
                <a:ext cx="532440" cy="31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ABB8C9-58E9-196A-9FF8-034A8112F00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5480" y="3156820"/>
                  <a:ext cx="568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AC3039-C043-5EE9-8701-E7C484D14CC8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AC3039-C043-5EE9-8701-E7C484D14C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A00420-85FE-6564-4EE3-C9985AC1D671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A00420-85FE-6564-4EE3-C9985AC1D6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5AEC27-4733-8024-7968-9039B21F0D2A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5AEC27-4733-8024-7968-9039B21F0D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600983-1F7A-05DC-ED5F-159B14AD9F6F}"/>
                    </a:ext>
                  </a:extLst>
                </p14:cNvPr>
                <p14:cNvContentPartPr/>
                <p14:nvPr/>
              </p14:nvContentPartPr>
              <p14:xfrm>
                <a:off x="3849120" y="2867020"/>
                <a:ext cx="59040" cy="13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600983-1F7A-05DC-ED5F-159B14AD9F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31120" y="2849020"/>
                  <a:ext cx="94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6BF42C-E713-07A2-46AF-12A42BEF8364}"/>
                    </a:ext>
                  </a:extLst>
                </p14:cNvPr>
                <p14:cNvContentPartPr/>
                <p14:nvPr/>
              </p14:nvContentPartPr>
              <p14:xfrm>
                <a:off x="3833640" y="2973940"/>
                <a:ext cx="177840" cy="19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6BF42C-E713-07A2-46AF-12A42BEF83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6000" y="2955940"/>
                  <a:ext cx="213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32744E6-CBCE-6817-F0B5-AB3A0B1AD259}"/>
                    </a:ext>
                  </a:extLst>
                </p14:cNvPr>
                <p14:cNvContentPartPr/>
                <p14:nvPr/>
              </p14:nvContentPartPr>
              <p14:xfrm>
                <a:off x="3859920" y="2895100"/>
                <a:ext cx="87840" cy="7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32744E6-CBCE-6817-F0B5-AB3A0B1AD2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41920" y="2877100"/>
                  <a:ext cx="12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2C464C-5BA0-F8DC-2BAB-B67849D7F6D6}"/>
                    </a:ext>
                  </a:extLst>
                </p14:cNvPr>
                <p14:cNvContentPartPr/>
                <p14:nvPr/>
              </p14:nvContentPartPr>
              <p14:xfrm>
                <a:off x="4120920" y="3038380"/>
                <a:ext cx="111240" cy="146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2C464C-5BA0-F8DC-2BAB-B67849D7F6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02920" y="3020380"/>
                  <a:ext cx="146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69A767-16D6-22F9-7A4F-AC2A1A55523C}"/>
                    </a:ext>
                  </a:extLst>
                </p14:cNvPr>
                <p14:cNvContentPartPr/>
                <p14:nvPr/>
              </p14:nvContentPartPr>
              <p14:xfrm>
                <a:off x="4120920" y="3160060"/>
                <a:ext cx="153000" cy="35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69A767-16D6-22F9-7A4F-AC2A1A5552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02920" y="3142420"/>
                  <a:ext cx="188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3BA4A1-A223-30C6-223C-3F47E7A45C6B}"/>
                    </a:ext>
                  </a:extLst>
                </p14:cNvPr>
                <p14:cNvContentPartPr/>
                <p14:nvPr/>
              </p14:nvContentPartPr>
              <p14:xfrm>
                <a:off x="4131360" y="3080500"/>
                <a:ext cx="150480" cy="78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3BA4A1-A223-30C6-223C-3F47E7A45C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13720" y="3062860"/>
                  <a:ext cx="186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7998CA-2068-F2D3-03D8-D380DF8E0CD8}"/>
                    </a:ext>
                  </a:extLst>
                </p14:cNvPr>
                <p14:cNvContentPartPr/>
                <p14:nvPr/>
              </p14:nvContentPartPr>
              <p14:xfrm>
                <a:off x="4174920" y="3156100"/>
                <a:ext cx="93240" cy="1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7998CA-2068-F2D3-03D8-D380DF8E0C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57280" y="3138100"/>
                  <a:ext cx="128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3536624-A059-DE54-8D56-DB5ADF8704A2}"/>
                    </a:ext>
                  </a:extLst>
                </p14:cNvPr>
                <p14:cNvContentPartPr/>
                <p14:nvPr/>
              </p14:nvContentPartPr>
              <p14:xfrm>
                <a:off x="4296600" y="3654700"/>
                <a:ext cx="68400" cy="13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3536624-A059-DE54-8D56-DB5ADF8704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78600" y="3637060"/>
                  <a:ext cx="104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086865-9D54-7805-9E82-F9F06D4B5AF7}"/>
                    </a:ext>
                  </a:extLst>
                </p14:cNvPr>
                <p14:cNvContentPartPr/>
                <p14:nvPr/>
              </p14:nvContentPartPr>
              <p14:xfrm>
                <a:off x="4294440" y="3568660"/>
                <a:ext cx="136440" cy="73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086865-9D54-7805-9E82-F9F06D4B5A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76800" y="3551020"/>
                  <a:ext cx="172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5D2E129-3452-1A36-6256-48F92568408B}"/>
                    </a:ext>
                  </a:extLst>
                </p14:cNvPr>
                <p14:cNvContentPartPr/>
                <p14:nvPr/>
              </p14:nvContentPartPr>
              <p14:xfrm>
                <a:off x="4315680" y="3668020"/>
                <a:ext cx="153360" cy="48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5D2E129-3452-1A36-6256-48F9256840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98040" y="3650020"/>
                  <a:ext cx="189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B75DF0-5B0B-2E98-D9DF-30FB8EB5C00E}"/>
                    </a:ext>
                  </a:extLst>
                </p14:cNvPr>
                <p14:cNvContentPartPr/>
                <p14:nvPr/>
              </p14:nvContentPartPr>
              <p14:xfrm>
                <a:off x="4322520" y="3638860"/>
                <a:ext cx="130680" cy="20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B75DF0-5B0B-2E98-D9DF-30FB8EB5C0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04520" y="3620860"/>
                  <a:ext cx="166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4CE2563-3E5E-3A2C-FA84-4B9D77723089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4CE2563-3E5E-3A2C-FA84-4B9D777230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3A688F-2A83-A78C-45E5-E4673EBDAB51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3A688F-2A83-A78C-45E5-E4673EBDAB5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B0D5A44-7142-07A6-F41B-99A54EEC8D64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B0D5A44-7142-07A6-F41B-99A54EEC8D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C1C517-D15D-4099-BF90-B36CB653A893}"/>
                  </a:ext>
                </a:extLst>
              </p14:cNvPr>
              <p14:cNvContentPartPr/>
              <p14:nvPr/>
            </p14:nvContentPartPr>
            <p14:xfrm>
              <a:off x="9318738" y="2456176"/>
              <a:ext cx="217800" cy="1367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C1C517-D15D-4099-BF90-B36CB653A8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00738" y="2438176"/>
                <a:ext cx="253440" cy="14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8E17673-C5FB-BC47-8C6A-69E64B3E36FD}"/>
                  </a:ext>
                </a:extLst>
              </p14:cNvPr>
              <p14:cNvContentPartPr/>
              <p14:nvPr/>
            </p14:nvContentPartPr>
            <p14:xfrm>
              <a:off x="9325938" y="2450776"/>
              <a:ext cx="1287360" cy="123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8E17673-C5FB-BC47-8C6A-69E64B3E36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07938" y="2433136"/>
                <a:ext cx="1323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469C693-64E8-93E3-2659-E5DC1CE87195}"/>
                  </a:ext>
                </a:extLst>
              </p14:cNvPr>
              <p14:cNvContentPartPr/>
              <p14:nvPr/>
            </p14:nvContentPartPr>
            <p14:xfrm>
              <a:off x="10584138" y="2615296"/>
              <a:ext cx="101880" cy="637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469C693-64E8-93E3-2659-E5DC1CE8719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66138" y="2597296"/>
                <a:ext cx="1375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D03B2B1-3AB1-94F6-2D1B-B180A5A11B20}"/>
                  </a:ext>
                </a:extLst>
              </p14:cNvPr>
              <p14:cNvContentPartPr/>
              <p14:nvPr/>
            </p14:nvContentPartPr>
            <p14:xfrm>
              <a:off x="10109298" y="3073936"/>
              <a:ext cx="13680" cy="41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D03B2B1-3AB1-94F6-2D1B-B180A5A11B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91298" y="3055936"/>
                <a:ext cx="4932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AEBF2E5-A3C8-1488-DDF8-CB98A71C742F}"/>
              </a:ext>
            </a:extLst>
          </p:cNvPr>
          <p:cNvGrpSpPr/>
          <p:nvPr/>
        </p:nvGrpSpPr>
        <p:grpSpPr>
          <a:xfrm>
            <a:off x="9158538" y="2506936"/>
            <a:ext cx="1511640" cy="1365120"/>
            <a:chOff x="2332800" y="3074020"/>
            <a:chExt cx="1511640" cy="13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78181F-73BC-5B83-A919-5F103A3ED6BE}"/>
                    </a:ext>
                  </a:extLst>
                </p14:cNvPr>
                <p14:cNvContentPartPr/>
                <p14:nvPr/>
              </p14:nvContentPartPr>
              <p14:xfrm>
                <a:off x="3124080" y="3295780"/>
                <a:ext cx="334080" cy="615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78181F-73BC-5B83-A919-5F103A3ED6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6080" y="3277780"/>
                  <a:ext cx="36972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3CBB08D-FCCB-E27C-0C61-5D8D32127CA5}"/>
                    </a:ext>
                  </a:extLst>
                </p14:cNvPr>
                <p14:cNvContentPartPr/>
                <p14:nvPr/>
              </p14:nvContentPartPr>
              <p14:xfrm>
                <a:off x="2957040" y="3292900"/>
                <a:ext cx="362880" cy="108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3CBB08D-FCCB-E27C-0C61-5D8D32127C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39040" y="3275260"/>
                  <a:ext cx="398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B418CB-EBB2-821A-D866-B6A59C5B40AD}"/>
                    </a:ext>
                  </a:extLst>
                </p14:cNvPr>
                <p14:cNvContentPartPr/>
                <p14:nvPr/>
              </p14:nvContentPartPr>
              <p14:xfrm>
                <a:off x="2916360" y="3455260"/>
                <a:ext cx="324360" cy="532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B418CB-EBB2-821A-D866-B6A59C5B40A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98360" y="3437260"/>
                  <a:ext cx="3600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A670B2-6931-CC96-CC15-E2C999397A7E}"/>
                    </a:ext>
                  </a:extLst>
                </p14:cNvPr>
                <p14:cNvContentPartPr/>
                <p14:nvPr/>
              </p14:nvContentPartPr>
              <p14:xfrm>
                <a:off x="2951640" y="3945940"/>
                <a:ext cx="249480" cy="45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A670B2-6931-CC96-CC15-E2C999397A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34000" y="3928300"/>
                  <a:ext cx="2851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3B4FFC2-070A-2490-ED75-ACB2EEBEC7AD}"/>
                    </a:ext>
                  </a:extLst>
                </p14:cNvPr>
                <p14:cNvContentPartPr/>
                <p14:nvPr/>
              </p14:nvContentPartPr>
              <p14:xfrm>
                <a:off x="3380400" y="3823180"/>
                <a:ext cx="464040" cy="26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3B4FFC2-070A-2490-ED75-ACB2EEBEC7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62760" y="3805180"/>
                  <a:ext cx="4996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4A3BE0-62CB-FC51-BEE1-561F63BF8161}"/>
                    </a:ext>
                  </a:extLst>
                </p14:cNvPr>
                <p14:cNvContentPartPr/>
                <p14:nvPr/>
              </p14:nvContentPartPr>
              <p14:xfrm>
                <a:off x="2333520" y="3074020"/>
                <a:ext cx="175320" cy="71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4A3BE0-62CB-FC51-BEE1-561F63BF81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15520" y="3056020"/>
                  <a:ext cx="21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5BD9EC-F955-FAD9-54F1-77747066F54E}"/>
                    </a:ext>
                  </a:extLst>
                </p14:cNvPr>
                <p14:cNvContentPartPr/>
                <p14:nvPr/>
              </p14:nvContentPartPr>
              <p14:xfrm>
                <a:off x="2332800" y="3178060"/>
                <a:ext cx="464400" cy="1261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5BD9EC-F955-FAD9-54F1-77747066F5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5160" y="3160420"/>
                  <a:ext cx="50004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CB1BAC-0359-B326-B935-22C863032739}"/>
                    </a:ext>
                  </a:extLst>
                </p14:cNvPr>
                <p14:cNvContentPartPr/>
                <p14:nvPr/>
              </p14:nvContentPartPr>
              <p14:xfrm>
                <a:off x="2963880" y="3978340"/>
                <a:ext cx="204480" cy="404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CB1BAC-0359-B326-B935-22C86303273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5880" y="3960700"/>
                  <a:ext cx="2401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DF28CB7-D187-000C-9BB3-3F0A38C20A0E}"/>
                    </a:ext>
                  </a:extLst>
                </p14:cNvPr>
                <p14:cNvContentPartPr/>
                <p14:nvPr/>
              </p14:nvContentPartPr>
              <p14:xfrm>
                <a:off x="3383640" y="3848020"/>
                <a:ext cx="420840" cy="21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DF28CB7-D187-000C-9BB3-3F0A38C20A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66000" y="3830020"/>
                  <a:ext cx="456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0C223C-862D-4FD3-6595-7DB2FA1D1588}"/>
                    </a:ext>
                  </a:extLst>
                </p14:cNvPr>
                <p14:cNvContentPartPr/>
                <p14:nvPr/>
              </p14:nvContentPartPr>
              <p14:xfrm>
                <a:off x="3207960" y="3468580"/>
                <a:ext cx="146880" cy="381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0C223C-862D-4FD3-6595-7DB2FA1D15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90320" y="3450940"/>
                  <a:ext cx="1825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49" name="Ink 1348">
                  <a:extLst>
                    <a:ext uri="{FF2B5EF4-FFF2-40B4-BE49-F238E27FC236}">
                      <a16:creationId xmlns:a16="http://schemas.microsoft.com/office/drawing/2014/main" id="{FCD6FA51-EE4C-1F81-8D63-FA1DECE93C63}"/>
                    </a:ext>
                  </a:extLst>
                </p14:cNvPr>
                <p14:cNvContentPartPr/>
                <p14:nvPr/>
              </p14:nvContentPartPr>
              <p14:xfrm>
                <a:off x="2769480" y="4245100"/>
                <a:ext cx="224640" cy="91800"/>
              </p14:xfrm>
            </p:contentPart>
          </mc:Choice>
          <mc:Fallback xmlns="">
            <p:pic>
              <p:nvPicPr>
                <p:cNvPr id="1349" name="Ink 1348">
                  <a:extLst>
                    <a:ext uri="{FF2B5EF4-FFF2-40B4-BE49-F238E27FC236}">
                      <a16:creationId xmlns:a16="http://schemas.microsoft.com/office/drawing/2014/main" id="{FCD6FA51-EE4C-1F81-8D63-FA1DECE93C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51480" y="4227460"/>
                  <a:ext cx="26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50" name="Ink 1349">
                  <a:extLst>
                    <a:ext uri="{FF2B5EF4-FFF2-40B4-BE49-F238E27FC236}">
                      <a16:creationId xmlns:a16="http://schemas.microsoft.com/office/drawing/2014/main" id="{EB9DB798-AD40-3D65-32D5-B40961DDC433}"/>
                    </a:ext>
                  </a:extLst>
                </p14:cNvPr>
                <p14:cNvContentPartPr/>
                <p14:nvPr/>
              </p14:nvContentPartPr>
              <p14:xfrm>
                <a:off x="3139200" y="4057540"/>
                <a:ext cx="354240" cy="105840"/>
              </p14:xfrm>
            </p:contentPart>
          </mc:Choice>
          <mc:Fallback xmlns="">
            <p:pic>
              <p:nvPicPr>
                <p:cNvPr id="1350" name="Ink 1349">
                  <a:extLst>
                    <a:ext uri="{FF2B5EF4-FFF2-40B4-BE49-F238E27FC236}">
                      <a16:creationId xmlns:a16="http://schemas.microsoft.com/office/drawing/2014/main" id="{EB9DB798-AD40-3D65-32D5-B40961DDC4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21560" y="4039540"/>
                  <a:ext cx="389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52" name="Ink 1351">
                  <a:extLst>
                    <a:ext uri="{FF2B5EF4-FFF2-40B4-BE49-F238E27FC236}">
                      <a16:creationId xmlns:a16="http://schemas.microsoft.com/office/drawing/2014/main" id="{86DE624F-3CFC-B29B-9A22-7751AD47682F}"/>
                    </a:ext>
                  </a:extLst>
                </p14:cNvPr>
                <p14:cNvContentPartPr/>
                <p14:nvPr/>
              </p14:nvContentPartPr>
              <p14:xfrm>
                <a:off x="3679560" y="3852700"/>
                <a:ext cx="164520" cy="43920"/>
              </p14:xfrm>
            </p:contentPart>
          </mc:Choice>
          <mc:Fallback xmlns="">
            <p:pic>
              <p:nvPicPr>
                <p:cNvPr id="1352" name="Ink 1351">
                  <a:extLst>
                    <a:ext uri="{FF2B5EF4-FFF2-40B4-BE49-F238E27FC236}">
                      <a16:creationId xmlns:a16="http://schemas.microsoft.com/office/drawing/2014/main" id="{86DE624F-3CFC-B29B-9A22-7751AD4768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61560" y="3834700"/>
                  <a:ext cx="20016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8" name="Group 1367">
            <a:extLst>
              <a:ext uri="{FF2B5EF4-FFF2-40B4-BE49-F238E27FC236}">
                <a16:creationId xmlns:a16="http://schemas.microsoft.com/office/drawing/2014/main" id="{D6FDB7FC-3478-2125-6437-F858FE6CECED}"/>
              </a:ext>
            </a:extLst>
          </p:cNvPr>
          <p:cNvGrpSpPr/>
          <p:nvPr/>
        </p:nvGrpSpPr>
        <p:grpSpPr>
          <a:xfrm>
            <a:off x="10099440" y="2247460"/>
            <a:ext cx="1238400" cy="847440"/>
            <a:chOff x="10099440" y="2247460"/>
            <a:chExt cx="1238400" cy="8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54" name="Ink 1353">
                  <a:extLst>
                    <a:ext uri="{FF2B5EF4-FFF2-40B4-BE49-F238E27FC236}">
                      <a16:creationId xmlns:a16="http://schemas.microsoft.com/office/drawing/2014/main" id="{918593E5-C70C-03C6-7A1E-A8E68CAEE059}"/>
                    </a:ext>
                  </a:extLst>
                </p14:cNvPr>
                <p14:cNvContentPartPr/>
                <p14:nvPr/>
              </p14:nvContentPartPr>
              <p14:xfrm>
                <a:off x="10099440" y="2401540"/>
                <a:ext cx="572760" cy="658800"/>
              </p14:xfrm>
            </p:contentPart>
          </mc:Choice>
          <mc:Fallback xmlns="">
            <p:pic>
              <p:nvPicPr>
                <p:cNvPr id="1354" name="Ink 1353">
                  <a:extLst>
                    <a:ext uri="{FF2B5EF4-FFF2-40B4-BE49-F238E27FC236}">
                      <a16:creationId xmlns:a16="http://schemas.microsoft.com/office/drawing/2014/main" id="{918593E5-C70C-03C6-7A1E-A8E68CAEE05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081800" y="2383900"/>
                  <a:ext cx="60840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56" name="Ink 1355">
                  <a:extLst>
                    <a:ext uri="{FF2B5EF4-FFF2-40B4-BE49-F238E27FC236}">
                      <a16:creationId xmlns:a16="http://schemas.microsoft.com/office/drawing/2014/main" id="{3CDCB53D-D690-D9FF-C7B6-83EA7FF1EF3B}"/>
                    </a:ext>
                  </a:extLst>
                </p14:cNvPr>
                <p14:cNvContentPartPr/>
                <p14:nvPr/>
              </p14:nvContentPartPr>
              <p14:xfrm>
                <a:off x="10215000" y="2703220"/>
                <a:ext cx="748800" cy="276120"/>
              </p14:xfrm>
            </p:contentPart>
          </mc:Choice>
          <mc:Fallback xmlns="">
            <p:pic>
              <p:nvPicPr>
                <p:cNvPr id="1356" name="Ink 1355">
                  <a:extLst>
                    <a:ext uri="{FF2B5EF4-FFF2-40B4-BE49-F238E27FC236}">
                      <a16:creationId xmlns:a16="http://schemas.microsoft.com/office/drawing/2014/main" id="{3CDCB53D-D690-D9FF-C7B6-83EA7FF1EF3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197360" y="2685580"/>
                  <a:ext cx="784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58" name="Ink 1357">
                  <a:extLst>
                    <a:ext uri="{FF2B5EF4-FFF2-40B4-BE49-F238E27FC236}">
                      <a16:creationId xmlns:a16="http://schemas.microsoft.com/office/drawing/2014/main" id="{97D95CE6-0A05-9D31-4C24-3517227314CF}"/>
                    </a:ext>
                  </a:extLst>
                </p14:cNvPr>
                <p14:cNvContentPartPr/>
                <p14:nvPr/>
              </p14:nvContentPartPr>
              <p14:xfrm>
                <a:off x="10202400" y="3017140"/>
                <a:ext cx="957960" cy="56880"/>
              </p14:xfrm>
            </p:contentPart>
          </mc:Choice>
          <mc:Fallback xmlns="">
            <p:pic>
              <p:nvPicPr>
                <p:cNvPr id="1358" name="Ink 1357">
                  <a:extLst>
                    <a:ext uri="{FF2B5EF4-FFF2-40B4-BE49-F238E27FC236}">
                      <a16:creationId xmlns:a16="http://schemas.microsoft.com/office/drawing/2014/main" id="{97D95CE6-0A05-9D31-4C24-3517227314C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184400" y="2999500"/>
                  <a:ext cx="993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59" name="Ink 1358">
                  <a:extLst>
                    <a:ext uri="{FF2B5EF4-FFF2-40B4-BE49-F238E27FC236}">
                      <a16:creationId xmlns:a16="http://schemas.microsoft.com/office/drawing/2014/main" id="{7A8B5E46-BE50-0460-BEFA-3737AAD98ED6}"/>
                    </a:ext>
                  </a:extLst>
                </p14:cNvPr>
                <p14:cNvContentPartPr/>
                <p14:nvPr/>
              </p14:nvContentPartPr>
              <p14:xfrm>
                <a:off x="11005560" y="2587300"/>
                <a:ext cx="111960" cy="57240"/>
              </p14:xfrm>
            </p:contentPart>
          </mc:Choice>
          <mc:Fallback xmlns="">
            <p:pic>
              <p:nvPicPr>
                <p:cNvPr id="1359" name="Ink 1358">
                  <a:extLst>
                    <a:ext uri="{FF2B5EF4-FFF2-40B4-BE49-F238E27FC236}">
                      <a16:creationId xmlns:a16="http://schemas.microsoft.com/office/drawing/2014/main" id="{7A8B5E46-BE50-0460-BEFA-3737AAD98ED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87920" y="2569300"/>
                  <a:ext cx="147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60" name="Ink 1359">
                  <a:extLst>
                    <a:ext uri="{FF2B5EF4-FFF2-40B4-BE49-F238E27FC236}">
                      <a16:creationId xmlns:a16="http://schemas.microsoft.com/office/drawing/2014/main" id="{881F715A-ADC0-5D09-1D1F-AFC0745AD913}"/>
                    </a:ext>
                  </a:extLst>
                </p14:cNvPr>
                <p14:cNvContentPartPr/>
                <p14:nvPr/>
              </p14:nvContentPartPr>
              <p14:xfrm>
                <a:off x="10994400" y="2699260"/>
                <a:ext cx="180000" cy="11880"/>
              </p14:xfrm>
            </p:contentPart>
          </mc:Choice>
          <mc:Fallback xmlns="">
            <p:pic>
              <p:nvPicPr>
                <p:cNvPr id="1360" name="Ink 1359">
                  <a:extLst>
                    <a:ext uri="{FF2B5EF4-FFF2-40B4-BE49-F238E27FC236}">
                      <a16:creationId xmlns:a16="http://schemas.microsoft.com/office/drawing/2014/main" id="{881F715A-ADC0-5D09-1D1F-AFC0745AD91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976400" y="2681620"/>
                  <a:ext cx="215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361" name="Ink 1360">
                  <a:extLst>
                    <a:ext uri="{FF2B5EF4-FFF2-40B4-BE49-F238E27FC236}">
                      <a16:creationId xmlns:a16="http://schemas.microsoft.com/office/drawing/2014/main" id="{F252CE3B-BABA-DA73-98E2-91B0D249C1E3}"/>
                    </a:ext>
                  </a:extLst>
                </p14:cNvPr>
                <p14:cNvContentPartPr/>
                <p14:nvPr/>
              </p14:nvContentPartPr>
              <p14:xfrm>
                <a:off x="10961640" y="2631220"/>
                <a:ext cx="149760" cy="91080"/>
              </p14:xfrm>
            </p:contentPart>
          </mc:Choice>
          <mc:Fallback xmlns="">
            <p:pic>
              <p:nvPicPr>
                <p:cNvPr id="1361" name="Ink 1360">
                  <a:extLst>
                    <a:ext uri="{FF2B5EF4-FFF2-40B4-BE49-F238E27FC236}">
                      <a16:creationId xmlns:a16="http://schemas.microsoft.com/office/drawing/2014/main" id="{F252CE3B-BABA-DA73-98E2-91B0D249C1E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943640" y="2613580"/>
                  <a:ext cx="185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62" name="Ink 1361">
                  <a:extLst>
                    <a:ext uri="{FF2B5EF4-FFF2-40B4-BE49-F238E27FC236}">
                      <a16:creationId xmlns:a16="http://schemas.microsoft.com/office/drawing/2014/main" id="{2BCF9301-C550-7A6A-87FE-685EE93A47F1}"/>
                    </a:ext>
                  </a:extLst>
                </p14:cNvPr>
                <p14:cNvContentPartPr/>
                <p14:nvPr/>
              </p14:nvContentPartPr>
              <p14:xfrm>
                <a:off x="10638360" y="2256820"/>
                <a:ext cx="177480" cy="157320"/>
              </p14:xfrm>
            </p:contentPart>
          </mc:Choice>
          <mc:Fallback xmlns="">
            <p:pic>
              <p:nvPicPr>
                <p:cNvPr id="1362" name="Ink 1361">
                  <a:extLst>
                    <a:ext uri="{FF2B5EF4-FFF2-40B4-BE49-F238E27FC236}">
                      <a16:creationId xmlns:a16="http://schemas.microsoft.com/office/drawing/2014/main" id="{2BCF9301-C550-7A6A-87FE-685EE93A47F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20720" y="2238820"/>
                  <a:ext cx="213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363" name="Ink 1362">
                  <a:extLst>
                    <a:ext uri="{FF2B5EF4-FFF2-40B4-BE49-F238E27FC236}">
                      <a16:creationId xmlns:a16="http://schemas.microsoft.com/office/drawing/2014/main" id="{AAF4EE74-6A7F-3577-D29D-8E4673AD9E91}"/>
                    </a:ext>
                  </a:extLst>
                </p14:cNvPr>
                <p14:cNvContentPartPr/>
                <p14:nvPr/>
              </p14:nvContentPartPr>
              <p14:xfrm>
                <a:off x="10636560" y="2247460"/>
                <a:ext cx="12240" cy="143280"/>
              </p14:xfrm>
            </p:contentPart>
          </mc:Choice>
          <mc:Fallback xmlns="">
            <p:pic>
              <p:nvPicPr>
                <p:cNvPr id="1363" name="Ink 1362">
                  <a:extLst>
                    <a:ext uri="{FF2B5EF4-FFF2-40B4-BE49-F238E27FC236}">
                      <a16:creationId xmlns:a16="http://schemas.microsoft.com/office/drawing/2014/main" id="{AAF4EE74-6A7F-3577-D29D-8E4673AD9E9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18560" y="2229460"/>
                  <a:ext cx="47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64" name="Ink 1363">
                  <a:extLst>
                    <a:ext uri="{FF2B5EF4-FFF2-40B4-BE49-F238E27FC236}">
                      <a16:creationId xmlns:a16="http://schemas.microsoft.com/office/drawing/2014/main" id="{4A526406-8A80-9AD4-0FE5-18645D6C3B61}"/>
                    </a:ext>
                  </a:extLst>
                </p14:cNvPr>
                <p14:cNvContentPartPr/>
                <p14:nvPr/>
              </p14:nvContentPartPr>
              <p14:xfrm>
                <a:off x="10645200" y="2339620"/>
                <a:ext cx="263520" cy="45720"/>
              </p14:xfrm>
            </p:contentPart>
          </mc:Choice>
          <mc:Fallback xmlns="">
            <p:pic>
              <p:nvPicPr>
                <p:cNvPr id="1364" name="Ink 1363">
                  <a:extLst>
                    <a:ext uri="{FF2B5EF4-FFF2-40B4-BE49-F238E27FC236}">
                      <a16:creationId xmlns:a16="http://schemas.microsoft.com/office/drawing/2014/main" id="{4A526406-8A80-9AD4-0FE5-18645D6C3B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627200" y="2321620"/>
                  <a:ext cx="299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65" name="Ink 1364">
                  <a:extLst>
                    <a:ext uri="{FF2B5EF4-FFF2-40B4-BE49-F238E27FC236}">
                      <a16:creationId xmlns:a16="http://schemas.microsoft.com/office/drawing/2014/main" id="{B82073F9-0E4C-9208-9D13-A2B46A280B92}"/>
                    </a:ext>
                  </a:extLst>
                </p14:cNvPr>
                <p14:cNvContentPartPr/>
                <p14:nvPr/>
              </p14:nvContentPartPr>
              <p14:xfrm>
                <a:off x="11142000" y="2949100"/>
                <a:ext cx="155160" cy="81000"/>
              </p14:xfrm>
            </p:contentPart>
          </mc:Choice>
          <mc:Fallback xmlns="">
            <p:pic>
              <p:nvPicPr>
                <p:cNvPr id="1365" name="Ink 1364">
                  <a:extLst>
                    <a:ext uri="{FF2B5EF4-FFF2-40B4-BE49-F238E27FC236}">
                      <a16:creationId xmlns:a16="http://schemas.microsoft.com/office/drawing/2014/main" id="{B82073F9-0E4C-9208-9D13-A2B46A280B9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124000" y="2931100"/>
                  <a:ext cx="190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66" name="Ink 1365">
                  <a:extLst>
                    <a:ext uri="{FF2B5EF4-FFF2-40B4-BE49-F238E27FC236}">
                      <a16:creationId xmlns:a16="http://schemas.microsoft.com/office/drawing/2014/main" id="{BCF5FAAA-FE4C-C9BD-576D-0F27D28CDC8A}"/>
                    </a:ext>
                  </a:extLst>
                </p14:cNvPr>
                <p14:cNvContentPartPr/>
                <p14:nvPr/>
              </p14:nvContentPartPr>
              <p14:xfrm>
                <a:off x="11207880" y="3061780"/>
                <a:ext cx="129240" cy="33120"/>
              </p14:xfrm>
            </p:contentPart>
          </mc:Choice>
          <mc:Fallback xmlns="">
            <p:pic>
              <p:nvPicPr>
                <p:cNvPr id="1366" name="Ink 1365">
                  <a:extLst>
                    <a:ext uri="{FF2B5EF4-FFF2-40B4-BE49-F238E27FC236}">
                      <a16:creationId xmlns:a16="http://schemas.microsoft.com/office/drawing/2014/main" id="{BCF5FAAA-FE4C-C9BD-576D-0F27D28CDC8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190240" y="3044140"/>
                  <a:ext cx="164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67" name="Ink 1366">
                  <a:extLst>
                    <a:ext uri="{FF2B5EF4-FFF2-40B4-BE49-F238E27FC236}">
                      <a16:creationId xmlns:a16="http://schemas.microsoft.com/office/drawing/2014/main" id="{4AE782A1-A131-CEF5-7F2C-EC33D0FF3EA1}"/>
                    </a:ext>
                  </a:extLst>
                </p14:cNvPr>
                <p14:cNvContentPartPr/>
                <p14:nvPr/>
              </p14:nvContentPartPr>
              <p14:xfrm>
                <a:off x="11133720" y="2983300"/>
                <a:ext cx="204120" cy="58320"/>
              </p14:xfrm>
            </p:contentPart>
          </mc:Choice>
          <mc:Fallback xmlns="">
            <p:pic>
              <p:nvPicPr>
                <p:cNvPr id="1367" name="Ink 1366">
                  <a:extLst>
                    <a:ext uri="{FF2B5EF4-FFF2-40B4-BE49-F238E27FC236}">
                      <a16:creationId xmlns:a16="http://schemas.microsoft.com/office/drawing/2014/main" id="{4AE782A1-A131-CEF5-7F2C-EC33D0FF3EA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16080" y="2965300"/>
                  <a:ext cx="239760" cy="9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879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1469-233D-0A87-8673-F371249BD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88616EF-54D9-6057-FBF5-B3960C602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56C462-0CC5-C45E-4B32-A253ED9F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Konzept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1B73E6-DDFA-4B16-014A-B00B10529A45}"/>
              </a:ext>
            </a:extLst>
          </p:cNvPr>
          <p:cNvGrpSpPr/>
          <p:nvPr/>
        </p:nvGrpSpPr>
        <p:grpSpPr>
          <a:xfrm>
            <a:off x="1595528" y="1501286"/>
            <a:ext cx="1267200" cy="1056240"/>
            <a:chOff x="1732980" y="649110"/>
            <a:chExt cx="1267200" cy="10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BB3AF9-D417-402E-B56F-BE0607C874CC}"/>
                    </a:ext>
                  </a:extLst>
                </p14:cNvPr>
                <p14:cNvContentPartPr/>
                <p14:nvPr/>
              </p14:nvContentPartPr>
              <p14:xfrm>
                <a:off x="1756020" y="649110"/>
                <a:ext cx="581040" cy="22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BB3AF9-D417-402E-B56F-BE0607C874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38020" y="631110"/>
                  <a:ext cx="616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06D1D3B-50D4-0340-44C2-3382D7380962}"/>
                    </a:ext>
                  </a:extLst>
                </p14:cNvPr>
                <p14:cNvContentPartPr/>
                <p14:nvPr/>
              </p14:nvContentPartPr>
              <p14:xfrm>
                <a:off x="2348940" y="679350"/>
                <a:ext cx="620280" cy="201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06D1D3B-50D4-0340-44C2-3382D73809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1300" y="661350"/>
                  <a:ext cx="655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DD92E76-0384-B107-4005-62DB0C9A5A94}"/>
                    </a:ext>
                  </a:extLst>
                </p14:cNvPr>
                <p14:cNvContentPartPr/>
                <p14:nvPr/>
              </p14:nvContentPartPr>
              <p14:xfrm>
                <a:off x="2295300" y="853950"/>
                <a:ext cx="26640" cy="71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DD92E76-0384-B107-4005-62DB0C9A5A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7300" y="836310"/>
                  <a:ext cx="6228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8197ED-2E0B-94EB-4BCD-97657CF1EEEF}"/>
                    </a:ext>
                  </a:extLst>
                </p14:cNvPr>
                <p14:cNvContentPartPr/>
                <p14:nvPr/>
              </p14:nvContentPartPr>
              <p14:xfrm>
                <a:off x="1732980" y="935670"/>
                <a:ext cx="482400" cy="760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8197ED-2E0B-94EB-4BCD-97657CF1EE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14980" y="917670"/>
                  <a:ext cx="518040" cy="7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BFEF4F-EDBD-688D-3AD8-4098DDCDBF87}"/>
                    </a:ext>
                  </a:extLst>
                </p14:cNvPr>
                <p14:cNvContentPartPr/>
                <p14:nvPr/>
              </p14:nvContentPartPr>
              <p14:xfrm>
                <a:off x="2401140" y="901830"/>
                <a:ext cx="599040" cy="803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BFEF4F-EDBD-688D-3AD8-4098DDCDBF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83140" y="883830"/>
                  <a:ext cx="634680" cy="83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C4752B9-FCD2-19B8-8454-3F52DC456740}"/>
              </a:ext>
            </a:extLst>
          </p:cNvPr>
          <p:cNvGrpSpPr/>
          <p:nvPr/>
        </p:nvGrpSpPr>
        <p:grpSpPr>
          <a:xfrm>
            <a:off x="2678408" y="1245686"/>
            <a:ext cx="410760" cy="1221120"/>
            <a:chOff x="2815860" y="393510"/>
            <a:chExt cx="410760" cy="12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1FAADBB-4EF5-2FAB-3528-0406C2E51A1C}"/>
                    </a:ext>
                  </a:extLst>
                </p14:cNvPr>
                <p14:cNvContentPartPr/>
                <p14:nvPr/>
              </p14:nvContentPartPr>
              <p14:xfrm>
                <a:off x="2815860" y="1256790"/>
                <a:ext cx="410760" cy="35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1FAADBB-4EF5-2FAB-3528-0406C2E51A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98220" y="1238790"/>
                  <a:ext cx="446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0AB110-CF56-E003-CA5E-1474F4F991CF}"/>
                    </a:ext>
                  </a:extLst>
                </p14:cNvPr>
                <p14:cNvContentPartPr/>
                <p14:nvPr/>
              </p14:nvContentPartPr>
              <p14:xfrm>
                <a:off x="2825580" y="767190"/>
                <a:ext cx="251640" cy="21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0AB110-CF56-E003-CA5E-1474F4F991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07940" y="749550"/>
                  <a:ext cx="287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2F0D05-EB4A-CE37-A6E9-EA0710EB1710}"/>
                    </a:ext>
                  </a:extLst>
                </p14:cNvPr>
                <p14:cNvContentPartPr/>
                <p14:nvPr/>
              </p14:nvContentPartPr>
              <p14:xfrm>
                <a:off x="2853300" y="401070"/>
                <a:ext cx="206640" cy="212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2F0D05-EB4A-CE37-A6E9-EA0710EB17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35300" y="383430"/>
                  <a:ext cx="242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54722614-8059-2636-27E5-649263ECC3E2}"/>
                    </a:ext>
                  </a:extLst>
                </p14:cNvPr>
                <p14:cNvContentPartPr/>
                <p14:nvPr/>
              </p14:nvContentPartPr>
              <p14:xfrm>
                <a:off x="2868060" y="393510"/>
                <a:ext cx="154440" cy="19692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54722614-8059-2636-27E5-649263ECC3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50420" y="375510"/>
                  <a:ext cx="190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46B21838-EA4A-FFBC-9219-F769A2361988}"/>
                    </a:ext>
                  </a:extLst>
                </p14:cNvPr>
                <p14:cNvContentPartPr/>
                <p14:nvPr/>
              </p14:nvContentPartPr>
              <p14:xfrm>
                <a:off x="2856540" y="786270"/>
                <a:ext cx="153360" cy="5940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46B21838-EA4A-FFBC-9219-F769A23619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38540" y="768270"/>
                  <a:ext cx="189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904C5A38-43AC-A747-7663-82D2FEB473F4}"/>
                    </a:ext>
                  </a:extLst>
                </p14:cNvPr>
                <p14:cNvContentPartPr/>
                <p14:nvPr/>
              </p14:nvContentPartPr>
              <p14:xfrm>
                <a:off x="2849340" y="811110"/>
                <a:ext cx="216000" cy="77580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904C5A38-43AC-A747-7663-82D2FEB473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31700" y="793110"/>
                  <a:ext cx="251640" cy="81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4" name="Ink 1043">
                <a:extLst>
                  <a:ext uri="{FF2B5EF4-FFF2-40B4-BE49-F238E27FC236}">
                    <a16:creationId xmlns:a16="http://schemas.microsoft.com/office/drawing/2014/main" id="{9D6A9853-052B-2F87-40A1-7338C2C29C01}"/>
                  </a:ext>
                </a:extLst>
              </p14:cNvPr>
              <p14:cNvContentPartPr/>
              <p14:nvPr/>
            </p14:nvContentPartPr>
            <p14:xfrm>
              <a:off x="5961968" y="2396231"/>
              <a:ext cx="295560" cy="171000"/>
            </p14:xfrm>
          </p:contentPart>
        </mc:Choice>
        <mc:Fallback xmlns="">
          <p:pic>
            <p:nvPicPr>
              <p:cNvPr id="1044" name="Ink 1043">
                <a:extLst>
                  <a:ext uri="{FF2B5EF4-FFF2-40B4-BE49-F238E27FC236}">
                    <a16:creationId xmlns:a16="http://schemas.microsoft.com/office/drawing/2014/main" id="{9D6A9853-052B-2F87-40A1-7338C2C29C0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44328" y="2378231"/>
                <a:ext cx="331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869D2B7A-341E-9E9E-5E7E-58640D562702}"/>
                  </a:ext>
                </a:extLst>
              </p14:cNvPr>
              <p14:cNvContentPartPr/>
              <p14:nvPr/>
            </p14:nvContentPartPr>
            <p14:xfrm>
              <a:off x="5921648" y="1668311"/>
              <a:ext cx="207720" cy="84492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869D2B7A-341E-9E9E-5E7E-58640D5627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03648" y="1650311"/>
                <a:ext cx="243360" cy="88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8F72C447-EE05-77B0-9225-F06ED56B6437}"/>
              </a:ext>
            </a:extLst>
          </p:cNvPr>
          <p:cNvGrpSpPr/>
          <p:nvPr/>
        </p:nvGrpSpPr>
        <p:grpSpPr>
          <a:xfrm>
            <a:off x="5027048" y="1240991"/>
            <a:ext cx="1222560" cy="1323000"/>
            <a:chOff x="5119140" y="377310"/>
            <a:chExt cx="1222560" cy="13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7B7961C0-15E0-8749-B4C2-655E98387B39}"/>
                    </a:ext>
                  </a:extLst>
                </p14:cNvPr>
                <p14:cNvContentPartPr/>
                <p14:nvPr/>
              </p14:nvContentPartPr>
              <p14:xfrm>
                <a:off x="5945700" y="795270"/>
                <a:ext cx="393840" cy="90504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7B7961C0-15E0-8749-B4C2-655E98387B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7700" y="777630"/>
                  <a:ext cx="429480" cy="9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5A9E87B0-1CA7-ABC1-A581-1E91F544E724}"/>
                    </a:ext>
                  </a:extLst>
                </p14:cNvPr>
                <p14:cNvContentPartPr/>
                <p14:nvPr/>
              </p14:nvContentPartPr>
              <p14:xfrm>
                <a:off x="6022740" y="764310"/>
                <a:ext cx="318960" cy="88884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5A9E87B0-1CA7-ABC1-A581-1E91F544E72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05100" y="746670"/>
                  <a:ext cx="35460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0AE214B2-7D89-36FD-3820-C71A50F791AE}"/>
                    </a:ext>
                  </a:extLst>
                </p14:cNvPr>
                <p14:cNvContentPartPr/>
                <p14:nvPr/>
              </p14:nvContentPartPr>
              <p14:xfrm>
                <a:off x="5999340" y="377310"/>
                <a:ext cx="234720" cy="1850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0AE214B2-7D89-36FD-3820-C71A50F791A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81340" y="359670"/>
                  <a:ext cx="270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CD7D5EB0-4B9B-E19A-63C3-F07426C09E59}"/>
                    </a:ext>
                  </a:extLst>
                </p14:cNvPr>
                <p14:cNvContentPartPr/>
                <p14:nvPr/>
              </p14:nvContentPartPr>
              <p14:xfrm>
                <a:off x="6010860" y="398550"/>
                <a:ext cx="191160" cy="17676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CD7D5EB0-4B9B-E19A-63C3-F07426C09E5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92860" y="380550"/>
                  <a:ext cx="2268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A3846DD2-AB0A-9B87-D7FD-F2448E70C06F}"/>
                    </a:ext>
                  </a:extLst>
                </p14:cNvPr>
                <p14:cNvContentPartPr/>
                <p14:nvPr/>
              </p14:nvContentPartPr>
              <p14:xfrm>
                <a:off x="5168460" y="954390"/>
                <a:ext cx="847440" cy="1224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A3846DD2-AB0A-9B87-D7FD-F2448E70C06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50460" y="936750"/>
                  <a:ext cx="883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4B45B27A-667D-D6D1-FA1C-47824043670E}"/>
                    </a:ext>
                  </a:extLst>
                </p14:cNvPr>
                <p14:cNvContentPartPr/>
                <p14:nvPr/>
              </p14:nvContentPartPr>
              <p14:xfrm>
                <a:off x="5119140" y="1001550"/>
                <a:ext cx="943560" cy="67860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4B45B27A-667D-D6D1-FA1C-47824043670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01140" y="983550"/>
                  <a:ext cx="979200" cy="71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2F764310-58DC-AF3F-7EC8-9DA339A42C01}"/>
                    </a:ext>
                  </a:extLst>
                </p14:cNvPr>
                <p14:cNvContentPartPr/>
                <p14:nvPr/>
              </p14:nvContentPartPr>
              <p14:xfrm>
                <a:off x="5539620" y="1141590"/>
                <a:ext cx="183960" cy="33768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2F764310-58DC-AF3F-7EC8-9DA339A42C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21980" y="1123950"/>
                  <a:ext cx="2196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48CB3811-0DC4-A32D-F626-F5861BBAB530}"/>
                    </a:ext>
                  </a:extLst>
                </p14:cNvPr>
                <p14:cNvContentPartPr/>
                <p14:nvPr/>
              </p14:nvContentPartPr>
              <p14:xfrm>
                <a:off x="5561940" y="1150590"/>
                <a:ext cx="128880" cy="33876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48CB3811-0DC4-A32D-F626-F5861BBAB53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44300" y="1132950"/>
                  <a:ext cx="1645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B73C371A-C006-5F5B-D458-636A01D3AB70}"/>
                    </a:ext>
                  </a:extLst>
                </p14:cNvPr>
                <p14:cNvContentPartPr/>
                <p14:nvPr/>
              </p14:nvContentPartPr>
              <p14:xfrm>
                <a:off x="5320380" y="406470"/>
                <a:ext cx="496800" cy="55008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B73C371A-C006-5F5B-D458-636A01D3AB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02740" y="388830"/>
                  <a:ext cx="53244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A446369D-EAF1-C73C-52C5-6738EF872396}"/>
                    </a:ext>
                  </a:extLst>
                </p14:cNvPr>
                <p14:cNvContentPartPr/>
                <p14:nvPr/>
              </p14:nvContentPartPr>
              <p14:xfrm>
                <a:off x="5413620" y="510510"/>
                <a:ext cx="326520" cy="40536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A446369D-EAF1-C73C-52C5-6738EF87239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95620" y="492870"/>
                  <a:ext cx="3621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4428984B-09A9-0DF0-5B05-D882D5000B50}"/>
                    </a:ext>
                  </a:extLst>
                </p14:cNvPr>
                <p14:cNvContentPartPr/>
                <p14:nvPr/>
              </p14:nvContentPartPr>
              <p14:xfrm>
                <a:off x="5606220" y="1249950"/>
                <a:ext cx="72000" cy="18468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4428984B-09A9-0DF0-5B05-D882D5000B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588220" y="1232310"/>
                  <a:ext cx="107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6740BC04-03C6-E65F-DDEE-1DB86249A2CE}"/>
                    </a:ext>
                  </a:extLst>
                </p14:cNvPr>
                <p14:cNvContentPartPr/>
                <p14:nvPr/>
              </p14:nvContentPartPr>
              <p14:xfrm>
                <a:off x="5336580" y="407190"/>
                <a:ext cx="457200" cy="5659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6740BC04-03C6-E65F-DDEE-1DB86249A2C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18580" y="389190"/>
                  <a:ext cx="492840" cy="60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B0145FF5-82F4-8B66-32C9-4BCEAD196F77}"/>
              </a:ext>
            </a:extLst>
          </p:cNvPr>
          <p:cNvGrpSpPr/>
          <p:nvPr/>
        </p:nvGrpSpPr>
        <p:grpSpPr>
          <a:xfrm>
            <a:off x="4781114" y="3483046"/>
            <a:ext cx="1830240" cy="1682640"/>
            <a:chOff x="8099220" y="147630"/>
            <a:chExt cx="1830240" cy="16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61DC0F1E-B35D-3321-166D-06DBFF01C066}"/>
                    </a:ext>
                  </a:extLst>
                </p14:cNvPr>
                <p14:cNvContentPartPr/>
                <p14:nvPr/>
              </p14:nvContentPartPr>
              <p14:xfrm>
                <a:off x="8651100" y="574230"/>
                <a:ext cx="566280" cy="84276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61DC0F1E-B35D-3321-166D-06DBFF01C0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33100" y="556230"/>
                  <a:ext cx="601920" cy="87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8633DE1C-373C-B4EF-09A2-37C1B3F24586}"/>
                    </a:ext>
                  </a:extLst>
                </p14:cNvPr>
                <p14:cNvContentPartPr/>
                <p14:nvPr/>
              </p14:nvContentPartPr>
              <p14:xfrm>
                <a:off x="9229620" y="633270"/>
                <a:ext cx="666000" cy="46044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8633DE1C-373C-B4EF-09A2-37C1B3F2458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11620" y="615270"/>
                  <a:ext cx="7016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97DAD433-E7BB-E1CD-2394-EC8B83BB1BE5}"/>
                    </a:ext>
                  </a:extLst>
                </p14:cNvPr>
                <p14:cNvContentPartPr/>
                <p14:nvPr/>
              </p14:nvContentPartPr>
              <p14:xfrm>
                <a:off x="8814900" y="1420590"/>
                <a:ext cx="946440" cy="6696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97DAD433-E7BB-E1CD-2394-EC8B83BB1BE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96900" y="1402950"/>
                  <a:ext cx="982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7861A871-8F53-FB2B-1462-DA45DE804E44}"/>
                    </a:ext>
                  </a:extLst>
                </p14:cNvPr>
                <p14:cNvContentPartPr/>
                <p14:nvPr/>
              </p14:nvContentPartPr>
              <p14:xfrm>
                <a:off x="9458580" y="1100190"/>
                <a:ext cx="470880" cy="73008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7861A871-8F53-FB2B-1462-DA45DE804E4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40940" y="1082190"/>
                  <a:ext cx="50652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975719CE-F087-39D1-2788-AA9A8E97217B}"/>
                    </a:ext>
                  </a:extLst>
                </p14:cNvPr>
                <p14:cNvContentPartPr/>
                <p14:nvPr/>
              </p14:nvContentPartPr>
              <p14:xfrm>
                <a:off x="8832900" y="794550"/>
                <a:ext cx="294120" cy="53244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975719CE-F087-39D1-2788-AA9A8E97217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15260" y="776910"/>
                  <a:ext cx="32976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1F2BED63-B827-C730-9B7E-69431801FD6B}"/>
                    </a:ext>
                  </a:extLst>
                </p14:cNvPr>
                <p14:cNvContentPartPr/>
                <p14:nvPr/>
              </p14:nvContentPartPr>
              <p14:xfrm>
                <a:off x="8820660" y="807510"/>
                <a:ext cx="338400" cy="51300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1F2BED63-B827-C730-9B7E-69431801FD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03020" y="789510"/>
                  <a:ext cx="3740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5E703BB3-C5AB-52A8-9A38-C0EE94CBD25F}"/>
                    </a:ext>
                  </a:extLst>
                </p14:cNvPr>
                <p14:cNvContentPartPr/>
                <p14:nvPr/>
              </p14:nvContentPartPr>
              <p14:xfrm>
                <a:off x="8827500" y="785910"/>
                <a:ext cx="273600" cy="52704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5E703BB3-C5AB-52A8-9A38-C0EE94CBD2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09500" y="767910"/>
                  <a:ext cx="3092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23C6476E-4440-8061-58C2-CA283C7A8585}"/>
                    </a:ext>
                  </a:extLst>
                </p14:cNvPr>
                <p14:cNvContentPartPr/>
                <p14:nvPr/>
              </p14:nvContentPartPr>
              <p14:xfrm>
                <a:off x="8124060" y="1237350"/>
                <a:ext cx="537480" cy="13824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23C6476E-4440-8061-58C2-CA283C7A85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06420" y="1219710"/>
                  <a:ext cx="573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931601C6-D36E-E37D-DB8A-0489E38D5522}"/>
                    </a:ext>
                  </a:extLst>
                </p14:cNvPr>
                <p14:cNvContentPartPr/>
                <p14:nvPr/>
              </p14:nvContentPartPr>
              <p14:xfrm>
                <a:off x="8099220" y="926670"/>
                <a:ext cx="416880" cy="2088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931601C6-D36E-E37D-DB8A-0489E38D552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81580" y="908670"/>
                  <a:ext cx="452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A06C7563-48AB-7581-84B5-E1F87AE85E5D}"/>
                    </a:ext>
                  </a:extLst>
                </p14:cNvPr>
                <p14:cNvContentPartPr/>
                <p14:nvPr/>
              </p14:nvContentPartPr>
              <p14:xfrm>
                <a:off x="8270940" y="429510"/>
                <a:ext cx="461880" cy="21816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A06C7563-48AB-7581-84B5-E1F87AE85E5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253300" y="411870"/>
                  <a:ext cx="497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D5397500-1704-58DB-2661-168601309BCE}"/>
                    </a:ext>
                  </a:extLst>
                </p14:cNvPr>
                <p14:cNvContentPartPr/>
                <p14:nvPr/>
              </p14:nvContentPartPr>
              <p14:xfrm>
                <a:off x="8459220" y="147630"/>
                <a:ext cx="389880" cy="29484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D5397500-1704-58DB-2661-168601309B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41220" y="129990"/>
                  <a:ext cx="425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35611D27-FA81-B853-6AF5-F9F629C1ED61}"/>
                    </a:ext>
                  </a:extLst>
                </p14:cNvPr>
                <p14:cNvContentPartPr/>
                <p14:nvPr/>
              </p14:nvContentPartPr>
              <p14:xfrm>
                <a:off x="9164460" y="997590"/>
                <a:ext cx="237960" cy="30744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35611D27-FA81-B853-6AF5-F9F629C1ED6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46460" y="979590"/>
                  <a:ext cx="273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FB2DB19B-66D2-21D2-5D01-036D9BCB6640}"/>
                    </a:ext>
                  </a:extLst>
                </p14:cNvPr>
                <p14:cNvContentPartPr/>
                <p14:nvPr/>
              </p14:nvContentPartPr>
              <p14:xfrm>
                <a:off x="9202980" y="1154910"/>
                <a:ext cx="259200" cy="4536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FB2DB19B-66D2-21D2-5D01-036D9BCB664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85340" y="1136910"/>
                  <a:ext cx="294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34D0311C-9DF2-C2F1-5A1F-EF7A2FD3E07B}"/>
                    </a:ext>
                  </a:extLst>
                </p14:cNvPr>
                <p14:cNvContentPartPr/>
                <p14:nvPr/>
              </p14:nvContentPartPr>
              <p14:xfrm>
                <a:off x="9438780" y="1066710"/>
                <a:ext cx="171360" cy="28152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34D0311C-9DF2-C2F1-5A1F-EF7A2FD3E07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421140" y="1049070"/>
                  <a:ext cx="20700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064BE7E6-5624-B972-F452-71766B3A433E}"/>
                    </a:ext>
                  </a:extLst>
                </p14:cNvPr>
                <p14:cNvContentPartPr/>
                <p14:nvPr/>
              </p14:nvContentPartPr>
              <p14:xfrm>
                <a:off x="9622020" y="1186950"/>
                <a:ext cx="102240" cy="1663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064BE7E6-5624-B972-F452-71766B3A433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04380" y="1169310"/>
                  <a:ext cx="13788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581F1713-311E-BDDD-70DD-5B4401F95CB2}"/>
              </a:ext>
            </a:extLst>
          </p:cNvPr>
          <p:cNvGrpSpPr/>
          <p:nvPr/>
        </p:nvGrpSpPr>
        <p:grpSpPr>
          <a:xfrm>
            <a:off x="1549349" y="3545350"/>
            <a:ext cx="2019960" cy="1473840"/>
            <a:chOff x="1482420" y="2698590"/>
            <a:chExt cx="2019960" cy="14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11F8BB72-D258-7B4F-13C6-7FDFC71C3226}"/>
                    </a:ext>
                  </a:extLst>
                </p14:cNvPr>
                <p14:cNvContentPartPr/>
                <p14:nvPr/>
              </p14:nvContentPartPr>
              <p14:xfrm>
                <a:off x="1482420" y="2823150"/>
                <a:ext cx="1659600" cy="134928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11F8BB72-D258-7B4F-13C6-7FDFC71C322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464780" y="2805150"/>
                  <a:ext cx="1695240" cy="13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332CB809-F046-6D40-01B8-93E0F18FDB8F}"/>
                    </a:ext>
                  </a:extLst>
                </p14:cNvPr>
                <p14:cNvContentPartPr/>
                <p14:nvPr/>
              </p14:nvContentPartPr>
              <p14:xfrm>
                <a:off x="1784820" y="2698590"/>
                <a:ext cx="1717560" cy="13467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332CB809-F046-6D40-01B8-93E0F18FDB8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67180" y="2680950"/>
                  <a:ext cx="1753200" cy="13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F5E0B64A-0EA3-40FF-AA5E-B2EC79FE42C0}"/>
                    </a:ext>
                  </a:extLst>
                </p14:cNvPr>
                <p14:cNvContentPartPr/>
                <p14:nvPr/>
              </p14:nvContentPartPr>
              <p14:xfrm>
                <a:off x="1912980" y="2874990"/>
                <a:ext cx="1236600" cy="107496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F5E0B64A-0EA3-40FF-AA5E-B2EC79FE42C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894980" y="2856990"/>
                  <a:ext cx="127224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5D18A60A-D85F-B4A5-1E74-493DCF70567A}"/>
                    </a:ext>
                  </a:extLst>
                </p14:cNvPr>
                <p14:cNvContentPartPr/>
                <p14:nvPr/>
              </p14:nvContentPartPr>
              <p14:xfrm>
                <a:off x="2575380" y="3015390"/>
                <a:ext cx="231480" cy="30672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5D18A60A-D85F-B4A5-1E74-493DCF70567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57380" y="2997750"/>
                  <a:ext cx="267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DD3391DC-4503-F8A7-8612-0F7FCC4B257D}"/>
                    </a:ext>
                  </a:extLst>
                </p14:cNvPr>
                <p14:cNvContentPartPr/>
                <p14:nvPr/>
              </p14:nvContentPartPr>
              <p14:xfrm>
                <a:off x="2639820" y="2966790"/>
                <a:ext cx="68400" cy="41508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DD3391DC-4503-F8A7-8612-0F7FCC4B257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622180" y="2949150"/>
                  <a:ext cx="1040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B9A3BABE-2607-9152-1470-7538B232B887}"/>
                    </a:ext>
                  </a:extLst>
                </p14:cNvPr>
                <p14:cNvContentPartPr/>
                <p14:nvPr/>
              </p14:nvContentPartPr>
              <p14:xfrm>
                <a:off x="1873740" y="2883990"/>
                <a:ext cx="323280" cy="15408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B9A3BABE-2607-9152-1470-7538B232B88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856100" y="2866350"/>
                  <a:ext cx="358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D4DDB66A-3851-904E-139C-EC723E1E7D5C}"/>
                    </a:ext>
                  </a:extLst>
                </p14:cNvPr>
                <p14:cNvContentPartPr/>
                <p14:nvPr/>
              </p14:nvContentPartPr>
              <p14:xfrm>
                <a:off x="2044020" y="3050310"/>
                <a:ext cx="36720" cy="20340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D4DDB66A-3851-904E-139C-EC723E1E7D5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26380" y="3032670"/>
                  <a:ext cx="72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42782B9B-E8A5-43A8-9FA0-687228CC580D}"/>
                    </a:ext>
                  </a:extLst>
                </p14:cNvPr>
                <p14:cNvContentPartPr/>
                <p14:nvPr/>
              </p14:nvContentPartPr>
              <p14:xfrm>
                <a:off x="1952940" y="3094590"/>
                <a:ext cx="152640" cy="2700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42782B9B-E8A5-43A8-9FA0-687228CC580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35300" y="3076590"/>
                  <a:ext cx="188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D72BE07B-6C4C-F13B-8DE4-CF4D0289AC3B}"/>
                    </a:ext>
                  </a:extLst>
                </p14:cNvPr>
                <p14:cNvContentPartPr/>
                <p14:nvPr/>
              </p14:nvContentPartPr>
              <p14:xfrm>
                <a:off x="3116820" y="3540630"/>
                <a:ext cx="211680" cy="30132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D72BE07B-6C4C-F13B-8DE4-CF4D0289AC3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098820" y="3522990"/>
                  <a:ext cx="247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46551D16-93D0-13A0-8E35-5A8300AAA1F9}"/>
                    </a:ext>
                  </a:extLst>
                </p14:cNvPr>
                <p14:cNvContentPartPr/>
                <p14:nvPr/>
              </p14:nvContentPartPr>
              <p14:xfrm>
                <a:off x="3046980" y="3745830"/>
                <a:ext cx="157680" cy="2520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46551D16-93D0-13A0-8E35-5A8300AAA1F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28980" y="3727830"/>
                  <a:ext cx="1933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073097F1-BF04-ECF5-05CC-669700FFD528}"/>
                  </a:ext>
                </a:extLst>
              </p14:cNvPr>
              <p14:cNvContentPartPr/>
              <p14:nvPr/>
            </p14:nvContentPartPr>
            <p14:xfrm>
              <a:off x="8025488" y="1098646"/>
              <a:ext cx="292320" cy="22320"/>
            </p14:xfrm>
          </p:contentPart>
        </mc:Choice>
        <mc:Fallback xmlns=""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073097F1-BF04-ECF5-05CC-669700FFD52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007488" y="1081006"/>
                <a:ext cx="32796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3274FA4D-B923-B363-4D3C-F13FD09BCB55}"/>
              </a:ext>
            </a:extLst>
          </p:cNvPr>
          <p:cNvGrpSpPr/>
          <p:nvPr/>
        </p:nvGrpSpPr>
        <p:grpSpPr>
          <a:xfrm>
            <a:off x="7035848" y="1061206"/>
            <a:ext cx="1571400" cy="1490400"/>
            <a:chOff x="7184820" y="3110790"/>
            <a:chExt cx="1571400" cy="14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127C5F91-3853-4039-750B-48156AE4ACE8}"/>
                    </a:ext>
                  </a:extLst>
                </p14:cNvPr>
                <p14:cNvContentPartPr/>
                <p14:nvPr/>
              </p14:nvContentPartPr>
              <p14:xfrm>
                <a:off x="7917060" y="3127710"/>
                <a:ext cx="540000" cy="96840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127C5F91-3853-4039-750B-48156AE4ACE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99060" y="3109710"/>
                  <a:ext cx="575640" cy="10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39EC5B2D-444F-98A0-4573-F7A36D4DEF2A}"/>
                    </a:ext>
                  </a:extLst>
                </p14:cNvPr>
                <p14:cNvContentPartPr/>
                <p14:nvPr/>
              </p14:nvContentPartPr>
              <p14:xfrm>
                <a:off x="7396140" y="3373950"/>
                <a:ext cx="768960" cy="21852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39EC5B2D-444F-98A0-4573-F7A36D4DEF2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78140" y="3355950"/>
                  <a:ext cx="804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DB407178-AC43-8BE5-5767-644BC8EADCCB}"/>
                    </a:ext>
                  </a:extLst>
                </p14:cNvPr>
                <p14:cNvContentPartPr/>
                <p14:nvPr/>
              </p14:nvContentPartPr>
              <p14:xfrm>
                <a:off x="7184820" y="3371430"/>
                <a:ext cx="206280" cy="5616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DB407178-AC43-8BE5-5767-644BC8EADC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67180" y="3353790"/>
                  <a:ext cx="241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F662C8DF-9C91-530A-3EF3-E8B9CF7DB55B}"/>
                    </a:ext>
                  </a:extLst>
                </p14:cNvPr>
                <p14:cNvContentPartPr/>
                <p14:nvPr/>
              </p14:nvContentPartPr>
              <p14:xfrm>
                <a:off x="7246020" y="3248670"/>
                <a:ext cx="133560" cy="15156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F662C8DF-9C91-530A-3EF3-E8B9CF7DB5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28380" y="3231030"/>
                  <a:ext cx="169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2DDA03C5-1EB1-43FC-CACF-C3AB3139E125}"/>
                    </a:ext>
                  </a:extLst>
                </p14:cNvPr>
                <p14:cNvContentPartPr/>
                <p14:nvPr/>
              </p14:nvContentPartPr>
              <p14:xfrm>
                <a:off x="8048820" y="3354150"/>
                <a:ext cx="249480" cy="50220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2DDA03C5-1EB1-43FC-CACF-C3AB3139E12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30820" y="3336150"/>
                  <a:ext cx="2851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E94A2B67-2943-1354-0671-BFF08BF3961C}"/>
                    </a:ext>
                  </a:extLst>
                </p14:cNvPr>
                <p14:cNvContentPartPr/>
                <p14:nvPr/>
              </p14:nvContentPartPr>
              <p14:xfrm>
                <a:off x="7206780" y="3364950"/>
                <a:ext cx="127800" cy="9684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E94A2B67-2943-1354-0671-BFF08BF3961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89140" y="3346950"/>
                  <a:ext cx="163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18DCFD9A-A8E0-9103-12D0-32C0FDD54CDA}"/>
                    </a:ext>
                  </a:extLst>
                </p14:cNvPr>
                <p14:cNvContentPartPr/>
                <p14:nvPr/>
              </p14:nvContentPartPr>
              <p14:xfrm>
                <a:off x="7251060" y="3420390"/>
                <a:ext cx="80640" cy="5724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18DCFD9A-A8E0-9103-12D0-32C0FDD54CD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33060" y="3402750"/>
                  <a:ext cx="116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0879E1C4-D4CA-8365-25A7-8EF0540F36C9}"/>
                    </a:ext>
                  </a:extLst>
                </p14:cNvPr>
                <p14:cNvContentPartPr/>
                <p14:nvPr/>
              </p14:nvContentPartPr>
              <p14:xfrm>
                <a:off x="8501340" y="3110790"/>
                <a:ext cx="191880" cy="96444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0879E1C4-D4CA-8365-25A7-8EF0540F36C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483700" y="3093150"/>
                  <a:ext cx="22752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0E512CAB-9F6D-58F2-DD71-353EE552DDF3}"/>
                    </a:ext>
                  </a:extLst>
                </p14:cNvPr>
                <p14:cNvContentPartPr/>
                <p14:nvPr/>
              </p14:nvContentPartPr>
              <p14:xfrm>
                <a:off x="8295780" y="4052550"/>
                <a:ext cx="276120" cy="6912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0E512CAB-9F6D-58F2-DD71-353EE552DDF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78140" y="4034550"/>
                  <a:ext cx="311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9F5209A1-102F-F3E0-6B63-615CC98DF586}"/>
                    </a:ext>
                  </a:extLst>
                </p14:cNvPr>
                <p14:cNvContentPartPr/>
                <p14:nvPr/>
              </p14:nvContentPartPr>
              <p14:xfrm>
                <a:off x="7949460" y="4098270"/>
                <a:ext cx="307440" cy="50292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9F5209A1-102F-F3E0-6B63-615CC98DF58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31820" y="4080630"/>
                  <a:ext cx="3430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8B74EF65-51CB-EC99-AD44-03797CE75B29}"/>
                    </a:ext>
                  </a:extLst>
                </p14:cNvPr>
                <p14:cNvContentPartPr/>
                <p14:nvPr/>
              </p14:nvContentPartPr>
              <p14:xfrm>
                <a:off x="8471100" y="4050390"/>
                <a:ext cx="285120" cy="53460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8B74EF65-51CB-EC99-AD44-03797CE75B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53100" y="4032390"/>
                  <a:ext cx="32076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37" name="Ink 1136">
                  <a:extLst>
                    <a:ext uri="{FF2B5EF4-FFF2-40B4-BE49-F238E27FC236}">
                      <a16:creationId xmlns:a16="http://schemas.microsoft.com/office/drawing/2014/main" id="{10D103B3-F03C-54FF-C72A-854238FD9316}"/>
                    </a:ext>
                  </a:extLst>
                </p14:cNvPr>
                <p14:cNvContentPartPr/>
                <p14:nvPr/>
              </p14:nvContentPartPr>
              <p14:xfrm>
                <a:off x="7935060" y="4096830"/>
                <a:ext cx="259200" cy="497160"/>
              </p14:xfrm>
            </p:contentPart>
          </mc:Choice>
          <mc:Fallback xmlns="">
            <p:pic>
              <p:nvPicPr>
                <p:cNvPr id="1137" name="Ink 1136">
                  <a:extLst>
                    <a:ext uri="{FF2B5EF4-FFF2-40B4-BE49-F238E27FC236}">
                      <a16:creationId xmlns:a16="http://schemas.microsoft.com/office/drawing/2014/main" id="{10D103B3-F03C-54FF-C72A-854238FD931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917060" y="4079190"/>
                  <a:ext cx="2948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16EC1B8C-B680-6A88-6D0E-F622C23859A8}"/>
                    </a:ext>
                  </a:extLst>
                </p14:cNvPr>
                <p14:cNvContentPartPr/>
                <p14:nvPr/>
              </p14:nvContentPartPr>
              <p14:xfrm>
                <a:off x="8507820" y="4032750"/>
                <a:ext cx="239040" cy="53856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16EC1B8C-B680-6A88-6D0E-F622C23859A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89820" y="4014750"/>
                  <a:ext cx="274680" cy="57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65FE5A-FD7C-834C-52A8-5CF3A47DB77C}"/>
                  </a:ext>
                </a:extLst>
              </p14:cNvPr>
              <p14:cNvContentPartPr/>
              <p14:nvPr/>
            </p14:nvContentPartPr>
            <p14:xfrm>
              <a:off x="9330519" y="1057526"/>
              <a:ext cx="107640" cy="1414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65FE5A-FD7C-834C-52A8-5CF3A47DB77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312519" y="1039886"/>
                <a:ext cx="143280" cy="14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3576B8F-5CA4-9EB1-FF4D-14D49639E2E1}"/>
                  </a:ext>
                </a:extLst>
              </p14:cNvPr>
              <p14:cNvContentPartPr/>
              <p14:nvPr/>
            </p14:nvContentPartPr>
            <p14:xfrm>
              <a:off x="9677559" y="2104091"/>
              <a:ext cx="835560" cy="884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3576B8F-5CA4-9EB1-FF4D-14D49639E2E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659559" y="2086451"/>
                <a:ext cx="87120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86623C6-8FA3-7CED-9DAD-AFAC9653BA70}"/>
                  </a:ext>
                </a:extLst>
              </p14:cNvPr>
              <p14:cNvContentPartPr/>
              <p14:nvPr/>
            </p14:nvContentPartPr>
            <p14:xfrm>
              <a:off x="10317999" y="2893211"/>
              <a:ext cx="490320" cy="519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86623C6-8FA3-7CED-9DAD-AFAC9653BA7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299999" y="2875211"/>
                <a:ext cx="52596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69C842A-F710-AA7B-48CC-627E1DD3285E}"/>
                  </a:ext>
                </a:extLst>
              </p14:cNvPr>
              <p14:cNvContentPartPr/>
              <p14:nvPr/>
            </p14:nvContentPartPr>
            <p14:xfrm>
              <a:off x="10105599" y="2448251"/>
              <a:ext cx="228240" cy="334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69C842A-F710-AA7B-48CC-627E1DD3285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087959" y="2430251"/>
                <a:ext cx="2638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23A0C4C-6B63-E309-9983-DA962629E147}"/>
                  </a:ext>
                </a:extLst>
              </p14:cNvPr>
              <p14:cNvContentPartPr/>
              <p14:nvPr/>
            </p14:nvContentPartPr>
            <p14:xfrm>
              <a:off x="10333479" y="2921291"/>
              <a:ext cx="160200" cy="110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23A0C4C-6B63-E309-9983-DA962629E14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0315839" y="2903651"/>
                <a:ext cx="195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468F1F9-4BF9-CFB8-B134-A26125C186E5}"/>
                  </a:ext>
                </a:extLst>
              </p14:cNvPr>
              <p14:cNvContentPartPr/>
              <p14:nvPr/>
            </p14:nvContentPartPr>
            <p14:xfrm>
              <a:off x="8814840" y="1555112"/>
              <a:ext cx="149760" cy="4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468F1F9-4BF9-CFB8-B134-A26125C186E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796840" y="1537472"/>
                <a:ext cx="185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EA529B67-84AA-35C2-41F4-0D78DA5C7276}"/>
                  </a:ext>
                </a:extLst>
              </p14:cNvPr>
              <p14:cNvContentPartPr/>
              <p14:nvPr/>
            </p14:nvContentPartPr>
            <p14:xfrm>
              <a:off x="8877840" y="1407152"/>
              <a:ext cx="12240" cy="27324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EA529B67-84AA-35C2-41F4-0D78DA5C727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859840" y="1389152"/>
                <a:ext cx="4788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8ADEBB12-0501-11E9-B21B-DAE781CF02BA}"/>
              </a:ext>
            </a:extLst>
          </p:cNvPr>
          <p:cNvGrpSpPr/>
          <p:nvPr/>
        </p:nvGrpSpPr>
        <p:grpSpPr>
          <a:xfrm>
            <a:off x="7932111" y="3557407"/>
            <a:ext cx="2247480" cy="1706760"/>
            <a:chOff x="7932111" y="3557407"/>
            <a:chExt cx="2247480" cy="170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9C459D23-1E33-FEC6-7AE9-509C84539786}"/>
                    </a:ext>
                  </a:extLst>
                </p14:cNvPr>
                <p14:cNvContentPartPr/>
                <p14:nvPr/>
              </p14:nvContentPartPr>
              <p14:xfrm>
                <a:off x="7932111" y="3847927"/>
                <a:ext cx="929520" cy="100764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9C459D23-1E33-FEC6-7AE9-509C845397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14471" y="3830287"/>
                  <a:ext cx="96516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14704CC6-4BAE-5B8C-B066-145A9DFEE88A}"/>
                    </a:ext>
                  </a:extLst>
                </p14:cNvPr>
                <p14:cNvContentPartPr/>
                <p14:nvPr/>
              </p14:nvContentPartPr>
              <p14:xfrm>
                <a:off x="7968111" y="3557407"/>
                <a:ext cx="843480" cy="126720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14704CC6-4BAE-5B8C-B066-145A9DFEE88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50471" y="3539407"/>
                  <a:ext cx="879120" cy="13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912B2196-2CFD-43E1-DAF0-86ED213DE459}"/>
                    </a:ext>
                  </a:extLst>
                </p14:cNvPr>
                <p14:cNvContentPartPr/>
                <p14:nvPr/>
              </p14:nvContentPartPr>
              <p14:xfrm>
                <a:off x="8076471" y="3818407"/>
                <a:ext cx="362160" cy="421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912B2196-2CFD-43E1-DAF0-86ED213DE45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58471" y="3800767"/>
                  <a:ext cx="397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C7AA10E8-205A-F948-2FC9-CAD0D052A4F8}"/>
                    </a:ext>
                  </a:extLst>
                </p14:cNvPr>
                <p14:cNvContentPartPr/>
                <p14:nvPr/>
              </p14:nvContentPartPr>
              <p14:xfrm>
                <a:off x="8112831" y="4042327"/>
                <a:ext cx="400680" cy="183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C7AA10E8-205A-F948-2FC9-CAD0D052A4F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94831" y="4024327"/>
                  <a:ext cx="436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523A6130-ACC0-7E03-E3C0-4D610AE3EC62}"/>
                    </a:ext>
                  </a:extLst>
                </p14:cNvPr>
                <p14:cNvContentPartPr/>
                <p14:nvPr/>
              </p14:nvContentPartPr>
              <p14:xfrm>
                <a:off x="8107791" y="4292527"/>
                <a:ext cx="416520" cy="1728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523A6130-ACC0-7E03-E3C0-4D610AE3EC6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90151" y="4274887"/>
                  <a:ext cx="452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C344DD66-1D56-F664-8C83-E414A95B3BD9}"/>
                    </a:ext>
                  </a:extLst>
                </p14:cNvPr>
                <p14:cNvContentPartPr/>
                <p14:nvPr/>
              </p14:nvContentPartPr>
              <p14:xfrm>
                <a:off x="8120391" y="4549207"/>
                <a:ext cx="403200" cy="1908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C344DD66-1D56-F664-8C83-E414A95B3BD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02751" y="4531207"/>
                  <a:ext cx="438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95FE552D-8FC8-D8D0-7412-D7BC8257F168}"/>
                    </a:ext>
                  </a:extLst>
                </p14:cNvPr>
                <p14:cNvContentPartPr/>
                <p14:nvPr/>
              </p14:nvContentPartPr>
              <p14:xfrm>
                <a:off x="8792871" y="4020007"/>
                <a:ext cx="925200" cy="9000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95FE552D-8FC8-D8D0-7412-D7BC8257F16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75231" y="4002007"/>
                  <a:ext cx="96084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FDB286CC-2E9A-9331-3BFD-F583D8F538ED}"/>
                    </a:ext>
                  </a:extLst>
                </p14:cNvPr>
                <p14:cNvContentPartPr/>
                <p14:nvPr/>
              </p14:nvContentPartPr>
              <p14:xfrm>
                <a:off x="9573711" y="4851607"/>
                <a:ext cx="110160" cy="11880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FDB286CC-2E9A-9331-3BFD-F583D8F538E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55711" y="4833607"/>
                  <a:ext cx="145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B60F0FF0-5ABB-1ED9-AD83-15110C2C4B30}"/>
                    </a:ext>
                  </a:extLst>
                </p14:cNvPr>
                <p14:cNvContentPartPr/>
                <p14:nvPr/>
              </p14:nvContentPartPr>
              <p14:xfrm>
                <a:off x="9603951" y="4800127"/>
                <a:ext cx="575640" cy="46404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B60F0FF0-5ABB-1ED9-AD83-15110C2C4B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85951" y="4782127"/>
                  <a:ext cx="6112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4D3C8C54-754A-36D2-19B4-E3D03C89FDB5}"/>
                    </a:ext>
                  </a:extLst>
                </p14:cNvPr>
                <p14:cNvContentPartPr/>
                <p14:nvPr/>
              </p14:nvContentPartPr>
              <p14:xfrm>
                <a:off x="9245391" y="4393687"/>
                <a:ext cx="278640" cy="36504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4D3C8C54-754A-36D2-19B4-E3D03C89FDB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27391" y="4375687"/>
                  <a:ext cx="314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8258C4ED-EADE-08FD-E2F6-D45D73A53C0A}"/>
                    </a:ext>
                  </a:extLst>
                </p14:cNvPr>
                <p14:cNvContentPartPr/>
                <p14:nvPr/>
              </p14:nvContentPartPr>
              <p14:xfrm>
                <a:off x="8830671" y="4313407"/>
                <a:ext cx="586080" cy="37836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8258C4ED-EADE-08FD-E2F6-D45D73A53C0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812671" y="4295407"/>
                  <a:ext cx="621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2097BC38-7EB7-0A21-B801-FDD2DED8ED70}"/>
                    </a:ext>
                  </a:extLst>
                </p14:cNvPr>
                <p14:cNvContentPartPr/>
                <p14:nvPr/>
              </p14:nvContentPartPr>
              <p14:xfrm>
                <a:off x="9266991" y="4018207"/>
                <a:ext cx="111600" cy="23976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2097BC38-7EB7-0A21-B801-FDD2DED8ED7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249351" y="4000207"/>
                  <a:ext cx="147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CAF077D3-816D-654C-CF44-DBD84634EA2C}"/>
                    </a:ext>
                  </a:extLst>
                </p14:cNvPr>
                <p14:cNvContentPartPr/>
                <p14:nvPr/>
              </p14:nvContentPartPr>
              <p14:xfrm>
                <a:off x="8903031" y="4301167"/>
                <a:ext cx="285120" cy="8640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CAF077D3-816D-654C-CF44-DBD84634EA2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885391" y="4283167"/>
                  <a:ext cx="320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9FD18928-59F3-D34A-6BDE-CE3798CBDBC3}"/>
                    </a:ext>
                  </a:extLst>
                </p14:cNvPr>
                <p14:cNvContentPartPr/>
                <p14:nvPr/>
              </p14:nvContentPartPr>
              <p14:xfrm>
                <a:off x="9128751" y="3660007"/>
                <a:ext cx="52920" cy="33048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9FD18928-59F3-D34A-6BDE-CE3798CBDBC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110751" y="3642367"/>
                  <a:ext cx="885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F020278A-7657-F0B1-0540-A30B2A35CBA9}"/>
                    </a:ext>
                  </a:extLst>
                </p14:cNvPr>
                <p14:cNvContentPartPr/>
                <p14:nvPr/>
              </p14:nvContentPartPr>
              <p14:xfrm>
                <a:off x="8728431" y="3578647"/>
                <a:ext cx="351000" cy="8964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F020278A-7657-F0B1-0540-A30B2A35CBA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10431" y="3560647"/>
                  <a:ext cx="386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6592DBBA-A5FE-1833-0205-33790BA9BB15}"/>
                    </a:ext>
                  </a:extLst>
                </p14:cNvPr>
                <p14:cNvContentPartPr/>
                <p14:nvPr/>
              </p14:nvContentPartPr>
              <p14:xfrm>
                <a:off x="8752551" y="3761167"/>
                <a:ext cx="298440" cy="10512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6592DBBA-A5FE-1833-0205-33790BA9BB1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34551" y="3743167"/>
                  <a:ext cx="334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C8645D27-2C58-A5BD-A38C-9C96D88FDB18}"/>
                    </a:ext>
                  </a:extLst>
                </p14:cNvPr>
                <p14:cNvContentPartPr/>
                <p14:nvPr/>
              </p14:nvContentPartPr>
              <p14:xfrm>
                <a:off x="8786391" y="3976447"/>
                <a:ext cx="302040" cy="723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C8645D27-2C58-A5BD-A38C-9C96D88FDB1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68391" y="3958447"/>
                  <a:ext cx="33768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94CE23C2-AA03-1C1A-92DC-EBE19E16D1BC}"/>
                  </a:ext>
                </a:extLst>
              </p14:cNvPr>
              <p14:cNvContentPartPr/>
              <p14:nvPr/>
            </p14:nvContentPartPr>
            <p14:xfrm>
              <a:off x="9859191" y="2121367"/>
              <a:ext cx="333720" cy="40752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94CE23C2-AA03-1C1A-92DC-EBE19E16D1B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841551" y="2103727"/>
                <a:ext cx="36936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08E08A07-57C9-A54A-5234-CA0CA6083E29}"/>
                  </a:ext>
                </a:extLst>
              </p14:cNvPr>
              <p14:cNvContentPartPr/>
              <p14:nvPr/>
            </p14:nvContentPartPr>
            <p14:xfrm>
              <a:off x="9852351" y="1577407"/>
              <a:ext cx="245880" cy="61704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08E08A07-57C9-A54A-5234-CA0CA6083E29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834711" y="1559767"/>
                <a:ext cx="281520" cy="65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BC27AF24-DD80-0313-4E08-BDF1A2995BDE}"/>
              </a:ext>
            </a:extLst>
          </p:cNvPr>
          <p:cNvGrpSpPr/>
          <p:nvPr/>
        </p:nvGrpSpPr>
        <p:grpSpPr>
          <a:xfrm>
            <a:off x="9353199" y="630971"/>
            <a:ext cx="869952" cy="1916276"/>
            <a:chOff x="9353199" y="630971"/>
            <a:chExt cx="869952" cy="19162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14A4D1-A44F-AA7F-E813-1A6332A86265}"/>
                    </a:ext>
                  </a:extLst>
                </p14:cNvPr>
                <p14:cNvContentPartPr/>
                <p14:nvPr/>
              </p14:nvContentPartPr>
              <p14:xfrm>
                <a:off x="9438519" y="2446811"/>
                <a:ext cx="237240" cy="3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14A4D1-A44F-AA7F-E813-1A6332A8626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420879" y="2428811"/>
                  <a:ext cx="272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D01040-70B7-43AB-36CA-148F239464B5}"/>
                    </a:ext>
                  </a:extLst>
                </p14:cNvPr>
                <p14:cNvContentPartPr/>
                <p14:nvPr/>
              </p14:nvContentPartPr>
              <p14:xfrm>
                <a:off x="9353199" y="1049291"/>
                <a:ext cx="277200" cy="2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D01040-70B7-43AB-36CA-148F239464B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335559" y="1031651"/>
                  <a:ext cx="312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C6526E-D350-9648-3DFF-87EE36FF6B2C}"/>
                    </a:ext>
                  </a:extLst>
                </p14:cNvPr>
                <p14:cNvContentPartPr/>
                <p14:nvPr/>
              </p14:nvContentPartPr>
              <p14:xfrm>
                <a:off x="9621399" y="1068011"/>
                <a:ext cx="100800" cy="131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C6526E-D350-9648-3DFF-87EE36FF6B2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603399" y="1050371"/>
                  <a:ext cx="136440" cy="13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9D0AA2-6549-F50A-D762-BE016E888611}"/>
                    </a:ext>
                  </a:extLst>
                </p14:cNvPr>
                <p14:cNvContentPartPr/>
                <p14:nvPr/>
              </p14:nvContentPartPr>
              <p14:xfrm>
                <a:off x="9407199" y="646091"/>
                <a:ext cx="170280" cy="167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9D0AA2-6549-F50A-D762-BE016E88861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389199" y="628451"/>
                  <a:ext cx="205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29DE23A-08DB-A266-D25D-129E66D93473}"/>
                    </a:ext>
                  </a:extLst>
                </p14:cNvPr>
                <p14:cNvContentPartPr/>
                <p14:nvPr/>
              </p14:nvContentPartPr>
              <p14:xfrm>
                <a:off x="9366159" y="870011"/>
                <a:ext cx="230760" cy="115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29DE23A-08DB-A266-D25D-129E66D9347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348159" y="852011"/>
                  <a:ext cx="266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C19692-9535-0BC8-7496-10CBA684AFD7}"/>
                    </a:ext>
                  </a:extLst>
                </p14:cNvPr>
                <p14:cNvContentPartPr/>
                <p14:nvPr/>
              </p14:nvContentPartPr>
              <p14:xfrm>
                <a:off x="9837399" y="1122011"/>
                <a:ext cx="164160" cy="19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C19692-9535-0BC8-7496-10CBA684AFD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819399" y="1104371"/>
                  <a:ext cx="199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6C1584D-CED0-0FB4-9C19-E1FB56B0E9A8}"/>
                    </a:ext>
                  </a:extLst>
                </p14:cNvPr>
                <p14:cNvContentPartPr/>
                <p14:nvPr/>
              </p14:nvContentPartPr>
              <p14:xfrm>
                <a:off x="9805359" y="1334411"/>
                <a:ext cx="227880" cy="113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6C1584D-CED0-0FB4-9C19-E1FB56B0E9A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787359" y="1316411"/>
                  <a:ext cx="263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95D009A-29C5-85D7-095F-5AE8796A2B08}"/>
                    </a:ext>
                  </a:extLst>
                </p14:cNvPr>
                <p14:cNvContentPartPr/>
                <p14:nvPr/>
              </p14:nvContentPartPr>
              <p14:xfrm>
                <a:off x="9411879" y="630971"/>
                <a:ext cx="153360" cy="332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95D009A-29C5-85D7-095F-5AE8796A2B0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93879" y="613331"/>
                  <a:ext cx="189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2C1638A-9C26-F10F-705C-A3E1639E3F27}"/>
                    </a:ext>
                  </a:extLst>
                </p14:cNvPr>
                <p14:cNvContentPartPr/>
                <p14:nvPr/>
              </p14:nvContentPartPr>
              <p14:xfrm>
                <a:off x="9815439" y="1128131"/>
                <a:ext cx="200160" cy="327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2C1638A-9C26-F10F-705C-A3E1639E3F2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797799" y="1110491"/>
                  <a:ext cx="2358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8CE85518-EEC3-AD70-B005-CAD0FAD9F105}"/>
                    </a:ext>
                  </a:extLst>
                </p14:cNvPr>
                <p14:cNvContentPartPr/>
                <p14:nvPr/>
              </p14:nvContentPartPr>
              <p14:xfrm>
                <a:off x="9814911" y="1579207"/>
                <a:ext cx="300600" cy="47052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8CE85518-EEC3-AD70-B005-CAD0FAD9F10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97271" y="1561567"/>
                  <a:ext cx="3362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0B72327B-0CE7-0C07-483A-8A580D28C778}"/>
                    </a:ext>
                  </a:extLst>
                </p14:cNvPr>
                <p14:cNvContentPartPr/>
                <p14:nvPr/>
              </p14:nvContentPartPr>
              <p14:xfrm>
                <a:off x="9825711" y="1625287"/>
                <a:ext cx="68040" cy="48672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0B72327B-0CE7-0C07-483A-8A580D28C77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808071" y="1607287"/>
                  <a:ext cx="1036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859D2532-FBAB-1CDD-32D2-4A085B905C9A}"/>
                    </a:ext>
                  </a:extLst>
                </p14:cNvPr>
                <p14:cNvContentPartPr/>
                <p14:nvPr/>
              </p14:nvContentPartPr>
              <p14:xfrm>
                <a:off x="9856671" y="2137567"/>
                <a:ext cx="366480" cy="40968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859D2532-FBAB-1CDD-32D2-4A085B905C9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839031" y="2119567"/>
                  <a:ext cx="4021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7BD7260D-E854-B8D2-2E09-1AA2BA3913FF}"/>
                    </a:ext>
                  </a:extLst>
                </p14:cNvPr>
                <p14:cNvContentPartPr/>
                <p14:nvPr/>
              </p14:nvContentPartPr>
              <p14:xfrm>
                <a:off x="10081671" y="2014807"/>
                <a:ext cx="45720" cy="21996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7BD7260D-E854-B8D2-2E09-1AA2BA3913F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064031" y="1996807"/>
                  <a:ext cx="81360" cy="25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163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3FEE-C3CC-5CBB-F5BD-ABE88D1CC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C9CB3B8-26E3-418B-FC34-1FDCC86B7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705"/>
            <a:ext cx="12192000" cy="11762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CA7226-0921-A7E3-2ECD-CA862997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24" y="5607070"/>
            <a:ext cx="10515600" cy="1325563"/>
          </a:xfrm>
        </p:spPr>
        <p:txBody>
          <a:bodyPr/>
          <a:lstStyle/>
          <a:p>
            <a:r>
              <a:rPr lang="de-CH" dirty="0">
                <a:solidFill>
                  <a:srgbClr val="23CA00"/>
                </a:solidFill>
              </a:rPr>
              <a:t>Konzept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80FD6E-E183-D39B-4957-9192A363B3BF}"/>
              </a:ext>
            </a:extLst>
          </p:cNvPr>
          <p:cNvGrpSpPr/>
          <p:nvPr/>
        </p:nvGrpSpPr>
        <p:grpSpPr>
          <a:xfrm>
            <a:off x="6001920" y="2521780"/>
            <a:ext cx="758160" cy="328320"/>
            <a:chOff x="6001920" y="2521780"/>
            <a:chExt cx="75816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997E1A6-D881-A5AC-67FD-73610F2CCAB1}"/>
                    </a:ext>
                  </a:extLst>
                </p14:cNvPr>
                <p14:cNvContentPartPr/>
                <p14:nvPr/>
              </p14:nvContentPartPr>
              <p14:xfrm>
                <a:off x="6001920" y="2673340"/>
                <a:ext cx="558000" cy="45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997E1A6-D881-A5AC-67FD-73610F2CCA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83920" y="2655340"/>
                  <a:ext cx="593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757F97-5521-BCCB-3B13-9F2FE50A4759}"/>
                    </a:ext>
                  </a:extLst>
                </p14:cNvPr>
                <p14:cNvContentPartPr/>
                <p14:nvPr/>
              </p14:nvContentPartPr>
              <p14:xfrm>
                <a:off x="6449040" y="2521780"/>
                <a:ext cx="311040" cy="32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757F97-5521-BCCB-3B13-9F2FE50A47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1400" y="2503780"/>
                  <a:ext cx="346680" cy="36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6730CA6-F849-5B77-BF50-06E408AD5F39}"/>
                  </a:ext>
                </a:extLst>
              </p14:cNvPr>
              <p14:cNvContentPartPr/>
              <p14:nvPr/>
            </p14:nvContentPartPr>
            <p14:xfrm>
              <a:off x="2334600" y="1088620"/>
              <a:ext cx="2483280" cy="3675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6730CA6-F849-5B77-BF50-06E408AD5F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6960" y="1070620"/>
                <a:ext cx="2518920" cy="37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1D86D87-2605-E4C1-B608-1F7972D833F4}"/>
                  </a:ext>
                </a:extLst>
              </p14:cNvPr>
              <p14:cNvContentPartPr/>
              <p14:nvPr/>
            </p14:nvContentPartPr>
            <p14:xfrm>
              <a:off x="8049960" y="802420"/>
              <a:ext cx="2558880" cy="3924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1D86D87-2605-E4C1-B608-1F7972D833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31960" y="784780"/>
                <a:ext cx="2594520" cy="396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8B93ABA-462B-2A3E-9ED5-4A8F267DCC0D}"/>
              </a:ext>
            </a:extLst>
          </p:cNvPr>
          <p:cNvGrpSpPr/>
          <p:nvPr/>
        </p:nvGrpSpPr>
        <p:grpSpPr>
          <a:xfrm>
            <a:off x="2702520" y="1359340"/>
            <a:ext cx="1826280" cy="1103760"/>
            <a:chOff x="2702520" y="1359340"/>
            <a:chExt cx="1826280" cy="11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E05C2BE-33B6-FC02-05AE-3EEED7E1070B}"/>
                    </a:ext>
                  </a:extLst>
                </p14:cNvPr>
                <p14:cNvContentPartPr/>
                <p14:nvPr/>
              </p14:nvContentPartPr>
              <p14:xfrm>
                <a:off x="2702520" y="1359340"/>
                <a:ext cx="1826280" cy="110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E05C2BE-33B6-FC02-05AE-3EEED7E107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84880" y="1341340"/>
                  <a:ext cx="1861920" cy="11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316694-CF13-B8B0-4C74-1EBA195086E6}"/>
                    </a:ext>
                  </a:extLst>
                </p14:cNvPr>
                <p14:cNvContentPartPr/>
                <p14:nvPr/>
              </p14:nvContentPartPr>
              <p14:xfrm>
                <a:off x="3099240" y="1623580"/>
                <a:ext cx="1145160" cy="577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316694-CF13-B8B0-4C74-1EBA195086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81600" y="1605580"/>
                  <a:ext cx="11808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DA2E26-C98C-94D4-DBFB-675B764D3C6D}"/>
                    </a:ext>
                  </a:extLst>
                </p14:cNvPr>
                <p14:cNvContentPartPr/>
                <p14:nvPr/>
              </p14:nvContentPartPr>
              <p14:xfrm>
                <a:off x="3135240" y="1656340"/>
                <a:ext cx="1064520" cy="670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DA2E26-C98C-94D4-DBFB-675B764D3C6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7600" y="1638700"/>
                  <a:ext cx="1100160" cy="70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E73335F-A48C-2456-B9C1-7BF12420EFBB}"/>
              </a:ext>
            </a:extLst>
          </p:cNvPr>
          <p:cNvGrpSpPr/>
          <p:nvPr/>
        </p:nvGrpSpPr>
        <p:grpSpPr>
          <a:xfrm>
            <a:off x="2801520" y="3698620"/>
            <a:ext cx="934560" cy="825120"/>
            <a:chOff x="2801520" y="3698620"/>
            <a:chExt cx="934560" cy="82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C2C53E-8C46-535B-E658-7E9BF031ED03}"/>
                    </a:ext>
                  </a:extLst>
                </p14:cNvPr>
                <p14:cNvContentPartPr/>
                <p14:nvPr/>
              </p14:nvContentPartPr>
              <p14:xfrm>
                <a:off x="2801520" y="3698620"/>
                <a:ext cx="934560" cy="82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C2C53E-8C46-535B-E658-7E9BF031ED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83520" y="3680980"/>
                  <a:ext cx="970200" cy="86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E16F8B6-EB55-F15B-20A5-8456F39C4CEC}"/>
                    </a:ext>
                  </a:extLst>
                </p14:cNvPr>
                <p14:cNvContentPartPr/>
                <p14:nvPr/>
              </p14:nvContentPartPr>
              <p14:xfrm>
                <a:off x="3098520" y="4007500"/>
                <a:ext cx="418320" cy="293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E16F8B6-EB55-F15B-20A5-8456F39C4C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80880" y="3989500"/>
                  <a:ext cx="453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08E422-3DF4-04F0-B82D-D5F6EC58E281}"/>
                    </a:ext>
                  </a:extLst>
                </p14:cNvPr>
                <p14:cNvContentPartPr/>
                <p14:nvPr/>
              </p14:nvContentPartPr>
              <p14:xfrm>
                <a:off x="3013920" y="3998860"/>
                <a:ext cx="503640" cy="27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08E422-3DF4-04F0-B82D-D5F6EC58E2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95920" y="3980860"/>
                  <a:ext cx="5392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A37BEA-08E5-6542-4547-3E29AED8EE0A}"/>
              </a:ext>
            </a:extLst>
          </p:cNvPr>
          <p:cNvGrpSpPr/>
          <p:nvPr/>
        </p:nvGrpSpPr>
        <p:grpSpPr>
          <a:xfrm>
            <a:off x="5883120" y="422980"/>
            <a:ext cx="3205080" cy="1292400"/>
            <a:chOff x="5883120" y="422980"/>
            <a:chExt cx="3205080" cy="12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5D1B73-4F19-2A52-96FA-56F27A44660F}"/>
                    </a:ext>
                  </a:extLst>
                </p14:cNvPr>
                <p14:cNvContentPartPr/>
                <p14:nvPr/>
              </p14:nvContentPartPr>
              <p14:xfrm>
                <a:off x="7530840" y="778660"/>
                <a:ext cx="1254960" cy="80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5D1B73-4F19-2A52-96FA-56F27A44660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13200" y="761020"/>
                  <a:ext cx="129060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10A05F7-7978-C678-B283-061D291D76D1}"/>
                    </a:ext>
                  </a:extLst>
                </p14:cNvPr>
                <p14:cNvContentPartPr/>
                <p14:nvPr/>
              </p14:nvContentPartPr>
              <p14:xfrm>
                <a:off x="8736840" y="1416580"/>
                <a:ext cx="351360" cy="298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10A05F7-7978-C678-B283-061D291D76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18840" y="1398580"/>
                  <a:ext cx="387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71AC6B-9C23-6EFD-2AD6-CE4F57EE3CE3}"/>
                    </a:ext>
                  </a:extLst>
                </p14:cNvPr>
                <p14:cNvContentPartPr/>
                <p14:nvPr/>
              </p14:nvContentPartPr>
              <p14:xfrm>
                <a:off x="5883120" y="422980"/>
                <a:ext cx="1618200" cy="378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71AC6B-9C23-6EFD-2AD6-CE4F57EE3C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65120" y="404980"/>
                  <a:ext cx="165384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886F22-57B4-FA00-ED48-62794670B9C3}"/>
              </a:ext>
            </a:extLst>
          </p:cNvPr>
          <p:cNvGrpSpPr/>
          <p:nvPr/>
        </p:nvGrpSpPr>
        <p:grpSpPr>
          <a:xfrm>
            <a:off x="10157040" y="1456540"/>
            <a:ext cx="1799640" cy="1114920"/>
            <a:chOff x="10157040" y="1456540"/>
            <a:chExt cx="1799640" cy="11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AFCF95-4251-9274-7EB1-6FA96F5FBDF5}"/>
                    </a:ext>
                  </a:extLst>
                </p14:cNvPr>
                <p14:cNvContentPartPr/>
                <p14:nvPr/>
              </p14:nvContentPartPr>
              <p14:xfrm>
                <a:off x="10157040" y="1990060"/>
                <a:ext cx="611280" cy="581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AFCF95-4251-9274-7EB1-6FA96F5FBD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39040" y="1972060"/>
                  <a:ext cx="6469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C7EF9F7-00F8-422E-43FF-3E25F8C43C6E}"/>
                    </a:ext>
                  </a:extLst>
                </p14:cNvPr>
                <p14:cNvContentPartPr/>
                <p14:nvPr/>
              </p14:nvContentPartPr>
              <p14:xfrm>
                <a:off x="10410120" y="1889260"/>
                <a:ext cx="944640" cy="523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C7EF9F7-00F8-422E-43FF-3E25F8C43C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92120" y="1871620"/>
                  <a:ext cx="9802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57F1C05-522D-D01D-0E2B-B4DFE2AB3598}"/>
                    </a:ext>
                  </a:extLst>
                </p14:cNvPr>
                <p14:cNvContentPartPr/>
                <p14:nvPr/>
              </p14:nvContentPartPr>
              <p14:xfrm>
                <a:off x="11156400" y="1456540"/>
                <a:ext cx="800280" cy="239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7F1C05-522D-D01D-0E2B-B4DFE2AB35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38760" y="1438540"/>
                  <a:ext cx="83592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348D9CC-440C-AAB3-A0BA-F6F171F368B1}"/>
              </a:ext>
            </a:extLst>
          </p:cNvPr>
          <p:cNvGrpSpPr/>
          <p:nvPr/>
        </p:nvGrpSpPr>
        <p:grpSpPr>
          <a:xfrm>
            <a:off x="5901120" y="3688900"/>
            <a:ext cx="3261960" cy="1138320"/>
            <a:chOff x="5901120" y="3688900"/>
            <a:chExt cx="3261960" cy="11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96852D-53A7-54DD-2448-A48521892124}"/>
                    </a:ext>
                  </a:extLst>
                </p14:cNvPr>
                <p14:cNvContentPartPr/>
                <p14:nvPr/>
              </p14:nvContentPartPr>
              <p14:xfrm>
                <a:off x="7575480" y="3783580"/>
                <a:ext cx="1316520" cy="87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96852D-53A7-54DD-2448-A485218921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57840" y="3765940"/>
                  <a:ext cx="135216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517F71A-0F39-0050-F18C-10E9219C8CEE}"/>
                    </a:ext>
                  </a:extLst>
                </p14:cNvPr>
                <p14:cNvContentPartPr/>
                <p14:nvPr/>
              </p14:nvContentPartPr>
              <p14:xfrm>
                <a:off x="8547840" y="3688900"/>
                <a:ext cx="615240" cy="334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517F71A-0F39-0050-F18C-10E9219C8C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29840" y="3671260"/>
                  <a:ext cx="6508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253F77-8EEA-2833-9A7D-88AF3DCEC17D}"/>
                    </a:ext>
                  </a:extLst>
                </p14:cNvPr>
                <p14:cNvContentPartPr/>
                <p14:nvPr/>
              </p14:nvContentPartPr>
              <p14:xfrm>
                <a:off x="5901120" y="4516540"/>
                <a:ext cx="1644840" cy="310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253F77-8EEA-2833-9A7D-88AF3DCEC1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83120" y="4498900"/>
                  <a:ext cx="1680480" cy="34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9582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8d26fa7-47f4-4dd4-b833-962641d44b63}" enabled="0" method="" siteId="{d8d26fa7-47f4-4dd4-b833-962641d44b6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191</Words>
  <Application>Microsoft Macintosh PowerPoint</Application>
  <PresentationFormat>Widescreen</PresentationFormat>
  <Paragraphs>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Arial</vt:lpstr>
      <vt:lpstr>Karla</vt:lpstr>
      <vt:lpstr>Office</vt:lpstr>
      <vt:lpstr>Abschluss</vt:lpstr>
      <vt:lpstr>Inhalt</vt:lpstr>
      <vt:lpstr>Antrag</vt:lpstr>
      <vt:lpstr>Zeitplan Vergleich aus Log</vt:lpstr>
      <vt:lpstr>Antrag</vt:lpstr>
      <vt:lpstr>Initalisierung</vt:lpstr>
      <vt:lpstr>Initalisierung</vt:lpstr>
      <vt:lpstr>Konzept</vt:lpstr>
      <vt:lpstr>Konzept</vt:lpstr>
      <vt:lpstr>Vergleich Konzept</vt:lpstr>
      <vt:lpstr>Vergleich Konzept</vt:lpstr>
      <vt:lpstr>Vergleich Konzept</vt:lpstr>
      <vt:lpstr>Konzept</vt:lpstr>
      <vt:lpstr>Realisierung</vt:lpstr>
      <vt:lpstr>Realisierung</vt:lpstr>
      <vt:lpstr>Realisierung</vt:lpstr>
      <vt:lpstr>Realisierung</vt:lpstr>
      <vt:lpstr>Abschluss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Abschluss</vt:lpstr>
      <vt:lpstr>Abschluss</vt:lpstr>
      <vt:lpstr>Fragen?</vt:lpstr>
    </vt:vector>
  </TitlesOfParts>
  <Company>Band Genossenschaft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Kenan Tabinas</dc:creator>
  <cp:lastModifiedBy>Kenan Tabinas</cp:lastModifiedBy>
  <cp:revision>4</cp:revision>
  <dcterms:created xsi:type="dcterms:W3CDTF">2025-03-28T16:25:57Z</dcterms:created>
  <dcterms:modified xsi:type="dcterms:W3CDTF">2025-06-13T13:03:10Z</dcterms:modified>
</cp:coreProperties>
</file>